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17084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70048" y="2174464"/>
            <a:ext cx="10617921" cy="240016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Relationship Id="rId3" Type="http://schemas.openxmlformats.org/officeDocument/2006/relationships/image" Target="../media/image3.png"/><Relationship Id="rId4" Type="http://schemas.openxmlformats.org/officeDocument/2006/relationships/image" Target="../media/image4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4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26423" y="2609087"/>
            <a:ext cx="8525256" cy="15057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8802623" cy="32948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26423" y="2609087"/>
            <a:ext cx="8525256" cy="15057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8705088" cy="32674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26423" y="2609087"/>
            <a:ext cx="8525256" cy="15057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0471" y="5126735"/>
            <a:ext cx="8619743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26423" y="2429255"/>
            <a:ext cx="8449056" cy="20391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9168384" cy="32948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35568" y="2609087"/>
            <a:ext cx="8915400" cy="15057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8878823" cy="32674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68511" y="2721863"/>
            <a:ext cx="9439656" cy="1304544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9116567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35568" y="2606039"/>
            <a:ext cx="8656320" cy="13716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8924544" cy="3267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35568" y="2609087"/>
            <a:ext cx="9037320" cy="12771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9168384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26423" y="2642615"/>
            <a:ext cx="9037320" cy="127711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28759" y="5126735"/>
            <a:ext cx="8933687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35568" y="2609087"/>
            <a:ext cx="8942832" cy="15057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9162288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35568" y="2633471"/>
            <a:ext cx="9037320" cy="12771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9616" y="5126735"/>
            <a:ext cx="8802623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554" y="5143515"/>
              <a:ext cx="1047749" cy="13239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44711" y="2645663"/>
            <a:ext cx="9095231" cy="1304544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10471" y="5126735"/>
            <a:ext cx="9153143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5056"/>
            <a:ext cx="18288000" cy="9902190"/>
            <a:chOff x="0" y="385056"/>
            <a:chExt cx="18288000" cy="9902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4464"/>
              <a:ext cx="7799466" cy="81041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213933" y="643978"/>
              <a:ext cx="6074410" cy="9643110"/>
            </a:xfrm>
            <a:custGeom>
              <a:avLst/>
              <a:gdLst/>
              <a:ahLst/>
              <a:cxnLst/>
              <a:rect l="l" t="t" r="r" b="b"/>
              <a:pathLst>
                <a:path w="6074409" h="9643110">
                  <a:moveTo>
                    <a:pt x="512165" y="9643021"/>
                  </a:moveTo>
                  <a:lnTo>
                    <a:pt x="18719" y="9152941"/>
                  </a:lnTo>
                  <a:lnTo>
                    <a:pt x="0" y="9171851"/>
                  </a:lnTo>
                  <a:lnTo>
                    <a:pt x="474395" y="9643021"/>
                  </a:lnTo>
                  <a:lnTo>
                    <a:pt x="512165" y="9643021"/>
                  </a:lnTo>
                  <a:close/>
                </a:path>
                <a:path w="6074409" h="9643110">
                  <a:moveTo>
                    <a:pt x="1571993" y="8997747"/>
                  </a:moveTo>
                  <a:lnTo>
                    <a:pt x="1062164" y="8997747"/>
                  </a:lnTo>
                  <a:lnTo>
                    <a:pt x="1062164" y="9047340"/>
                  </a:lnTo>
                  <a:lnTo>
                    <a:pt x="1571993" y="9047340"/>
                  </a:lnTo>
                  <a:lnTo>
                    <a:pt x="1571993" y="8997747"/>
                  </a:lnTo>
                  <a:close/>
                </a:path>
                <a:path w="6074409" h="9643110">
                  <a:moveTo>
                    <a:pt x="1571993" y="8917902"/>
                  </a:moveTo>
                  <a:lnTo>
                    <a:pt x="1062164" y="8917902"/>
                  </a:lnTo>
                  <a:lnTo>
                    <a:pt x="1062164" y="8967406"/>
                  </a:lnTo>
                  <a:lnTo>
                    <a:pt x="1571993" y="8967406"/>
                  </a:lnTo>
                  <a:lnTo>
                    <a:pt x="1571993" y="8917902"/>
                  </a:lnTo>
                  <a:close/>
                </a:path>
                <a:path w="6074409" h="9643110">
                  <a:moveTo>
                    <a:pt x="1571993" y="8837968"/>
                  </a:moveTo>
                  <a:lnTo>
                    <a:pt x="1062164" y="8837968"/>
                  </a:lnTo>
                  <a:lnTo>
                    <a:pt x="1062164" y="8887473"/>
                  </a:lnTo>
                  <a:lnTo>
                    <a:pt x="1571993" y="8887473"/>
                  </a:lnTo>
                  <a:lnTo>
                    <a:pt x="1571993" y="8837968"/>
                  </a:lnTo>
                  <a:close/>
                </a:path>
                <a:path w="6074409" h="9643110">
                  <a:moveTo>
                    <a:pt x="1848142" y="133400"/>
                  </a:moveTo>
                  <a:lnTo>
                    <a:pt x="1714652" y="133400"/>
                  </a:lnTo>
                  <a:lnTo>
                    <a:pt x="1714652" y="0"/>
                  </a:lnTo>
                  <a:lnTo>
                    <a:pt x="1688020" y="0"/>
                  </a:lnTo>
                  <a:lnTo>
                    <a:pt x="1688020" y="133400"/>
                  </a:lnTo>
                  <a:lnTo>
                    <a:pt x="1554530" y="133400"/>
                  </a:lnTo>
                  <a:lnTo>
                    <a:pt x="1554530" y="160147"/>
                  </a:lnTo>
                  <a:lnTo>
                    <a:pt x="1688020" y="160147"/>
                  </a:lnTo>
                  <a:lnTo>
                    <a:pt x="1688020" y="293522"/>
                  </a:lnTo>
                  <a:lnTo>
                    <a:pt x="1714652" y="293522"/>
                  </a:lnTo>
                  <a:lnTo>
                    <a:pt x="1714652" y="160147"/>
                  </a:lnTo>
                  <a:lnTo>
                    <a:pt x="1848142" y="160147"/>
                  </a:lnTo>
                  <a:lnTo>
                    <a:pt x="1848142" y="133400"/>
                  </a:lnTo>
                  <a:close/>
                </a:path>
                <a:path w="6074409" h="9643110">
                  <a:moveTo>
                    <a:pt x="3060115" y="9086926"/>
                  </a:moveTo>
                  <a:lnTo>
                    <a:pt x="2714980" y="8741766"/>
                  </a:lnTo>
                  <a:lnTo>
                    <a:pt x="2376500" y="9080322"/>
                  </a:lnTo>
                  <a:lnTo>
                    <a:pt x="2414143" y="9117965"/>
                  </a:lnTo>
                  <a:lnTo>
                    <a:pt x="2714980" y="8817127"/>
                  </a:lnTo>
                  <a:lnTo>
                    <a:pt x="3022485" y="9124632"/>
                  </a:lnTo>
                  <a:lnTo>
                    <a:pt x="3060115" y="9086926"/>
                  </a:lnTo>
                  <a:close/>
                </a:path>
                <a:path w="6074409" h="9643110">
                  <a:moveTo>
                    <a:pt x="3696665" y="8130273"/>
                  </a:moveTo>
                  <a:lnTo>
                    <a:pt x="3563175" y="8130273"/>
                  </a:lnTo>
                  <a:lnTo>
                    <a:pt x="3563175" y="7996872"/>
                  </a:lnTo>
                  <a:lnTo>
                    <a:pt x="3536543" y="7996872"/>
                  </a:lnTo>
                  <a:lnTo>
                    <a:pt x="3536543" y="8130273"/>
                  </a:lnTo>
                  <a:lnTo>
                    <a:pt x="3403142" y="8130273"/>
                  </a:lnTo>
                  <a:lnTo>
                    <a:pt x="3403142" y="8156918"/>
                  </a:lnTo>
                  <a:lnTo>
                    <a:pt x="3536543" y="8156918"/>
                  </a:lnTo>
                  <a:lnTo>
                    <a:pt x="3536543" y="8290395"/>
                  </a:lnTo>
                  <a:lnTo>
                    <a:pt x="3563175" y="8290395"/>
                  </a:lnTo>
                  <a:lnTo>
                    <a:pt x="3563175" y="8156918"/>
                  </a:lnTo>
                  <a:lnTo>
                    <a:pt x="3696665" y="8156918"/>
                  </a:lnTo>
                  <a:lnTo>
                    <a:pt x="3696665" y="8130273"/>
                  </a:lnTo>
                  <a:close/>
                </a:path>
                <a:path w="6074409" h="9643110">
                  <a:moveTo>
                    <a:pt x="4124477" y="8887917"/>
                  </a:moveTo>
                  <a:lnTo>
                    <a:pt x="4107878" y="8838336"/>
                  </a:lnTo>
                  <a:lnTo>
                    <a:pt x="4094937" y="8787828"/>
                  </a:lnTo>
                  <a:lnTo>
                    <a:pt x="4085653" y="8736495"/>
                  </a:lnTo>
                  <a:lnTo>
                    <a:pt x="4080078" y="8684463"/>
                  </a:lnTo>
                  <a:lnTo>
                    <a:pt x="4078211" y="8631847"/>
                  </a:lnTo>
                  <a:lnTo>
                    <a:pt x="4051579" y="8631847"/>
                  </a:lnTo>
                  <a:lnTo>
                    <a:pt x="4053446" y="8684463"/>
                  </a:lnTo>
                  <a:lnTo>
                    <a:pt x="4059313" y="8740318"/>
                  </a:lnTo>
                  <a:lnTo>
                    <a:pt x="4068927" y="8793518"/>
                  </a:lnTo>
                  <a:lnTo>
                    <a:pt x="4082364" y="8845855"/>
                  </a:lnTo>
                  <a:lnTo>
                    <a:pt x="4099572" y="8897239"/>
                  </a:lnTo>
                  <a:lnTo>
                    <a:pt x="4124477" y="8887917"/>
                  </a:lnTo>
                  <a:close/>
                </a:path>
                <a:path w="6074409" h="9643110">
                  <a:moveTo>
                    <a:pt x="4181106" y="8258480"/>
                  </a:moveTo>
                  <a:lnTo>
                    <a:pt x="4131970" y="8292465"/>
                  </a:lnTo>
                  <a:lnTo>
                    <a:pt x="4109326" y="8341677"/>
                  </a:lnTo>
                  <a:lnTo>
                    <a:pt x="4090352" y="8392300"/>
                  </a:lnTo>
                  <a:lnTo>
                    <a:pt x="4075074" y="8444205"/>
                  </a:lnTo>
                  <a:lnTo>
                    <a:pt x="4063530" y="8497316"/>
                  </a:lnTo>
                  <a:lnTo>
                    <a:pt x="4089743" y="8501977"/>
                  </a:lnTo>
                  <a:lnTo>
                    <a:pt x="4100880" y="8450758"/>
                  </a:lnTo>
                  <a:lnTo>
                    <a:pt x="4115625" y="8400694"/>
                  </a:lnTo>
                  <a:lnTo>
                    <a:pt x="4133939" y="8351901"/>
                  </a:lnTo>
                  <a:lnTo>
                    <a:pt x="4155783" y="8304466"/>
                  </a:lnTo>
                  <a:lnTo>
                    <a:pt x="4181106" y="8258480"/>
                  </a:lnTo>
                  <a:close/>
                </a:path>
                <a:path w="6074409" h="9643110">
                  <a:moveTo>
                    <a:pt x="4581207" y="7939100"/>
                  </a:moveTo>
                  <a:lnTo>
                    <a:pt x="4572940" y="7913776"/>
                  </a:lnTo>
                  <a:lnTo>
                    <a:pt x="4522000" y="7932356"/>
                  </a:lnTo>
                  <a:lnTo>
                    <a:pt x="4472686" y="7954518"/>
                  </a:lnTo>
                  <a:lnTo>
                    <a:pt x="4425099" y="7980185"/>
                  </a:lnTo>
                  <a:lnTo>
                    <a:pt x="4379366" y="8009293"/>
                  </a:lnTo>
                  <a:lnTo>
                    <a:pt x="4335602" y="8041805"/>
                  </a:lnTo>
                  <a:lnTo>
                    <a:pt x="4352214" y="8062557"/>
                  </a:lnTo>
                  <a:lnTo>
                    <a:pt x="4394454" y="8031239"/>
                  </a:lnTo>
                  <a:lnTo>
                    <a:pt x="4438574" y="8003172"/>
                  </a:lnTo>
                  <a:lnTo>
                    <a:pt x="4484471" y="7978419"/>
                  </a:lnTo>
                  <a:lnTo>
                    <a:pt x="4532046" y="7957045"/>
                  </a:lnTo>
                  <a:lnTo>
                    <a:pt x="4581207" y="7939100"/>
                  </a:lnTo>
                  <a:close/>
                </a:path>
                <a:path w="6074409" h="9643110">
                  <a:moveTo>
                    <a:pt x="4974539" y="9368041"/>
                  </a:moveTo>
                  <a:lnTo>
                    <a:pt x="4968646" y="9342018"/>
                  </a:lnTo>
                  <a:lnTo>
                    <a:pt x="4917389" y="9351721"/>
                  </a:lnTo>
                  <a:lnTo>
                    <a:pt x="4865319" y="9357728"/>
                  </a:lnTo>
                  <a:lnTo>
                    <a:pt x="4812893" y="9360052"/>
                  </a:lnTo>
                  <a:lnTo>
                    <a:pt x="4760569" y="9358681"/>
                  </a:lnTo>
                  <a:lnTo>
                    <a:pt x="4708791" y="9353613"/>
                  </a:lnTo>
                  <a:lnTo>
                    <a:pt x="4707941" y="9360052"/>
                  </a:lnTo>
                  <a:lnTo>
                    <a:pt x="4755616" y="9385059"/>
                  </a:lnTo>
                  <a:lnTo>
                    <a:pt x="4806493" y="9386773"/>
                  </a:lnTo>
                  <a:lnTo>
                    <a:pt x="4848974" y="9385592"/>
                  </a:lnTo>
                  <a:lnTo>
                    <a:pt x="4891240" y="9382061"/>
                  </a:lnTo>
                  <a:lnTo>
                    <a:pt x="4933137" y="9376194"/>
                  </a:lnTo>
                  <a:lnTo>
                    <a:pt x="4974539" y="9368041"/>
                  </a:lnTo>
                  <a:close/>
                </a:path>
                <a:path w="6074409" h="9643110">
                  <a:moveTo>
                    <a:pt x="5103101" y="7937436"/>
                  </a:moveTo>
                  <a:lnTo>
                    <a:pt x="5052530" y="7917891"/>
                  </a:lnTo>
                  <a:lnTo>
                    <a:pt x="5000841" y="7902130"/>
                  </a:lnTo>
                  <a:lnTo>
                    <a:pt x="4948148" y="7890154"/>
                  </a:lnTo>
                  <a:lnTo>
                    <a:pt x="4894580" y="7881975"/>
                  </a:lnTo>
                  <a:lnTo>
                    <a:pt x="4840262" y="7877632"/>
                  </a:lnTo>
                  <a:lnTo>
                    <a:pt x="4839119" y="7902130"/>
                  </a:lnTo>
                  <a:lnTo>
                    <a:pt x="4839030" y="7904277"/>
                  </a:lnTo>
                  <a:lnTo>
                    <a:pt x="4891443" y="7908468"/>
                  </a:lnTo>
                  <a:lnTo>
                    <a:pt x="4943132" y="7916354"/>
                  </a:lnTo>
                  <a:lnTo>
                    <a:pt x="4993957" y="7927924"/>
                  </a:lnTo>
                  <a:lnTo>
                    <a:pt x="5043830" y="7943139"/>
                  </a:lnTo>
                  <a:lnTo>
                    <a:pt x="5092636" y="7961960"/>
                  </a:lnTo>
                  <a:lnTo>
                    <a:pt x="5103101" y="7937436"/>
                  </a:lnTo>
                  <a:close/>
                </a:path>
                <a:path w="6074409" h="9643110">
                  <a:moveTo>
                    <a:pt x="5486755" y="8304123"/>
                  </a:moveTo>
                  <a:lnTo>
                    <a:pt x="5461419" y="8256117"/>
                  </a:lnTo>
                  <a:lnTo>
                    <a:pt x="5432806" y="8210232"/>
                  </a:lnTo>
                  <a:lnTo>
                    <a:pt x="5400992" y="8166532"/>
                  </a:lnTo>
                  <a:lnTo>
                    <a:pt x="5366042" y="8125130"/>
                  </a:lnTo>
                  <a:lnTo>
                    <a:pt x="5328031" y="8086128"/>
                  </a:lnTo>
                  <a:lnTo>
                    <a:pt x="5309641" y="8105292"/>
                  </a:lnTo>
                  <a:lnTo>
                    <a:pt x="5346331" y="8142986"/>
                  </a:lnTo>
                  <a:lnTo>
                    <a:pt x="5380037" y="8182965"/>
                  </a:lnTo>
                  <a:lnTo>
                    <a:pt x="5410720" y="8225142"/>
                  </a:lnTo>
                  <a:lnTo>
                    <a:pt x="5438305" y="8269427"/>
                  </a:lnTo>
                  <a:lnTo>
                    <a:pt x="5462740" y="8315731"/>
                  </a:lnTo>
                  <a:lnTo>
                    <a:pt x="5486755" y="8304123"/>
                  </a:lnTo>
                  <a:close/>
                </a:path>
                <a:path w="6074409" h="9643110">
                  <a:moveTo>
                    <a:pt x="5561406" y="8631847"/>
                  </a:moveTo>
                  <a:lnTo>
                    <a:pt x="5561228" y="8615426"/>
                  </a:lnTo>
                  <a:lnTo>
                    <a:pt x="5560707" y="8599005"/>
                  </a:lnTo>
                  <a:lnTo>
                    <a:pt x="5560669" y="8597849"/>
                  </a:lnTo>
                  <a:lnTo>
                    <a:pt x="5559831" y="8582660"/>
                  </a:lnTo>
                  <a:lnTo>
                    <a:pt x="5559742" y="8580895"/>
                  </a:lnTo>
                  <a:lnTo>
                    <a:pt x="5558409" y="8564054"/>
                  </a:lnTo>
                  <a:lnTo>
                    <a:pt x="5531853" y="8566429"/>
                  </a:lnTo>
                  <a:lnTo>
                    <a:pt x="5533123" y="8582660"/>
                  </a:lnTo>
                  <a:lnTo>
                    <a:pt x="5533961" y="8597849"/>
                  </a:lnTo>
                  <a:lnTo>
                    <a:pt x="5534025" y="8599005"/>
                  </a:lnTo>
                  <a:lnTo>
                    <a:pt x="5534558" y="8614867"/>
                  </a:lnTo>
                  <a:lnTo>
                    <a:pt x="5534761" y="8631847"/>
                  </a:lnTo>
                  <a:lnTo>
                    <a:pt x="5533123" y="8681034"/>
                  </a:lnTo>
                  <a:lnTo>
                    <a:pt x="5528246" y="8729815"/>
                  </a:lnTo>
                  <a:lnTo>
                    <a:pt x="5520106" y="8778024"/>
                  </a:lnTo>
                  <a:lnTo>
                    <a:pt x="5508726" y="8825484"/>
                  </a:lnTo>
                  <a:lnTo>
                    <a:pt x="5534418" y="8832609"/>
                  </a:lnTo>
                  <a:lnTo>
                    <a:pt x="5546204" y="8783371"/>
                  </a:lnTo>
                  <a:lnTo>
                    <a:pt x="5554637" y="8733384"/>
                  </a:lnTo>
                  <a:lnTo>
                    <a:pt x="5559717" y="8682812"/>
                  </a:lnTo>
                  <a:lnTo>
                    <a:pt x="5561406" y="8631847"/>
                  </a:lnTo>
                  <a:close/>
                </a:path>
                <a:path w="6074409" h="9643110">
                  <a:moveTo>
                    <a:pt x="5655996" y="9643021"/>
                  </a:moveTo>
                  <a:lnTo>
                    <a:pt x="5297309" y="9205023"/>
                  </a:lnTo>
                  <a:lnTo>
                    <a:pt x="5308435" y="9195829"/>
                  </a:lnTo>
                  <a:lnTo>
                    <a:pt x="5347500" y="9158478"/>
                  </a:lnTo>
                  <a:lnTo>
                    <a:pt x="5383835" y="9118359"/>
                  </a:lnTo>
                  <a:lnTo>
                    <a:pt x="5417363" y="9075572"/>
                  </a:lnTo>
                  <a:lnTo>
                    <a:pt x="5395811" y="9059812"/>
                  </a:lnTo>
                  <a:lnTo>
                    <a:pt x="5363464" y="9101137"/>
                  </a:lnTo>
                  <a:lnTo>
                    <a:pt x="5328412" y="9139860"/>
                  </a:lnTo>
                  <a:lnTo>
                    <a:pt x="5290744" y="9175915"/>
                  </a:lnTo>
                  <a:lnTo>
                    <a:pt x="5280457" y="9184437"/>
                  </a:lnTo>
                  <a:lnTo>
                    <a:pt x="5029200" y="8877605"/>
                  </a:lnTo>
                  <a:lnTo>
                    <a:pt x="5057114" y="8849690"/>
                  </a:lnTo>
                  <a:lnTo>
                    <a:pt x="5085105" y="8812606"/>
                  </a:lnTo>
                  <a:lnTo>
                    <a:pt x="5107787" y="8771776"/>
                  </a:lnTo>
                  <a:lnTo>
                    <a:pt x="5124628" y="8727681"/>
                  </a:lnTo>
                  <a:lnTo>
                    <a:pt x="5135105" y="8680869"/>
                  </a:lnTo>
                  <a:lnTo>
                    <a:pt x="5138712" y="8631847"/>
                  </a:lnTo>
                  <a:lnTo>
                    <a:pt x="5135105" y="8582825"/>
                  </a:lnTo>
                  <a:lnTo>
                    <a:pt x="5124628" y="8536026"/>
                  </a:lnTo>
                  <a:lnTo>
                    <a:pt x="5118481" y="8519947"/>
                  </a:lnTo>
                  <a:lnTo>
                    <a:pt x="5118481" y="8631847"/>
                  </a:lnTo>
                  <a:lnTo>
                    <a:pt x="5115090" y="8677885"/>
                  </a:lnTo>
                  <a:lnTo>
                    <a:pt x="5105247" y="8721839"/>
                  </a:lnTo>
                  <a:lnTo>
                    <a:pt x="5089436" y="8763241"/>
                  </a:lnTo>
                  <a:lnTo>
                    <a:pt x="5068138" y="8801595"/>
                  </a:lnTo>
                  <a:lnTo>
                    <a:pt x="5041849" y="8836419"/>
                  </a:lnTo>
                  <a:lnTo>
                    <a:pt x="5016347" y="8861908"/>
                  </a:lnTo>
                  <a:lnTo>
                    <a:pt x="4995735" y="8836736"/>
                  </a:lnTo>
                  <a:lnTo>
                    <a:pt x="4995735" y="8878760"/>
                  </a:lnTo>
                  <a:lnTo>
                    <a:pt x="4937887" y="8914790"/>
                  </a:lnTo>
                  <a:lnTo>
                    <a:pt x="4896485" y="8930602"/>
                  </a:lnTo>
                  <a:lnTo>
                    <a:pt x="4852530" y="8940444"/>
                  </a:lnTo>
                  <a:lnTo>
                    <a:pt x="4806493" y="8943835"/>
                  </a:lnTo>
                  <a:lnTo>
                    <a:pt x="4760455" y="8940444"/>
                  </a:lnTo>
                  <a:lnTo>
                    <a:pt x="4716500" y="8930602"/>
                  </a:lnTo>
                  <a:lnTo>
                    <a:pt x="4675111" y="8914790"/>
                  </a:lnTo>
                  <a:lnTo>
                    <a:pt x="4636770" y="8893492"/>
                  </a:lnTo>
                  <a:lnTo>
                    <a:pt x="4601959" y="8867203"/>
                  </a:lnTo>
                  <a:lnTo>
                    <a:pt x="4574743" y="8840000"/>
                  </a:lnTo>
                  <a:lnTo>
                    <a:pt x="4679848" y="8748420"/>
                  </a:lnTo>
                  <a:lnTo>
                    <a:pt x="4684242" y="8754097"/>
                  </a:lnTo>
                  <a:lnTo>
                    <a:pt x="4719231" y="8781136"/>
                  </a:lnTo>
                  <a:lnTo>
                    <a:pt x="4760531" y="8798560"/>
                  </a:lnTo>
                  <a:lnTo>
                    <a:pt x="4806493" y="8804732"/>
                  </a:lnTo>
                  <a:lnTo>
                    <a:pt x="4852454" y="8798560"/>
                  </a:lnTo>
                  <a:lnTo>
                    <a:pt x="4893754" y="8781136"/>
                  </a:lnTo>
                  <a:lnTo>
                    <a:pt x="4907254" y="8770696"/>
                  </a:lnTo>
                  <a:lnTo>
                    <a:pt x="4995735" y="8878760"/>
                  </a:lnTo>
                  <a:lnTo>
                    <a:pt x="4995735" y="8836736"/>
                  </a:lnTo>
                  <a:lnTo>
                    <a:pt x="4928336" y="8754415"/>
                  </a:lnTo>
                  <a:lnTo>
                    <a:pt x="4928743" y="8754097"/>
                  </a:lnTo>
                  <a:lnTo>
                    <a:pt x="4955768" y="8719109"/>
                  </a:lnTo>
                  <a:lnTo>
                    <a:pt x="4973180" y="8677808"/>
                  </a:lnTo>
                  <a:lnTo>
                    <a:pt x="4979365" y="8631847"/>
                  </a:lnTo>
                  <a:lnTo>
                    <a:pt x="4973180" y="8585886"/>
                  </a:lnTo>
                  <a:lnTo>
                    <a:pt x="4955768" y="8544585"/>
                  </a:lnTo>
                  <a:lnTo>
                    <a:pt x="4928743" y="8509597"/>
                  </a:lnTo>
                  <a:lnTo>
                    <a:pt x="4893754" y="8482571"/>
                  </a:lnTo>
                  <a:lnTo>
                    <a:pt x="4852454" y="8465147"/>
                  </a:lnTo>
                  <a:lnTo>
                    <a:pt x="4806493" y="8458975"/>
                  </a:lnTo>
                  <a:lnTo>
                    <a:pt x="4760531" y="8465147"/>
                  </a:lnTo>
                  <a:lnTo>
                    <a:pt x="4719231" y="8482571"/>
                  </a:lnTo>
                  <a:lnTo>
                    <a:pt x="4684242" y="8509597"/>
                  </a:lnTo>
                  <a:lnTo>
                    <a:pt x="4657217" y="8544585"/>
                  </a:lnTo>
                  <a:lnTo>
                    <a:pt x="4639780" y="8585886"/>
                  </a:lnTo>
                  <a:lnTo>
                    <a:pt x="4633607" y="8631847"/>
                  </a:lnTo>
                  <a:lnTo>
                    <a:pt x="4639780" y="8677808"/>
                  </a:lnTo>
                  <a:lnTo>
                    <a:pt x="4657217" y="8719109"/>
                  </a:lnTo>
                  <a:lnTo>
                    <a:pt x="4663491" y="8727249"/>
                  </a:lnTo>
                  <a:lnTo>
                    <a:pt x="4558093" y="8819096"/>
                  </a:lnTo>
                  <a:lnTo>
                    <a:pt x="4523613" y="8763241"/>
                  </a:lnTo>
                  <a:lnTo>
                    <a:pt x="4507801" y="8721839"/>
                  </a:lnTo>
                  <a:lnTo>
                    <a:pt x="4497971" y="8677885"/>
                  </a:lnTo>
                  <a:lnTo>
                    <a:pt x="4494581" y="8631847"/>
                  </a:lnTo>
                  <a:lnTo>
                    <a:pt x="4497971" y="8585822"/>
                  </a:lnTo>
                  <a:lnTo>
                    <a:pt x="4507801" y="8541868"/>
                  </a:lnTo>
                  <a:lnTo>
                    <a:pt x="4523613" y="8500466"/>
                  </a:lnTo>
                  <a:lnTo>
                    <a:pt x="4544898" y="8462124"/>
                  </a:lnTo>
                  <a:lnTo>
                    <a:pt x="4571174" y="8427326"/>
                  </a:lnTo>
                  <a:lnTo>
                    <a:pt x="4601959" y="8396541"/>
                  </a:lnTo>
                  <a:lnTo>
                    <a:pt x="4636770" y="8370265"/>
                  </a:lnTo>
                  <a:lnTo>
                    <a:pt x="4675111" y="8348980"/>
                  </a:lnTo>
                  <a:lnTo>
                    <a:pt x="4716500" y="8333168"/>
                  </a:lnTo>
                  <a:lnTo>
                    <a:pt x="4760455" y="8323339"/>
                  </a:lnTo>
                  <a:lnTo>
                    <a:pt x="4806493" y="8319948"/>
                  </a:lnTo>
                  <a:lnTo>
                    <a:pt x="4852530" y="8323339"/>
                  </a:lnTo>
                  <a:lnTo>
                    <a:pt x="4896485" y="8333168"/>
                  </a:lnTo>
                  <a:lnTo>
                    <a:pt x="4937887" y="8348980"/>
                  </a:lnTo>
                  <a:lnTo>
                    <a:pt x="4976228" y="8370265"/>
                  </a:lnTo>
                  <a:lnTo>
                    <a:pt x="5011051" y="8396541"/>
                  </a:lnTo>
                  <a:lnTo>
                    <a:pt x="5041849" y="8427326"/>
                  </a:lnTo>
                  <a:lnTo>
                    <a:pt x="5068138" y="8462124"/>
                  </a:lnTo>
                  <a:lnTo>
                    <a:pt x="5089436" y="8500466"/>
                  </a:lnTo>
                  <a:lnTo>
                    <a:pt x="5105247" y="8541868"/>
                  </a:lnTo>
                  <a:lnTo>
                    <a:pt x="5115090" y="8585822"/>
                  </a:lnTo>
                  <a:lnTo>
                    <a:pt x="5118481" y="8631847"/>
                  </a:lnTo>
                  <a:lnTo>
                    <a:pt x="5118481" y="8519947"/>
                  </a:lnTo>
                  <a:lnTo>
                    <a:pt x="5085105" y="8451113"/>
                  </a:lnTo>
                  <a:lnTo>
                    <a:pt x="5057114" y="8414055"/>
                  </a:lnTo>
                  <a:lnTo>
                    <a:pt x="5024323" y="8381276"/>
                  </a:lnTo>
                  <a:lnTo>
                    <a:pt x="4987252" y="8353298"/>
                  </a:lnTo>
                  <a:lnTo>
                    <a:pt x="4946408" y="8330628"/>
                  </a:lnTo>
                  <a:lnTo>
                    <a:pt x="4902327" y="8313801"/>
                  </a:lnTo>
                  <a:lnTo>
                    <a:pt x="4855515" y="8303323"/>
                  </a:lnTo>
                  <a:lnTo>
                    <a:pt x="4806493" y="8299717"/>
                  </a:lnTo>
                  <a:lnTo>
                    <a:pt x="4757471" y="8303323"/>
                  </a:lnTo>
                  <a:lnTo>
                    <a:pt x="4710671" y="8313801"/>
                  </a:lnTo>
                  <a:lnTo>
                    <a:pt x="4694580" y="8319948"/>
                  </a:lnTo>
                  <a:lnTo>
                    <a:pt x="4666589" y="8330628"/>
                  </a:lnTo>
                  <a:lnTo>
                    <a:pt x="4625759" y="8353298"/>
                  </a:lnTo>
                  <a:lnTo>
                    <a:pt x="4588700" y="8381276"/>
                  </a:lnTo>
                  <a:lnTo>
                    <a:pt x="4555922" y="8414055"/>
                  </a:lnTo>
                  <a:lnTo>
                    <a:pt x="4527943" y="8451113"/>
                  </a:lnTo>
                  <a:lnTo>
                    <a:pt x="4505274" y="8491944"/>
                  </a:lnTo>
                  <a:lnTo>
                    <a:pt x="4488446" y="8536026"/>
                  </a:lnTo>
                  <a:lnTo>
                    <a:pt x="4477969" y="8582825"/>
                  </a:lnTo>
                  <a:lnTo>
                    <a:pt x="4474362" y="8631847"/>
                  </a:lnTo>
                  <a:lnTo>
                    <a:pt x="4477969" y="8680869"/>
                  </a:lnTo>
                  <a:lnTo>
                    <a:pt x="4488446" y="8727681"/>
                  </a:lnTo>
                  <a:lnTo>
                    <a:pt x="4505274" y="8771776"/>
                  </a:lnTo>
                  <a:lnTo>
                    <a:pt x="4527943" y="8812606"/>
                  </a:lnTo>
                  <a:lnTo>
                    <a:pt x="4542853" y="8832380"/>
                  </a:lnTo>
                  <a:lnTo>
                    <a:pt x="3612565" y="9643021"/>
                  </a:lnTo>
                  <a:lnTo>
                    <a:pt x="3653180" y="9643021"/>
                  </a:lnTo>
                  <a:lnTo>
                    <a:pt x="4240492" y="9131262"/>
                  </a:lnTo>
                  <a:lnTo>
                    <a:pt x="4275328" y="9168346"/>
                  </a:lnTo>
                  <a:lnTo>
                    <a:pt x="4315117" y="9205074"/>
                  </a:lnTo>
                  <a:lnTo>
                    <a:pt x="4357357" y="9238780"/>
                  </a:lnTo>
                  <a:lnTo>
                    <a:pt x="4401947" y="9269400"/>
                  </a:lnTo>
                  <a:lnTo>
                    <a:pt x="4448772" y="9296819"/>
                  </a:lnTo>
                  <a:lnTo>
                    <a:pt x="4461446" y="9273426"/>
                  </a:lnTo>
                  <a:lnTo>
                    <a:pt x="4416234" y="9246921"/>
                  </a:lnTo>
                  <a:lnTo>
                    <a:pt x="4373194" y="9217355"/>
                  </a:lnTo>
                  <a:lnTo>
                    <a:pt x="4332440" y="9184818"/>
                  </a:lnTo>
                  <a:lnTo>
                    <a:pt x="4294048" y="9149372"/>
                  </a:lnTo>
                  <a:lnTo>
                    <a:pt x="4260596" y="9113749"/>
                  </a:lnTo>
                  <a:lnTo>
                    <a:pt x="4559503" y="8853284"/>
                  </a:lnTo>
                  <a:lnTo>
                    <a:pt x="4588700" y="8882482"/>
                  </a:lnTo>
                  <a:lnTo>
                    <a:pt x="4625759" y="8910472"/>
                  </a:lnTo>
                  <a:lnTo>
                    <a:pt x="4666589" y="8933142"/>
                  </a:lnTo>
                  <a:lnTo>
                    <a:pt x="4710671" y="8949982"/>
                  </a:lnTo>
                  <a:lnTo>
                    <a:pt x="4757471" y="8960472"/>
                  </a:lnTo>
                  <a:lnTo>
                    <a:pt x="4806493" y="8964079"/>
                  </a:lnTo>
                  <a:lnTo>
                    <a:pt x="4855515" y="8960472"/>
                  </a:lnTo>
                  <a:lnTo>
                    <a:pt x="4902327" y="8949982"/>
                  </a:lnTo>
                  <a:lnTo>
                    <a:pt x="4946408" y="8933142"/>
                  </a:lnTo>
                  <a:lnTo>
                    <a:pt x="4987252" y="8910472"/>
                  </a:lnTo>
                  <a:lnTo>
                    <a:pt x="5008537" y="8894394"/>
                  </a:lnTo>
                  <a:lnTo>
                    <a:pt x="5259946" y="9201429"/>
                  </a:lnTo>
                  <a:lnTo>
                    <a:pt x="5250510" y="9209240"/>
                  </a:lnTo>
                  <a:lnTo>
                    <a:pt x="5207825" y="9239745"/>
                  </a:lnTo>
                  <a:lnTo>
                    <a:pt x="5222506" y="9261894"/>
                  </a:lnTo>
                  <a:lnTo>
                    <a:pt x="5266741" y="9230322"/>
                  </a:lnTo>
                  <a:lnTo>
                    <a:pt x="5276799" y="9222003"/>
                  </a:lnTo>
                  <a:lnTo>
                    <a:pt x="5621579" y="9643021"/>
                  </a:lnTo>
                  <a:lnTo>
                    <a:pt x="5655996" y="9643021"/>
                  </a:lnTo>
                  <a:close/>
                </a:path>
                <a:path w="6074409" h="9643110">
                  <a:moveTo>
                    <a:pt x="6074054" y="9035821"/>
                  </a:moveTo>
                  <a:lnTo>
                    <a:pt x="6027191" y="9035821"/>
                  </a:lnTo>
                  <a:lnTo>
                    <a:pt x="6027191" y="9062479"/>
                  </a:lnTo>
                  <a:lnTo>
                    <a:pt x="6074054" y="9062479"/>
                  </a:lnTo>
                  <a:lnTo>
                    <a:pt x="6074054" y="9035821"/>
                  </a:lnTo>
                  <a:close/>
                </a:path>
                <a:path w="6074409" h="9643110">
                  <a:moveTo>
                    <a:pt x="6074054" y="8982621"/>
                  </a:moveTo>
                  <a:lnTo>
                    <a:pt x="6027191" y="8982621"/>
                  </a:lnTo>
                  <a:lnTo>
                    <a:pt x="6027191" y="9009253"/>
                  </a:lnTo>
                  <a:lnTo>
                    <a:pt x="6074054" y="9009253"/>
                  </a:lnTo>
                  <a:lnTo>
                    <a:pt x="6074054" y="8982621"/>
                  </a:lnTo>
                  <a:close/>
                </a:path>
                <a:path w="6074409" h="9643110">
                  <a:moveTo>
                    <a:pt x="6074054" y="8929345"/>
                  </a:moveTo>
                  <a:lnTo>
                    <a:pt x="6027191" y="8929345"/>
                  </a:lnTo>
                  <a:lnTo>
                    <a:pt x="6027191" y="8955976"/>
                  </a:lnTo>
                  <a:lnTo>
                    <a:pt x="6074054" y="8955976"/>
                  </a:lnTo>
                  <a:lnTo>
                    <a:pt x="6074054" y="8929345"/>
                  </a:lnTo>
                  <a:close/>
                </a:path>
              </a:pathLst>
            </a:custGeom>
            <a:solidFill>
              <a:srgbClr val="E38E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3216" y="385056"/>
              <a:ext cx="1895474" cy="19716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29543" y="2980943"/>
              <a:ext cx="4828032" cy="609600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9434545" y="0"/>
            <a:ext cx="26670" cy="1190625"/>
          </a:xfrm>
          <a:custGeom>
            <a:avLst/>
            <a:gdLst/>
            <a:ahLst/>
            <a:cxnLst/>
            <a:rect l="l" t="t" r="r" b="b"/>
            <a:pathLst>
              <a:path w="26670" h="1190625">
                <a:moveTo>
                  <a:pt x="0" y="1190319"/>
                </a:moveTo>
                <a:lnTo>
                  <a:pt x="26630" y="1190319"/>
                </a:lnTo>
                <a:lnTo>
                  <a:pt x="26630" y="0"/>
                </a:lnTo>
                <a:lnTo>
                  <a:pt x="0" y="0"/>
                </a:lnTo>
                <a:lnTo>
                  <a:pt x="0" y="1190319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0485" y="267179"/>
            <a:ext cx="193101" cy="1931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1254" y="1176947"/>
            <a:ext cx="193101" cy="19319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445214" y="11"/>
            <a:ext cx="147955" cy="129539"/>
          </a:xfrm>
          <a:custGeom>
            <a:avLst/>
            <a:gdLst/>
            <a:ahLst/>
            <a:cxnLst/>
            <a:rect l="l" t="t" r="r" b="b"/>
            <a:pathLst>
              <a:path w="147954" h="129539">
                <a:moveTo>
                  <a:pt x="147713" y="102565"/>
                </a:moveTo>
                <a:lnTo>
                  <a:pt x="0" y="102565"/>
                </a:lnTo>
                <a:lnTo>
                  <a:pt x="0" y="129197"/>
                </a:lnTo>
                <a:lnTo>
                  <a:pt x="147713" y="129197"/>
                </a:lnTo>
                <a:lnTo>
                  <a:pt x="147713" y="102565"/>
                </a:lnTo>
                <a:close/>
              </a:path>
              <a:path w="147954" h="129539">
                <a:moveTo>
                  <a:pt x="147713" y="49263"/>
                </a:moveTo>
                <a:lnTo>
                  <a:pt x="0" y="49263"/>
                </a:lnTo>
                <a:lnTo>
                  <a:pt x="0" y="75920"/>
                </a:lnTo>
                <a:lnTo>
                  <a:pt x="147713" y="75920"/>
                </a:lnTo>
                <a:lnTo>
                  <a:pt x="147713" y="49263"/>
                </a:lnTo>
                <a:close/>
              </a:path>
              <a:path w="147954" h="129539">
                <a:moveTo>
                  <a:pt x="147713" y="0"/>
                </a:moveTo>
                <a:lnTo>
                  <a:pt x="0" y="0"/>
                </a:lnTo>
                <a:lnTo>
                  <a:pt x="0" y="22720"/>
                </a:lnTo>
                <a:lnTo>
                  <a:pt x="147713" y="22720"/>
                </a:lnTo>
                <a:lnTo>
                  <a:pt x="147713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212936" y="670902"/>
            <a:ext cx="147955" cy="133350"/>
          </a:xfrm>
          <a:custGeom>
            <a:avLst/>
            <a:gdLst/>
            <a:ahLst/>
            <a:cxnLst/>
            <a:rect l="l" t="t" r="r" b="b"/>
            <a:pathLst>
              <a:path w="147954" h="133350">
                <a:moveTo>
                  <a:pt x="147726" y="106476"/>
                </a:moveTo>
                <a:lnTo>
                  <a:pt x="0" y="106476"/>
                </a:lnTo>
                <a:lnTo>
                  <a:pt x="0" y="133223"/>
                </a:lnTo>
                <a:lnTo>
                  <a:pt x="147726" y="133223"/>
                </a:lnTo>
                <a:lnTo>
                  <a:pt x="147726" y="106476"/>
                </a:lnTo>
                <a:close/>
              </a:path>
              <a:path w="147954" h="133350">
                <a:moveTo>
                  <a:pt x="147726" y="53276"/>
                </a:moveTo>
                <a:lnTo>
                  <a:pt x="0" y="53276"/>
                </a:lnTo>
                <a:lnTo>
                  <a:pt x="0" y="79933"/>
                </a:lnTo>
                <a:lnTo>
                  <a:pt x="147726" y="79933"/>
                </a:lnTo>
                <a:lnTo>
                  <a:pt x="147726" y="53276"/>
                </a:lnTo>
                <a:close/>
              </a:path>
              <a:path w="147954" h="133350">
                <a:moveTo>
                  <a:pt x="147726" y="0"/>
                </a:moveTo>
                <a:lnTo>
                  <a:pt x="0" y="0"/>
                </a:lnTo>
                <a:lnTo>
                  <a:pt x="0" y="26631"/>
                </a:lnTo>
                <a:lnTo>
                  <a:pt x="147726" y="26631"/>
                </a:lnTo>
                <a:lnTo>
                  <a:pt x="147726" y="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94046" y="11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40" h="76200">
                <a:moveTo>
                  <a:pt x="103936" y="49263"/>
                </a:moveTo>
                <a:lnTo>
                  <a:pt x="65239" y="49263"/>
                </a:lnTo>
                <a:lnTo>
                  <a:pt x="65239" y="0"/>
                </a:lnTo>
                <a:lnTo>
                  <a:pt x="38608" y="0"/>
                </a:lnTo>
                <a:lnTo>
                  <a:pt x="38608" y="49263"/>
                </a:lnTo>
                <a:lnTo>
                  <a:pt x="0" y="49263"/>
                </a:lnTo>
                <a:lnTo>
                  <a:pt x="0" y="75920"/>
                </a:lnTo>
                <a:lnTo>
                  <a:pt x="103936" y="75920"/>
                </a:lnTo>
                <a:lnTo>
                  <a:pt x="103936" y="49263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413754" y="0"/>
            <a:ext cx="26670" cy="276225"/>
          </a:xfrm>
          <a:custGeom>
            <a:avLst/>
            <a:gdLst/>
            <a:ahLst/>
            <a:cxnLst/>
            <a:rect l="l" t="t" r="r" b="b"/>
            <a:pathLst>
              <a:path w="26670" h="276225">
                <a:moveTo>
                  <a:pt x="0" y="275710"/>
                </a:moveTo>
                <a:lnTo>
                  <a:pt x="26563" y="275710"/>
                </a:lnTo>
                <a:lnTo>
                  <a:pt x="26563" y="0"/>
                </a:lnTo>
                <a:lnTo>
                  <a:pt x="0" y="0"/>
                </a:lnTo>
                <a:lnTo>
                  <a:pt x="0" y="275710"/>
                </a:lnTo>
                <a:close/>
              </a:path>
            </a:pathLst>
          </a:custGeom>
          <a:solidFill>
            <a:srgbClr val="E38E6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26" y="238428"/>
            <a:ext cx="4267199" cy="15811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13647" y="5004815"/>
            <a:ext cx="8964167" cy="10668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43743" y="6486143"/>
            <a:ext cx="5678424" cy="53340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40568" y="7519415"/>
            <a:ext cx="4693919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DAGmpjIfY9U,BAGbH8kwdx4,0</cp:keywords>
  <dc:title>Cyber Security Diploma Course</dc:title>
  <dcterms:created xsi:type="dcterms:W3CDTF">2025-05-06T06:32:22Z</dcterms:created>
  <dcterms:modified xsi:type="dcterms:W3CDTF">2025-05-06T06:32:22Z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2025-05-06T00:00:00Z</vt:filetime>
  </property>
  <property fmtid="{D5CDD505-2E9C-101B-9397-08002B2CF9AE}" pid="3" name="Creator">
    <vt:lpwstr>Canva</vt:lpwstr>
  </property>
  <property fmtid="{D5CDD505-2E9C-101B-9397-08002B2CF9AE}" pid="4" name="LastSaved">
    <vt:filetime>2025-05-06T00:00:00Z</vt:filetime>
  </property>
  <property fmtid="{D5CDD505-2E9C-101B-9397-08002B2CF9AE}" pid="5" name="Producer">
    <vt:lpwstr>iLovePDF</vt:lpwstr>
  </property>
</Properties>
</file>