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" charset="1" panose="00000500000000000000"/>
      <p:regular r:id="rId10"/>
    </p:embeddedFont>
    <p:embeddedFont>
      <p:font typeface="Poppins Bold" charset="1" panose="000008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-tech-cse-cyber-securit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6432" y="630336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8"/>
                </a:lnTo>
                <a:lnTo>
                  <a:pt x="0" y="796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877267"/>
            <a:ext cx="18288000" cy="7578311"/>
          </a:xfrm>
          <a:custGeom>
            <a:avLst/>
            <a:gdLst/>
            <a:ahLst/>
            <a:cxnLst/>
            <a:rect r="r" b="b" t="t" l="l"/>
            <a:pathLst>
              <a:path h="7578311" w="18288000">
                <a:moveTo>
                  <a:pt x="0" y="0"/>
                </a:moveTo>
                <a:lnTo>
                  <a:pt x="18288000" y="0"/>
                </a:lnTo>
                <a:lnTo>
                  <a:pt x="18288000" y="7578311"/>
                </a:lnTo>
                <a:lnTo>
                  <a:pt x="0" y="75783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513" r="0" b="-3051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158055" y="9621262"/>
            <a:ext cx="11971889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https://srmu.ac.in/program/b-tech-cse-cyber-security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10334" y="511394"/>
            <a:ext cx="9221688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-tech-cse-cyber-security"/>
              </a:rPr>
              <a:t>B.Tech. in CSE (Cyber Security)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3862" y="2574516"/>
            <a:ext cx="18120276" cy="4472578"/>
            <a:chOff x="0" y="0"/>
            <a:chExt cx="24160368" cy="596343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592" t="0" r="3592" b="0"/>
            <a:stretch>
              <a:fillRect/>
            </a:stretch>
          </p:blipFill>
          <p:spPr>
            <a:xfrm flipH="false" flipV="false">
              <a:off x="0" y="0"/>
              <a:ext cx="24160368" cy="5963437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88806" y="188806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555992"/>
            <a:ext cx="16230600" cy="1953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 (SRMU) in Lucknow offers a B.Tech. in Computer Science Engineering (CSE) with a specialization in Cyber Security. This program, developed in collaboration with L&amp;T, provides students with a robust curriculum covering areas such as ethical hacking, cryptography, network security, and threat intelligence. Students gain practical experience through access to L&amp;T-certified labs and live projects, preparing them for careers in cyber security roles like ethical hacker, security engineer, and penetration tester.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733047" y="401545"/>
            <a:ext cx="11269170" cy="1858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B.Tech. in CSE (Cyber Security)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at SRMU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150478"/>
            <a:ext cx="18288000" cy="2136522"/>
            <a:chOff x="0" y="0"/>
            <a:chExt cx="4816593" cy="5627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562705"/>
            </a:xfrm>
            <a:custGeom>
              <a:avLst/>
              <a:gdLst/>
              <a:ahLst/>
              <a:cxnLst/>
              <a:rect r="r" b="b" t="t" l="l"/>
              <a:pathLst>
                <a:path h="5627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62705"/>
                  </a:lnTo>
                  <a:lnTo>
                    <a:pt x="0" y="562705"/>
                  </a:lnTo>
                  <a:close/>
                </a:path>
              </a:pathLst>
            </a:custGeom>
            <a:solidFill>
              <a:srgbClr val="2661C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591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8150478"/>
          </a:xfrm>
          <a:custGeom>
            <a:avLst/>
            <a:gdLst/>
            <a:ahLst/>
            <a:cxnLst/>
            <a:rect r="r" b="b" t="t" l="l"/>
            <a:pathLst>
              <a:path h="8150478" w="18288000">
                <a:moveTo>
                  <a:pt x="0" y="0"/>
                </a:moveTo>
                <a:lnTo>
                  <a:pt x="18288000" y="0"/>
                </a:lnTo>
                <a:lnTo>
                  <a:pt x="18288000" y="8150478"/>
                </a:lnTo>
                <a:lnTo>
                  <a:pt x="0" y="8150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657" r="0" b="-2465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485099"/>
            <a:ext cx="711325" cy="711325"/>
          </a:xfrm>
          <a:custGeom>
            <a:avLst/>
            <a:gdLst/>
            <a:ahLst/>
            <a:cxnLst/>
            <a:rect r="r" b="b" t="t" l="l"/>
            <a:pathLst>
              <a:path h="711325" w="711325">
                <a:moveTo>
                  <a:pt x="0" y="0"/>
                </a:moveTo>
                <a:lnTo>
                  <a:pt x="711325" y="0"/>
                </a:lnTo>
                <a:lnTo>
                  <a:pt x="711325" y="711325"/>
                </a:lnTo>
                <a:lnTo>
                  <a:pt x="0" y="711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450545" y="8630453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23659" y="8064753"/>
            <a:ext cx="1640681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917256"/>
            <a:chOff x="0" y="0"/>
            <a:chExt cx="24384000" cy="1188967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3363" r="0" b="13363"/>
            <a:stretch>
              <a:fillRect/>
            </a:stretch>
          </p:blipFill>
          <p:spPr>
            <a:xfrm flipH="false" flipV="false">
              <a:off x="0" y="0"/>
              <a:ext cx="24384000" cy="11889675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2661C6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18840" y="9706610"/>
            <a:ext cx="7885807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661C6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https://srmu.ac.in/program/b-tech-cse-cyber-security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B.Tech. in CSE (Cyber Security)</dc:title>
</cp:coreProperties>
</file>