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Poppins" charset="1" panose="00000500000000000000"/>
      <p:regular r:id="rId11"/>
    </p:embeddedFont>
    <p:embeddedFont>
      <p:font typeface="Open Sans" charset="1" panose="000000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b-sc-hons-biotechnology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840950" y="8313867"/>
            <a:ext cx="6157467" cy="781996"/>
            <a:chOff x="0" y="0"/>
            <a:chExt cx="2143011" cy="2721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43011" cy="272162"/>
            </a:xfrm>
            <a:custGeom>
              <a:avLst/>
              <a:gdLst/>
              <a:ahLst/>
              <a:cxnLst/>
              <a:rect r="r" b="b" t="t" l="l"/>
              <a:pathLst>
                <a:path h="272162" w="2143011">
                  <a:moveTo>
                    <a:pt x="0" y="0"/>
                  </a:moveTo>
                  <a:lnTo>
                    <a:pt x="2143011" y="0"/>
                  </a:lnTo>
                  <a:lnTo>
                    <a:pt x="2143011" y="272162"/>
                  </a:lnTo>
                  <a:lnTo>
                    <a:pt x="0" y="272162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43011" cy="3102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8288000" cy="1502321"/>
            <a:chOff x="0" y="0"/>
            <a:chExt cx="4816593" cy="39567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395673"/>
            </a:xfrm>
            <a:custGeom>
              <a:avLst/>
              <a:gdLst/>
              <a:ahLst/>
              <a:cxnLst/>
              <a:rect r="r" b="b" t="t" l="l"/>
              <a:pathLst>
                <a:path h="39567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73"/>
                  </a:lnTo>
                  <a:lnTo>
                    <a:pt x="0" y="395673"/>
                  </a:lnTo>
                  <a:close/>
                </a:path>
              </a:pathLst>
            </a:custGeom>
            <a:solidFill>
              <a:srgbClr val="2661C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4337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712304" y="530294"/>
            <a:ext cx="632792" cy="632792"/>
          </a:xfrm>
          <a:custGeom>
            <a:avLst/>
            <a:gdLst/>
            <a:ahLst/>
            <a:cxnLst/>
            <a:rect r="r" b="b" t="t" l="l"/>
            <a:pathLst>
              <a:path h="632792" w="632792">
                <a:moveTo>
                  <a:pt x="0" y="0"/>
                </a:moveTo>
                <a:lnTo>
                  <a:pt x="632792" y="0"/>
                </a:lnTo>
                <a:lnTo>
                  <a:pt x="632792" y="632792"/>
                </a:lnTo>
                <a:lnTo>
                  <a:pt x="0" y="6327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0" y="430772"/>
            <a:ext cx="18288000" cy="684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 b="true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Shri Ramswaroop Memorial University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0" y="2493615"/>
            <a:ext cx="18288000" cy="5299769"/>
          </a:xfrm>
          <a:custGeom>
            <a:avLst/>
            <a:gdLst/>
            <a:ahLst/>
            <a:cxnLst/>
            <a:rect r="r" b="b" t="t" l="l"/>
            <a:pathLst>
              <a:path h="5299769" w="18288000">
                <a:moveTo>
                  <a:pt x="0" y="0"/>
                </a:moveTo>
                <a:lnTo>
                  <a:pt x="18288000" y="0"/>
                </a:lnTo>
                <a:lnTo>
                  <a:pt x="18288000" y="5299770"/>
                </a:lnTo>
                <a:lnTo>
                  <a:pt x="0" y="5299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06" t="0" r="-5114" b="-13591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0" y="8784679"/>
            <a:ext cx="18288000" cy="1502321"/>
            <a:chOff x="0" y="0"/>
            <a:chExt cx="4816593" cy="39567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816592" cy="395673"/>
            </a:xfrm>
            <a:custGeom>
              <a:avLst/>
              <a:gdLst/>
              <a:ahLst/>
              <a:cxnLst/>
              <a:rect r="r" b="b" t="t" l="l"/>
              <a:pathLst>
                <a:path h="39567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73"/>
                  </a:lnTo>
                  <a:lnTo>
                    <a:pt x="0" y="395673"/>
                  </a:lnTo>
                  <a:close/>
                </a:path>
              </a:pathLst>
            </a:custGeom>
            <a:solidFill>
              <a:srgbClr val="2661C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4816593" cy="4337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4028149" y="9172575"/>
            <a:ext cx="10846689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u="sng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  <a:hlinkClick r:id="rId4" tooltip="https://srmu.ac.in/program/b-sc-hons-biotechnology"/>
              </a:rPr>
              <a:t>B.Sc. (Hons.) Biotechnology College in Uttar Pradesh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7617418"/>
          </a:xfrm>
          <a:custGeom>
            <a:avLst/>
            <a:gdLst/>
            <a:ahLst/>
            <a:cxnLst/>
            <a:rect r="r" b="b" t="t" l="l"/>
            <a:pathLst>
              <a:path h="7617418" w="18288000">
                <a:moveTo>
                  <a:pt x="0" y="0"/>
                </a:moveTo>
                <a:lnTo>
                  <a:pt x="18288000" y="0"/>
                </a:lnTo>
                <a:lnTo>
                  <a:pt x="18288000" y="7617418"/>
                </a:lnTo>
                <a:lnTo>
                  <a:pt x="0" y="76174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4931" r="0" b="-471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12304" y="235056"/>
            <a:ext cx="632792" cy="632792"/>
          </a:xfrm>
          <a:custGeom>
            <a:avLst/>
            <a:gdLst/>
            <a:ahLst/>
            <a:cxnLst/>
            <a:rect r="r" b="b" t="t" l="l"/>
            <a:pathLst>
              <a:path h="632792" w="632792">
                <a:moveTo>
                  <a:pt x="0" y="0"/>
                </a:moveTo>
                <a:lnTo>
                  <a:pt x="632792" y="0"/>
                </a:lnTo>
                <a:lnTo>
                  <a:pt x="632792" y="632792"/>
                </a:lnTo>
                <a:lnTo>
                  <a:pt x="0" y="632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7617418"/>
            <a:ext cx="18288000" cy="2669582"/>
            <a:chOff x="0" y="0"/>
            <a:chExt cx="4816593" cy="703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703100"/>
            </a:xfrm>
            <a:custGeom>
              <a:avLst/>
              <a:gdLst/>
              <a:ahLst/>
              <a:cxnLst/>
              <a:rect r="r" b="b" t="t" l="l"/>
              <a:pathLst>
                <a:path h="70310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03100"/>
                  </a:lnTo>
                  <a:lnTo>
                    <a:pt x="0" y="703100"/>
                  </a:lnTo>
                  <a:close/>
                </a:path>
              </a:pathLst>
            </a:custGeom>
            <a:solidFill>
              <a:srgbClr val="2661C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7412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57175" y="8077814"/>
            <a:ext cx="18030825" cy="1682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SRMU's B.Sc. (Hons.) Biotechnology program integrates molecular biology, genetics, and biochemistry, e</a:t>
            </a:r>
            <a:r>
              <a:rPr lang="en-US" sz="24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mphasizing research and development to equip students for impactful careers in biotechnology. Students gain hands-on lab experience and exposure to industrial training, enhancing their practical skills. The curriculum aligns with current scientific innovations and career opportunities in pharma, agriculture, and healthcare.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4123" y="241517"/>
            <a:ext cx="534577" cy="534577"/>
          </a:xfrm>
          <a:custGeom>
            <a:avLst/>
            <a:gdLst/>
            <a:ahLst/>
            <a:cxnLst/>
            <a:rect r="r" b="b" t="t" l="l"/>
            <a:pathLst>
              <a:path h="534577" w="534577">
                <a:moveTo>
                  <a:pt x="0" y="0"/>
                </a:moveTo>
                <a:lnTo>
                  <a:pt x="534577" y="0"/>
                </a:lnTo>
                <a:lnTo>
                  <a:pt x="534577" y="534577"/>
                </a:lnTo>
                <a:lnTo>
                  <a:pt x="0" y="534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264819"/>
            <a:ext cx="10518176" cy="2022181"/>
            <a:chOff x="0" y="0"/>
            <a:chExt cx="2770219" cy="5325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770219" cy="532591"/>
            </a:xfrm>
            <a:custGeom>
              <a:avLst/>
              <a:gdLst/>
              <a:ahLst/>
              <a:cxnLst/>
              <a:rect r="r" b="b" t="t" l="l"/>
              <a:pathLst>
                <a:path h="532591" w="2770219">
                  <a:moveTo>
                    <a:pt x="0" y="0"/>
                  </a:moveTo>
                  <a:lnTo>
                    <a:pt x="2770219" y="0"/>
                  </a:lnTo>
                  <a:lnTo>
                    <a:pt x="2770219" y="532591"/>
                  </a:lnTo>
                  <a:lnTo>
                    <a:pt x="0" y="532591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770219" cy="570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151" r="0" b="-9151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8291104"/>
            <a:ext cx="18288000" cy="1995896"/>
            <a:chOff x="0" y="0"/>
            <a:chExt cx="4816593" cy="52566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525668"/>
            </a:xfrm>
            <a:custGeom>
              <a:avLst/>
              <a:gdLst/>
              <a:ahLst/>
              <a:cxnLst/>
              <a:rect r="r" b="b" t="t" l="l"/>
              <a:pathLst>
                <a:path h="52566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525668"/>
                  </a:lnTo>
                  <a:lnTo>
                    <a:pt x="0" y="525668"/>
                  </a:lnTo>
                  <a:close/>
                </a:path>
              </a:pathLst>
            </a:custGeom>
            <a:solidFill>
              <a:srgbClr val="2661C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5637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095729" y="8428502"/>
            <a:ext cx="9181983" cy="1656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D9D9D9"/>
                </a:solidFill>
                <a:latin typeface="Open Sans"/>
                <a:ea typeface="Open Sans"/>
                <a:cs typeface="Open Sans"/>
                <a:sym typeface="Open Sans"/>
              </a:rPr>
              <a:t>Address: Village - Hadauri, Post - Tindola, Lucknow-Deva Road</a:t>
            </a:r>
          </a:p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D9D9D9"/>
                </a:solidFill>
                <a:latin typeface="Open Sans"/>
                <a:ea typeface="Open Sans"/>
                <a:cs typeface="Open Sans"/>
                <a:sym typeface="Open Sans"/>
              </a:rPr>
              <a:t>Pin: 225003</a:t>
            </a:r>
          </a:p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D9D9D9"/>
                </a:solidFill>
                <a:latin typeface="Open Sans"/>
                <a:ea typeface="Open Sans"/>
                <a:cs typeface="Open Sans"/>
                <a:sym typeface="Open Sans"/>
              </a:rPr>
              <a:t>Phone: 18001026004, +91-9120007948</a:t>
            </a:r>
          </a:p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D9D9D9"/>
                </a:solidFill>
                <a:latin typeface="Open Sans"/>
                <a:ea typeface="Open Sans"/>
                <a:cs typeface="Open Sans"/>
                <a:sym typeface="Open Sans"/>
              </a:rPr>
              <a:t>Email: examination.cell@srmu.ac.in, admissions@srmu.ac.in</a:t>
            </a:r>
          </a:p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D9D9D9"/>
                </a:solidFill>
                <a:latin typeface="Open Sans"/>
                <a:ea typeface="Open Sans"/>
                <a:cs typeface="Open Sans"/>
                <a:sym typeface="Open Sans"/>
              </a:rPr>
              <a:t>Website: https://srmu.ac.in/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712304" y="235056"/>
            <a:ext cx="632792" cy="632792"/>
          </a:xfrm>
          <a:custGeom>
            <a:avLst/>
            <a:gdLst/>
            <a:ahLst/>
            <a:cxnLst/>
            <a:rect r="r" b="b" t="t" l="l"/>
            <a:pathLst>
              <a:path h="632792" w="632792">
                <a:moveTo>
                  <a:pt x="0" y="0"/>
                </a:moveTo>
                <a:lnTo>
                  <a:pt x="632792" y="0"/>
                </a:lnTo>
                <a:lnTo>
                  <a:pt x="632792" y="632792"/>
                </a:lnTo>
                <a:lnTo>
                  <a:pt x="0" y="6327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336124"/>
            <a:ext cx="18288000" cy="1950876"/>
            <a:chOff x="0" y="0"/>
            <a:chExt cx="4816593" cy="51381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513811"/>
            </a:xfrm>
            <a:custGeom>
              <a:avLst/>
              <a:gdLst/>
              <a:ahLst/>
              <a:cxnLst/>
              <a:rect r="r" b="b" t="t" l="l"/>
              <a:pathLst>
                <a:path h="51381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513811"/>
                  </a:lnTo>
                  <a:lnTo>
                    <a:pt x="0" y="513811"/>
                  </a:lnTo>
                  <a:close/>
                </a:path>
              </a:pathLst>
            </a:custGeom>
            <a:solidFill>
              <a:srgbClr val="2661C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5519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8288000" cy="1502321"/>
            <a:chOff x="0" y="0"/>
            <a:chExt cx="4816593" cy="39567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395673"/>
            </a:xfrm>
            <a:custGeom>
              <a:avLst/>
              <a:gdLst/>
              <a:ahLst/>
              <a:cxnLst/>
              <a:rect r="r" b="b" t="t" l="l"/>
              <a:pathLst>
                <a:path h="39567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73"/>
                  </a:lnTo>
                  <a:lnTo>
                    <a:pt x="0" y="395673"/>
                  </a:lnTo>
                  <a:close/>
                </a:path>
              </a:pathLst>
            </a:custGeom>
            <a:solidFill>
              <a:srgbClr val="2661C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4337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876300" y="664679"/>
            <a:ext cx="632792" cy="632792"/>
          </a:xfrm>
          <a:custGeom>
            <a:avLst/>
            <a:gdLst/>
            <a:ahLst/>
            <a:cxnLst/>
            <a:rect r="r" b="b" t="t" l="l"/>
            <a:pathLst>
              <a:path h="632792" w="632792">
                <a:moveTo>
                  <a:pt x="0" y="0"/>
                </a:moveTo>
                <a:lnTo>
                  <a:pt x="632792" y="0"/>
                </a:lnTo>
                <a:lnTo>
                  <a:pt x="632792" y="632792"/>
                </a:lnTo>
                <a:lnTo>
                  <a:pt x="0" y="6327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576663" y="8473077"/>
            <a:ext cx="8686809" cy="78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56"/>
              </a:lnSpc>
            </a:pPr>
            <a:r>
              <a:rPr lang="en-US" b="true" sz="48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 for Watching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36196" y="4744085"/>
            <a:ext cx="14821950" cy="684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042877" y="9441960"/>
            <a:ext cx="11754380" cy="325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D9D9D9"/>
                </a:solidFill>
                <a:latin typeface="Poppins"/>
                <a:ea typeface="Poppins"/>
                <a:cs typeface="Poppins"/>
                <a:sym typeface="Poppins"/>
              </a:rPr>
              <a:t>For more details, visit-  https://srmu.ac.in/program/b-sc-hons-biotechnology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0" y="2068647"/>
            <a:ext cx="18288000" cy="5701152"/>
          </a:xfrm>
          <a:custGeom>
            <a:avLst/>
            <a:gdLst/>
            <a:ahLst/>
            <a:cxnLst/>
            <a:rect r="r" b="b" t="t" l="l"/>
            <a:pathLst>
              <a:path h="5701152" w="18288000">
                <a:moveTo>
                  <a:pt x="0" y="0"/>
                </a:moveTo>
                <a:lnTo>
                  <a:pt x="18288000" y="0"/>
                </a:lnTo>
                <a:lnTo>
                  <a:pt x="18288000" y="5701151"/>
                </a:lnTo>
                <a:lnTo>
                  <a:pt x="0" y="57011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07" t="-15690" r="-707" b="-20352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DAGkgtYq4h4</dc:identifier>
  <dcterms:modified xsi:type="dcterms:W3CDTF">2011-08-01T06:04:30Z</dcterms:modified>
  <cp:revision>1</cp:revision>
  <dc:title>B.Sc. (Hons.) Biotechnology College in Uttar Pradesh</dc:title>
</cp:coreProperties>
</file>