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docProps/app.xml" ContentType="application/vnd.openxmlformats-officedocument.extended-properties+xml"/>
  <Override PartName="/docProps/core.xml" ContentType="application/vnd.openxmlformats-package.core-properties+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s/slide1.xml" ContentType="application/vnd.openxmlformats-officedocument.presentationml.slide+xml"/>
  <Default Extension="png" ContentType="image/png"/>
  <Override PartName="/ppt/slides/slide2.xml" ContentType="application/vnd.openxmlformats-officedocument.presentationml.slide+xml"/>
  <Default Extension="jpg" ContentType="image/jpg"/>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6"/>
    <p:sldId id="257" r:id="rId7"/>
    <p:sldId id="258" r:id="rId8"/>
    <p:sldId id="259" r:id="rId9"/>
    <p:sldId id="260" r:id="rId10"/>
    <p:sldId id="261" r:id="rId11"/>
  </p:sldIdLst>
  <p:sldSz cx="18288000" cy="10287000"/>
  <p:notesSz cx="18288000" cy="10287000"/>
  <p:defaultTextStyle>
    <a:defPPr>
      <a:defRPr kern="0"/>
    </a:def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36" y="-84"/>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viewProps" Target="viewProps.xml"/><Relationship Id="rId4" Type="http://schemas.openxmlformats.org/officeDocument/2006/relationships/presProps" Target="presProps.xml"/><Relationship Id="rId5" Type="http://schemas.openxmlformats.org/officeDocument/2006/relationships/tableStyles" Target="tableStyles.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sz="6400" b="0" i="0">
                <a:solidFill>
                  <a:srgbClr val="111111"/>
                </a:solidFill>
                <a:latin typeface="Arial Black"/>
                <a:cs typeface="Arial Black"/>
              </a:defRPr>
            </a:lvl1pPr>
          </a:lstStyle>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2900" b="0" i="0">
                <a:solidFill>
                  <a:srgbClr val="111111"/>
                </a:solidFill>
                <a:latin typeface="Arial Black"/>
                <a:cs typeface="Arial Black"/>
              </a:defRPr>
            </a:lvl1pPr>
          </a:lstStyle>
          <a:p/>
        </p:txBody>
      </p:sp>
      <p:sp>
        <p:nvSpPr>
          <p:cNvPr id="4" name="Holder 4"/>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400" b="0" i="0">
                <a:solidFill>
                  <a:srgbClr val="111111"/>
                </a:solidFill>
                <a:latin typeface="Arial Black"/>
                <a:cs typeface="Arial Black"/>
              </a:defRPr>
            </a:lvl1pPr>
          </a:lstStyle>
          <a:p/>
        </p:txBody>
      </p:sp>
      <p:sp>
        <p:nvSpPr>
          <p:cNvPr id="3" name="Holder 3"/>
          <p:cNvSpPr>
            <a:spLocks noGrp="1"/>
          </p:cNvSpPr>
          <p:nvPr>
            <p:ph type="body" idx="1"/>
          </p:nvPr>
        </p:nvSpPr>
        <p:spPr/>
        <p:txBody>
          <a:bodyPr lIns="0" tIns="0" rIns="0" bIns="0"/>
          <a:lstStyle>
            <a:lvl1pPr>
              <a:defRPr sz="2900" b="0" i="0">
                <a:solidFill>
                  <a:srgbClr val="111111"/>
                </a:solidFill>
                <a:latin typeface="Arial Black"/>
                <a:cs typeface="Arial Black"/>
              </a:defRPr>
            </a:lvl1pPr>
          </a:lstStyle>
          <a:p/>
        </p:txBody>
      </p:sp>
      <p:sp>
        <p:nvSpPr>
          <p:cNvPr id="4" name="Holder 4"/>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400" b="0" i="0">
                <a:solidFill>
                  <a:srgbClr val="111111"/>
                </a:solidFill>
                <a:latin typeface="Arial Black"/>
                <a:cs typeface="Arial Black"/>
              </a:defRPr>
            </a:lvl1pPr>
          </a:lstStyle>
          <a:p/>
        </p:txBody>
      </p:sp>
      <p:sp>
        <p:nvSpPr>
          <p:cNvPr id="3" name="Holder 3"/>
          <p:cNvSpPr>
            <a:spLocks noGrp="1"/>
          </p:cNvSpPr>
          <p:nvPr>
            <p:ph idx="2" sz="half"/>
          </p:nvPr>
        </p:nvSpPr>
        <p:spPr>
          <a:xfrm>
            <a:off x="914400" y="2366010"/>
            <a:ext cx="7955280" cy="6789420"/>
          </a:xfrm>
          <a:prstGeom prst="rect">
            <a:avLst/>
          </a:prstGeom>
        </p:spPr>
        <p:txBody>
          <a:bodyPr wrap="square" lIns="0" tIns="0" rIns="0" bIns="0">
            <a:spAutoFit/>
          </a:bodyPr>
          <a:lstStyle>
            <a:lvl1pPr>
              <a:defRPr/>
            </a:lvl1pPr>
          </a:lstStyle>
          <a:p/>
        </p:txBody>
      </p:sp>
      <p:sp>
        <p:nvSpPr>
          <p:cNvPr id="4" name="Holder 4"/>
          <p:cNvSpPr>
            <a:spLocks noGrp="1"/>
          </p:cNvSpPr>
          <p:nvPr>
            <p:ph idx="3" sz="half"/>
          </p:nvPr>
        </p:nvSpPr>
        <p:spPr>
          <a:xfrm>
            <a:off x="9418320" y="2366010"/>
            <a:ext cx="7955280" cy="6789420"/>
          </a:xfrm>
          <a:prstGeom prst="rect">
            <a:avLst/>
          </a:prstGeom>
        </p:spPr>
        <p:txBody>
          <a:bodyPr wrap="square" lIns="0" tIns="0" rIns="0" bIns="0">
            <a:spAutoFit/>
          </a:bodyPr>
          <a:lstStyle>
            <a:lvl1pPr>
              <a:defRPr/>
            </a:lvl1pPr>
          </a:lstStyle>
          <a:p/>
        </p:txBody>
      </p:sp>
      <p:sp>
        <p:nvSpPr>
          <p:cNvPr id="5" name="Holder 5"/>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7" name="Holder 7"/>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400" b="0" i="0">
                <a:solidFill>
                  <a:srgbClr val="111111"/>
                </a:solidFill>
                <a:latin typeface="Arial Black"/>
                <a:cs typeface="Arial Black"/>
              </a:defRPr>
            </a:lvl1pPr>
          </a:lstStyle>
          <a:p/>
        </p:txBody>
      </p:sp>
      <p:sp>
        <p:nvSpPr>
          <p:cNvPr id="3" name="Holder 3"/>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5" name="Holder 5"/>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obj">
  <p:cSld name="Blank">
    <p:spTree>
      <p:nvGrpSpPr>
        <p:cNvPr id="1" name=""/>
        <p:cNvGrpSpPr/>
        <p:nvPr/>
      </p:nvGrpSpPr>
      <p:grpSpPr>
        <a:xfrm>
          <a:off x="0" y="0"/>
          <a:ext cx="0" cy="0"/>
          <a:chOff x="0" y="0"/>
          <a:chExt cx="0" cy="0"/>
        </a:xfrm>
      </p:grpSpPr>
      <p:sp>
        <p:nvSpPr>
          <p:cNvPr id="2" name="Holder 2"/>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4" name="Holder 4"/>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E3E2DD"/>
          </a:solidFill>
        </p:spPr>
        <p:txBody>
          <a:bodyPr wrap="square" lIns="0" tIns="0" rIns="0" bIns="0" rtlCol="0"/>
          <a:lstStyle/>
          <a:p/>
        </p:txBody>
      </p:sp>
      <p:sp>
        <p:nvSpPr>
          <p:cNvPr id="2" name="Holder 2"/>
          <p:cNvSpPr>
            <a:spLocks noGrp="1"/>
          </p:cNvSpPr>
          <p:nvPr>
            <p:ph type="title"/>
          </p:nvPr>
        </p:nvSpPr>
        <p:spPr>
          <a:xfrm>
            <a:off x="9447827" y="1068254"/>
            <a:ext cx="6590665" cy="3543935"/>
          </a:xfrm>
          <a:prstGeom prst="rect">
            <a:avLst/>
          </a:prstGeom>
        </p:spPr>
        <p:txBody>
          <a:bodyPr wrap="square" lIns="0" tIns="0" rIns="0" bIns="0">
            <a:spAutoFit/>
          </a:bodyPr>
          <a:lstStyle>
            <a:lvl1pPr>
              <a:defRPr sz="6400" b="0" i="0">
                <a:solidFill>
                  <a:srgbClr val="111111"/>
                </a:solidFill>
                <a:latin typeface="Arial Black"/>
                <a:cs typeface="Arial Black"/>
              </a:defRPr>
            </a:lvl1pPr>
          </a:lstStyle>
          <a:p/>
        </p:txBody>
      </p:sp>
      <p:sp>
        <p:nvSpPr>
          <p:cNvPr id="3" name="Holder 3"/>
          <p:cNvSpPr>
            <a:spLocks noGrp="1"/>
          </p:cNvSpPr>
          <p:nvPr>
            <p:ph type="body" idx="1"/>
          </p:nvPr>
        </p:nvSpPr>
        <p:spPr>
          <a:xfrm>
            <a:off x="1016000" y="3826935"/>
            <a:ext cx="7901940" cy="3622675"/>
          </a:xfrm>
          <a:prstGeom prst="rect">
            <a:avLst/>
          </a:prstGeom>
        </p:spPr>
        <p:txBody>
          <a:bodyPr wrap="square" lIns="0" tIns="0" rIns="0" bIns="0">
            <a:spAutoFit/>
          </a:bodyPr>
          <a:lstStyle>
            <a:lvl1pPr>
              <a:defRPr sz="2900" b="0" i="0">
                <a:solidFill>
                  <a:srgbClr val="111111"/>
                </a:solidFill>
                <a:latin typeface="Arial Black"/>
                <a:cs typeface="Arial Black"/>
              </a:defRPr>
            </a:lvl1pPr>
          </a:lstStyle>
          <a:p/>
        </p:txBody>
      </p:sp>
      <p:sp>
        <p:nvSpPr>
          <p:cNvPr id="4" name="Holder 4"/>
          <p:cNvSpPr>
            <a:spLocks noGrp="1"/>
          </p:cNvSpPr>
          <p:nvPr>
            <p:ph type="ftr" idx="5" sz="quarter"/>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idx="6" sz="half"/>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p>
        </p:txBody>
      </p:sp>
    </p:spTree>
  </p:cSld>
  <p:clrMap folHlink="folHlink" hlink="hlink" accent1="accent1" accent2="accent2" accent3="accent3" accent4="accent4" accent5="accent5" accent6="accent6" tx2="dk2" bg2="lt2" tx1="dk1" bg1="lt1"/>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hyperlink" Target="https://www.festivefithome.com/collections/coastal-stove-top-covers/products/stove-top-gas-and-electric-cook-top-cover-turquoise-water"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festivefithome.com/cdn/shop/files/stove-top-cover-turquoise-water-gas-electric-cook-top-coverfestive-fit-home-121204.webp?v=1746495456&amp;width=5000" TargetMode="Externa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descr=""/>
          <p:cNvGrpSpPr/>
          <p:nvPr/>
        </p:nvGrpSpPr>
        <p:grpSpPr>
          <a:xfrm>
            <a:off x="0" y="0"/>
            <a:ext cx="18288000" cy="10287000"/>
            <a:chOff x="0" y="0"/>
            <a:chExt cx="18288000" cy="10287000"/>
          </a:xfrm>
        </p:grpSpPr>
        <p:sp>
          <p:nvSpPr>
            <p:cNvPr id="3" name="object 3" descr=""/>
            <p:cNvSpPr/>
            <p:nvPr/>
          </p:nvSpPr>
          <p:spPr>
            <a:xfrm>
              <a:off x="8300054" y="0"/>
              <a:ext cx="9988550" cy="10287000"/>
            </a:xfrm>
            <a:custGeom>
              <a:avLst/>
              <a:gdLst/>
              <a:ahLst/>
              <a:cxnLst/>
              <a:rect l="l" t="t" r="r" b="b"/>
              <a:pathLst>
                <a:path w="9988550" h="10287000">
                  <a:moveTo>
                    <a:pt x="0" y="10286999"/>
                  </a:moveTo>
                  <a:lnTo>
                    <a:pt x="9987943" y="10286999"/>
                  </a:lnTo>
                  <a:lnTo>
                    <a:pt x="9987943" y="0"/>
                  </a:lnTo>
                  <a:lnTo>
                    <a:pt x="0" y="0"/>
                  </a:lnTo>
                  <a:lnTo>
                    <a:pt x="0" y="10286999"/>
                  </a:lnTo>
                  <a:close/>
                </a:path>
              </a:pathLst>
            </a:custGeom>
            <a:solidFill>
              <a:srgbClr val="E3E2DD"/>
            </a:solidFill>
          </p:spPr>
          <p:txBody>
            <a:bodyPr wrap="square" lIns="0" tIns="0" rIns="0" bIns="0" rtlCol="0"/>
            <a:lstStyle/>
            <a:p/>
          </p:txBody>
        </p:sp>
        <p:sp>
          <p:nvSpPr>
            <p:cNvPr id="4" name="object 4" descr=""/>
            <p:cNvSpPr/>
            <p:nvPr/>
          </p:nvSpPr>
          <p:spPr>
            <a:xfrm>
              <a:off x="0" y="0"/>
              <a:ext cx="8300084" cy="10278110"/>
            </a:xfrm>
            <a:custGeom>
              <a:avLst/>
              <a:gdLst/>
              <a:ahLst/>
              <a:cxnLst/>
              <a:rect l="l" t="t" r="r" b="b"/>
              <a:pathLst>
                <a:path w="8300084" h="10278110">
                  <a:moveTo>
                    <a:pt x="8300054" y="10277802"/>
                  </a:moveTo>
                  <a:lnTo>
                    <a:pt x="0" y="10277802"/>
                  </a:lnTo>
                  <a:lnTo>
                    <a:pt x="0" y="0"/>
                  </a:lnTo>
                  <a:lnTo>
                    <a:pt x="8300054" y="0"/>
                  </a:lnTo>
                  <a:lnTo>
                    <a:pt x="8300054" y="10277802"/>
                  </a:lnTo>
                  <a:close/>
                </a:path>
              </a:pathLst>
            </a:custGeom>
            <a:solidFill>
              <a:srgbClr val="FFFFFF"/>
            </a:solidFill>
          </p:spPr>
          <p:txBody>
            <a:bodyPr wrap="square" lIns="0" tIns="0" rIns="0" bIns="0" rtlCol="0"/>
            <a:lstStyle/>
            <a:p/>
          </p:txBody>
        </p:sp>
        <p:pic>
          <p:nvPicPr>
            <p:cNvPr id="5" name="object 5" descr=""/>
            <p:cNvPicPr/>
            <p:nvPr/>
          </p:nvPicPr>
          <p:blipFill>
            <a:blip r:embed="rId2" cstate="print"/>
            <a:stretch>
              <a:fillRect/>
            </a:stretch>
          </p:blipFill>
          <p:spPr>
            <a:xfrm>
              <a:off x="494485" y="484068"/>
              <a:ext cx="7310548" cy="9308477"/>
            </a:xfrm>
            <a:prstGeom prst="rect">
              <a:avLst/>
            </a:prstGeom>
          </p:spPr>
        </p:pic>
        <p:sp>
          <p:nvSpPr>
            <p:cNvPr id="6" name="object 6" descr=""/>
            <p:cNvSpPr/>
            <p:nvPr/>
          </p:nvSpPr>
          <p:spPr>
            <a:xfrm>
              <a:off x="15973704" y="8571659"/>
              <a:ext cx="1228725" cy="1230630"/>
            </a:xfrm>
            <a:custGeom>
              <a:avLst/>
              <a:gdLst/>
              <a:ahLst/>
              <a:cxnLst/>
              <a:rect l="l" t="t" r="r" b="b"/>
              <a:pathLst>
                <a:path w="1228725" h="1230629">
                  <a:moveTo>
                    <a:pt x="615187" y="1230600"/>
                  </a:moveTo>
                  <a:lnTo>
                    <a:pt x="565942" y="1222519"/>
                  </a:lnTo>
                  <a:lnTo>
                    <a:pt x="521217" y="1200198"/>
                  </a:lnTo>
                  <a:lnTo>
                    <a:pt x="484088" y="1166434"/>
                  </a:lnTo>
                  <a:lnTo>
                    <a:pt x="457630" y="1124025"/>
                  </a:lnTo>
                  <a:lnTo>
                    <a:pt x="444920" y="1075767"/>
                  </a:lnTo>
                  <a:lnTo>
                    <a:pt x="447581" y="1029029"/>
                  </a:lnTo>
                  <a:lnTo>
                    <a:pt x="463217" y="984862"/>
                  </a:lnTo>
                  <a:lnTo>
                    <a:pt x="489777" y="946011"/>
                  </a:lnTo>
                  <a:lnTo>
                    <a:pt x="525211" y="915218"/>
                  </a:lnTo>
                  <a:lnTo>
                    <a:pt x="549379" y="891705"/>
                  </a:lnTo>
                  <a:lnTo>
                    <a:pt x="563071" y="861859"/>
                  </a:lnTo>
                  <a:lnTo>
                    <a:pt x="565522" y="829037"/>
                  </a:lnTo>
                  <a:lnTo>
                    <a:pt x="555967" y="796593"/>
                  </a:lnTo>
                  <a:lnTo>
                    <a:pt x="533123" y="759345"/>
                  </a:lnTo>
                  <a:lnTo>
                    <a:pt x="504684" y="726026"/>
                  </a:lnTo>
                  <a:lnTo>
                    <a:pt x="471473" y="697461"/>
                  </a:lnTo>
                  <a:lnTo>
                    <a:pt x="434312" y="674475"/>
                  </a:lnTo>
                  <a:lnTo>
                    <a:pt x="401802" y="664812"/>
                  </a:lnTo>
                  <a:lnTo>
                    <a:pt x="368897" y="667268"/>
                  </a:lnTo>
                  <a:lnTo>
                    <a:pt x="338966" y="681036"/>
                  </a:lnTo>
                  <a:lnTo>
                    <a:pt x="315374" y="705310"/>
                  </a:lnTo>
                  <a:lnTo>
                    <a:pt x="284641" y="740701"/>
                  </a:lnTo>
                  <a:lnTo>
                    <a:pt x="245873" y="767252"/>
                  </a:lnTo>
                  <a:lnTo>
                    <a:pt x="201796" y="782917"/>
                  </a:lnTo>
                  <a:lnTo>
                    <a:pt x="155135" y="785647"/>
                  </a:lnTo>
                  <a:lnTo>
                    <a:pt x="106820" y="773006"/>
                  </a:lnTo>
                  <a:lnTo>
                    <a:pt x="64342" y="746588"/>
                  </a:lnTo>
                  <a:lnTo>
                    <a:pt x="30508" y="709470"/>
                  </a:lnTo>
                  <a:lnTo>
                    <a:pt x="8125" y="664734"/>
                  </a:lnTo>
                  <a:lnTo>
                    <a:pt x="0" y="615459"/>
                  </a:lnTo>
                  <a:lnTo>
                    <a:pt x="8006" y="566164"/>
                  </a:lnTo>
                  <a:lnTo>
                    <a:pt x="30282" y="521374"/>
                  </a:lnTo>
                  <a:lnTo>
                    <a:pt x="64027" y="484176"/>
                  </a:lnTo>
                  <a:lnTo>
                    <a:pt x="106441" y="457655"/>
                  </a:lnTo>
                  <a:lnTo>
                    <a:pt x="154726" y="444898"/>
                  </a:lnTo>
                  <a:lnTo>
                    <a:pt x="201500" y="447538"/>
                  </a:lnTo>
                  <a:lnTo>
                    <a:pt x="245704" y="463175"/>
                  </a:lnTo>
                  <a:lnTo>
                    <a:pt x="284588" y="489753"/>
                  </a:lnTo>
                  <a:lnTo>
                    <a:pt x="315400" y="525217"/>
                  </a:lnTo>
                  <a:lnTo>
                    <a:pt x="338915" y="549391"/>
                  </a:lnTo>
                  <a:lnTo>
                    <a:pt x="368766" y="563084"/>
                  </a:lnTo>
                  <a:lnTo>
                    <a:pt x="401593" y="565528"/>
                  </a:lnTo>
                  <a:lnTo>
                    <a:pt x="434036" y="555956"/>
                  </a:lnTo>
                  <a:lnTo>
                    <a:pt x="471258" y="533095"/>
                  </a:lnTo>
                  <a:lnTo>
                    <a:pt x="504550" y="504643"/>
                  </a:lnTo>
                  <a:lnTo>
                    <a:pt x="533088" y="471425"/>
                  </a:lnTo>
                  <a:lnTo>
                    <a:pt x="556048" y="434263"/>
                  </a:lnTo>
                  <a:lnTo>
                    <a:pt x="565695" y="401771"/>
                  </a:lnTo>
                  <a:lnTo>
                    <a:pt x="563248" y="368883"/>
                  </a:lnTo>
                  <a:lnTo>
                    <a:pt x="549501" y="338968"/>
                  </a:lnTo>
                  <a:lnTo>
                    <a:pt x="525253" y="315392"/>
                  </a:lnTo>
                  <a:lnTo>
                    <a:pt x="489844" y="284628"/>
                  </a:lnTo>
                  <a:lnTo>
                    <a:pt x="463287" y="245821"/>
                  </a:lnTo>
                  <a:lnTo>
                    <a:pt x="447635" y="201702"/>
                  </a:lnTo>
                  <a:lnTo>
                    <a:pt x="444937" y="155005"/>
                  </a:lnTo>
                  <a:lnTo>
                    <a:pt x="457621" y="106693"/>
                  </a:lnTo>
                  <a:lnTo>
                    <a:pt x="484081" y="64231"/>
                  </a:lnTo>
                  <a:lnTo>
                    <a:pt x="521235" y="30425"/>
                  </a:lnTo>
                  <a:lnTo>
                    <a:pt x="565999" y="8079"/>
                  </a:lnTo>
                  <a:lnTo>
                    <a:pt x="615291" y="0"/>
                  </a:lnTo>
                  <a:lnTo>
                    <a:pt x="664587" y="8057"/>
                  </a:lnTo>
                  <a:lnTo>
                    <a:pt x="709361" y="30383"/>
                  </a:lnTo>
                  <a:lnTo>
                    <a:pt x="746530" y="64173"/>
                  </a:lnTo>
                  <a:lnTo>
                    <a:pt x="773009" y="106623"/>
                  </a:lnTo>
                  <a:lnTo>
                    <a:pt x="785714" y="154930"/>
                  </a:lnTo>
                  <a:lnTo>
                    <a:pt x="783026" y="201677"/>
                  </a:lnTo>
                  <a:lnTo>
                    <a:pt x="767358" y="245844"/>
                  </a:lnTo>
                  <a:lnTo>
                    <a:pt x="740764" y="284687"/>
                  </a:lnTo>
                  <a:lnTo>
                    <a:pt x="705300" y="315463"/>
                  </a:lnTo>
                  <a:lnTo>
                    <a:pt x="681081" y="338987"/>
                  </a:lnTo>
                  <a:lnTo>
                    <a:pt x="667343" y="368855"/>
                  </a:lnTo>
                  <a:lnTo>
                    <a:pt x="664875" y="401701"/>
                  </a:lnTo>
                  <a:lnTo>
                    <a:pt x="674465" y="434160"/>
                  </a:lnTo>
                  <a:lnTo>
                    <a:pt x="697078" y="470951"/>
                  </a:lnTo>
                  <a:lnTo>
                    <a:pt x="725172" y="503893"/>
                  </a:lnTo>
                  <a:lnTo>
                    <a:pt x="757946" y="532184"/>
                  </a:lnTo>
                  <a:lnTo>
                    <a:pt x="794601" y="555025"/>
                  </a:lnTo>
                  <a:lnTo>
                    <a:pt x="827571" y="564761"/>
                  </a:lnTo>
                  <a:lnTo>
                    <a:pt x="860847" y="561851"/>
                  </a:lnTo>
                  <a:lnTo>
                    <a:pt x="891026" y="547337"/>
                  </a:lnTo>
                  <a:lnTo>
                    <a:pt x="914705" y="522259"/>
                  </a:lnTo>
                  <a:lnTo>
                    <a:pt x="935630" y="495633"/>
                  </a:lnTo>
                  <a:lnTo>
                    <a:pt x="961162" y="473382"/>
                  </a:lnTo>
                  <a:lnTo>
                    <a:pt x="1022467" y="445716"/>
                  </a:lnTo>
                  <a:lnTo>
                    <a:pt x="1060206" y="442024"/>
                  </a:lnTo>
                  <a:lnTo>
                    <a:pt x="1100460" y="447528"/>
                  </a:lnTo>
                  <a:lnTo>
                    <a:pt x="1138493" y="462022"/>
                  </a:lnTo>
                  <a:lnTo>
                    <a:pt x="1172218" y="484691"/>
                  </a:lnTo>
                  <a:lnTo>
                    <a:pt x="1199547" y="514721"/>
                  </a:lnTo>
                  <a:lnTo>
                    <a:pt x="1219543" y="552763"/>
                  </a:lnTo>
                  <a:lnTo>
                    <a:pt x="1228670" y="592385"/>
                  </a:lnTo>
                  <a:lnTo>
                    <a:pt x="1227899" y="632075"/>
                  </a:lnTo>
                  <a:lnTo>
                    <a:pt x="1218199" y="670318"/>
                  </a:lnTo>
                  <a:lnTo>
                    <a:pt x="1200539" y="705603"/>
                  </a:lnTo>
                  <a:lnTo>
                    <a:pt x="1175888" y="736416"/>
                  </a:lnTo>
                  <a:lnTo>
                    <a:pt x="1145216" y="761244"/>
                  </a:lnTo>
                  <a:lnTo>
                    <a:pt x="1109492" y="778573"/>
                  </a:lnTo>
                  <a:lnTo>
                    <a:pt x="1069685" y="786891"/>
                  </a:lnTo>
                  <a:lnTo>
                    <a:pt x="1026766" y="784685"/>
                  </a:lnTo>
                  <a:lnTo>
                    <a:pt x="993280" y="774705"/>
                  </a:lnTo>
                  <a:lnTo>
                    <a:pt x="962635" y="757929"/>
                  </a:lnTo>
                  <a:lnTo>
                    <a:pt x="935851" y="735375"/>
                  </a:lnTo>
                  <a:lnTo>
                    <a:pt x="913948" y="708065"/>
                  </a:lnTo>
                  <a:lnTo>
                    <a:pt x="889599" y="682782"/>
                  </a:lnTo>
                  <a:lnTo>
                    <a:pt x="858704" y="668620"/>
                  </a:lnTo>
                  <a:lnTo>
                    <a:pt x="824756" y="666418"/>
                  </a:lnTo>
                  <a:lnTo>
                    <a:pt x="791248" y="677019"/>
                  </a:lnTo>
                  <a:lnTo>
                    <a:pt x="755655" y="699892"/>
                  </a:lnTo>
                  <a:lnTo>
                    <a:pt x="723851" y="727943"/>
                  </a:lnTo>
                  <a:lnTo>
                    <a:pt x="696584" y="760415"/>
                  </a:lnTo>
                  <a:lnTo>
                    <a:pt x="674605" y="796552"/>
                  </a:lnTo>
                  <a:lnTo>
                    <a:pt x="665095" y="829034"/>
                  </a:lnTo>
                  <a:lnTo>
                    <a:pt x="667601" y="861889"/>
                  </a:lnTo>
                  <a:lnTo>
                    <a:pt x="681339" y="891767"/>
                  </a:lnTo>
                  <a:lnTo>
                    <a:pt x="705525" y="915322"/>
                  </a:lnTo>
                  <a:lnTo>
                    <a:pt x="740924" y="946155"/>
                  </a:lnTo>
                  <a:lnTo>
                    <a:pt x="767440" y="985037"/>
                  </a:lnTo>
                  <a:lnTo>
                    <a:pt x="783025" y="1029222"/>
                  </a:lnTo>
                  <a:lnTo>
                    <a:pt x="785632" y="1075963"/>
                  </a:lnTo>
                  <a:lnTo>
                    <a:pt x="772866" y="1124206"/>
                  </a:lnTo>
                  <a:lnTo>
                    <a:pt x="746360" y="1166585"/>
                  </a:lnTo>
                  <a:lnTo>
                    <a:pt x="709192" y="1200306"/>
                  </a:lnTo>
                  <a:lnTo>
                    <a:pt x="664442" y="1222576"/>
                  </a:lnTo>
                  <a:lnTo>
                    <a:pt x="615187" y="1230600"/>
                  </a:lnTo>
                  <a:close/>
                </a:path>
              </a:pathLst>
            </a:custGeom>
            <a:solidFill>
              <a:srgbClr val="FFFFFF"/>
            </a:solidFill>
          </p:spPr>
          <p:txBody>
            <a:bodyPr wrap="square" lIns="0" tIns="0" rIns="0" bIns="0" rtlCol="0"/>
            <a:lstStyle/>
            <a:p/>
          </p:txBody>
        </p:sp>
      </p:grpSp>
      <p:sp>
        <p:nvSpPr>
          <p:cNvPr id="7" name="object 7"/>
          <p:cNvSpPr txBox="1">
            <a:spLocks noGrp="1"/>
          </p:cNvSpPr>
          <p:nvPr>
            <p:ph type="title"/>
          </p:nvPr>
        </p:nvSpPr>
        <p:spPr>
          <a:xfrm>
            <a:off x="9456335" y="1810137"/>
            <a:ext cx="7341234" cy="3263900"/>
          </a:xfrm>
          <a:prstGeom prst="rect"/>
        </p:spPr>
        <p:txBody>
          <a:bodyPr wrap="square" lIns="0" tIns="220980" rIns="0" bIns="0" rtlCol="0" vert="horz">
            <a:spAutoFit/>
          </a:bodyPr>
          <a:lstStyle/>
          <a:p>
            <a:pPr marL="12700" marR="5080">
              <a:lnSpc>
                <a:spcPts val="7950"/>
              </a:lnSpc>
              <a:spcBef>
                <a:spcPts val="1740"/>
              </a:spcBef>
            </a:pPr>
            <a:r>
              <a:rPr dirty="0" sz="8000" spc="-310"/>
              <a:t>The</a:t>
            </a:r>
            <a:r>
              <a:rPr dirty="0" sz="8000" spc="-605"/>
              <a:t> </a:t>
            </a:r>
            <a:r>
              <a:rPr dirty="0" sz="8000" spc="-535"/>
              <a:t>Rise</a:t>
            </a:r>
            <a:r>
              <a:rPr dirty="0" sz="8000" spc="-600"/>
              <a:t> </a:t>
            </a:r>
            <a:r>
              <a:rPr dirty="0" sz="8000" spc="-25"/>
              <a:t>of </a:t>
            </a:r>
            <a:r>
              <a:rPr dirty="0" sz="8000" spc="-420"/>
              <a:t>Functional </a:t>
            </a:r>
            <a:r>
              <a:rPr dirty="0" sz="8000" spc="-550"/>
              <a:t>Kitchen</a:t>
            </a:r>
            <a:r>
              <a:rPr dirty="0" sz="8000" spc="-610"/>
              <a:t> </a:t>
            </a:r>
            <a:r>
              <a:rPr dirty="0" sz="8000" spc="-140"/>
              <a:t>Decor</a:t>
            </a:r>
            <a:endParaRPr sz="8000"/>
          </a:p>
        </p:txBody>
      </p:sp>
      <p:sp>
        <p:nvSpPr>
          <p:cNvPr id="8" name="object 8" descr=""/>
          <p:cNvSpPr txBox="1"/>
          <p:nvPr/>
        </p:nvSpPr>
        <p:spPr>
          <a:xfrm>
            <a:off x="9456335" y="416123"/>
            <a:ext cx="5451475" cy="863600"/>
          </a:xfrm>
          <a:prstGeom prst="rect">
            <a:avLst/>
          </a:prstGeom>
        </p:spPr>
        <p:txBody>
          <a:bodyPr wrap="square" lIns="0" tIns="12700" rIns="0" bIns="0" rtlCol="0" vert="horz">
            <a:spAutoFit/>
          </a:bodyPr>
          <a:lstStyle/>
          <a:p>
            <a:pPr marL="12700" marR="5080">
              <a:lnSpc>
                <a:spcPct val="114599"/>
              </a:lnSpc>
              <a:spcBef>
                <a:spcPts val="100"/>
              </a:spcBef>
            </a:pPr>
            <a:r>
              <a:rPr dirty="0" sz="2400" spc="-135">
                <a:solidFill>
                  <a:srgbClr val="111111"/>
                </a:solidFill>
                <a:latin typeface="Arial Black"/>
                <a:cs typeface="Arial Black"/>
              </a:rPr>
              <a:t>EXPLORING</a:t>
            </a:r>
            <a:r>
              <a:rPr dirty="0" sz="2400" spc="-155">
                <a:solidFill>
                  <a:srgbClr val="111111"/>
                </a:solidFill>
                <a:latin typeface="Arial Black"/>
                <a:cs typeface="Arial Black"/>
              </a:rPr>
              <a:t> </a:t>
            </a:r>
            <a:r>
              <a:rPr dirty="0" sz="2400" spc="-85">
                <a:solidFill>
                  <a:srgbClr val="111111"/>
                </a:solidFill>
                <a:latin typeface="Arial Black"/>
                <a:cs typeface="Arial Black"/>
              </a:rPr>
              <a:t>THE</a:t>
            </a:r>
            <a:r>
              <a:rPr dirty="0" sz="2400" spc="-150">
                <a:solidFill>
                  <a:srgbClr val="111111"/>
                </a:solidFill>
                <a:latin typeface="Arial Black"/>
                <a:cs typeface="Arial Black"/>
              </a:rPr>
              <a:t> </a:t>
            </a:r>
            <a:r>
              <a:rPr dirty="0" sz="2400" spc="-145">
                <a:solidFill>
                  <a:srgbClr val="111111"/>
                </a:solidFill>
                <a:latin typeface="Arial Black"/>
                <a:cs typeface="Arial Black"/>
              </a:rPr>
              <a:t>LATEST</a:t>
            </a:r>
            <a:r>
              <a:rPr dirty="0" sz="2400" spc="-150">
                <a:solidFill>
                  <a:srgbClr val="111111"/>
                </a:solidFill>
                <a:latin typeface="Arial Black"/>
                <a:cs typeface="Arial Black"/>
              </a:rPr>
              <a:t> </a:t>
            </a:r>
            <a:r>
              <a:rPr dirty="0" sz="2400" spc="-125">
                <a:solidFill>
                  <a:srgbClr val="111111"/>
                </a:solidFill>
                <a:latin typeface="Arial Black"/>
                <a:cs typeface="Arial Black"/>
              </a:rPr>
              <a:t>KITCHEN </a:t>
            </a:r>
            <a:r>
              <a:rPr dirty="0" sz="2400" spc="-65">
                <a:solidFill>
                  <a:srgbClr val="111111"/>
                </a:solidFill>
                <a:latin typeface="Arial Black"/>
                <a:cs typeface="Arial Black"/>
              </a:rPr>
              <a:t>DECOR</a:t>
            </a:r>
            <a:r>
              <a:rPr dirty="0" sz="2400" spc="-175">
                <a:solidFill>
                  <a:srgbClr val="111111"/>
                </a:solidFill>
                <a:latin typeface="Arial Black"/>
                <a:cs typeface="Arial Black"/>
              </a:rPr>
              <a:t> </a:t>
            </a:r>
            <a:r>
              <a:rPr dirty="0" sz="2400" spc="-10">
                <a:solidFill>
                  <a:srgbClr val="111111"/>
                </a:solidFill>
                <a:latin typeface="Arial Black"/>
                <a:cs typeface="Arial Black"/>
              </a:rPr>
              <a:t>TRENDS</a:t>
            </a:r>
            <a:endParaRPr sz="2400">
              <a:latin typeface="Arial Black"/>
              <a:cs typeface="Arial Black"/>
            </a:endParaRPr>
          </a:p>
        </p:txBody>
      </p:sp>
      <p:sp>
        <p:nvSpPr>
          <p:cNvPr id="9" name="object 9" descr=""/>
          <p:cNvSpPr txBox="1"/>
          <p:nvPr/>
        </p:nvSpPr>
        <p:spPr>
          <a:xfrm>
            <a:off x="9456335" y="5523548"/>
            <a:ext cx="7811770" cy="1225550"/>
          </a:xfrm>
          <a:prstGeom prst="rect">
            <a:avLst/>
          </a:prstGeom>
        </p:spPr>
        <p:txBody>
          <a:bodyPr wrap="square" lIns="0" tIns="12700" rIns="0" bIns="0" rtlCol="0" vert="horz">
            <a:spAutoFit/>
          </a:bodyPr>
          <a:lstStyle/>
          <a:p>
            <a:pPr marL="12700" marR="5080">
              <a:lnSpc>
                <a:spcPct val="115799"/>
              </a:lnSpc>
              <a:spcBef>
                <a:spcPts val="100"/>
              </a:spcBef>
            </a:pPr>
            <a:r>
              <a:rPr dirty="0" sz="3400" spc="-190">
                <a:solidFill>
                  <a:srgbClr val="111111"/>
                </a:solidFill>
                <a:latin typeface="Verdana"/>
                <a:cs typeface="Verdana"/>
              </a:rPr>
              <a:t>Why</a:t>
            </a:r>
            <a:r>
              <a:rPr dirty="0" sz="3400" spc="-235">
                <a:solidFill>
                  <a:srgbClr val="111111"/>
                </a:solidFill>
                <a:latin typeface="Verdana"/>
                <a:cs typeface="Verdana"/>
              </a:rPr>
              <a:t> </a:t>
            </a:r>
            <a:r>
              <a:rPr dirty="0" sz="3400" spc="-120">
                <a:solidFill>
                  <a:srgbClr val="111111"/>
                </a:solidFill>
                <a:latin typeface="Verdana"/>
                <a:cs typeface="Verdana"/>
              </a:rPr>
              <a:t>Stovetop</a:t>
            </a:r>
            <a:r>
              <a:rPr dirty="0" sz="3400" spc="-229">
                <a:solidFill>
                  <a:srgbClr val="111111"/>
                </a:solidFill>
                <a:latin typeface="Verdana"/>
                <a:cs typeface="Verdana"/>
              </a:rPr>
              <a:t> </a:t>
            </a:r>
            <a:r>
              <a:rPr dirty="0" sz="3400">
                <a:solidFill>
                  <a:srgbClr val="111111"/>
                </a:solidFill>
                <a:latin typeface="Verdana"/>
                <a:cs typeface="Verdana"/>
              </a:rPr>
              <a:t>Covers</a:t>
            </a:r>
            <a:r>
              <a:rPr dirty="0" sz="3400" spc="-235">
                <a:solidFill>
                  <a:srgbClr val="111111"/>
                </a:solidFill>
                <a:latin typeface="Verdana"/>
                <a:cs typeface="Verdana"/>
              </a:rPr>
              <a:t> </a:t>
            </a:r>
            <a:r>
              <a:rPr dirty="0" sz="3400">
                <a:solidFill>
                  <a:srgbClr val="111111"/>
                </a:solidFill>
                <a:latin typeface="Verdana"/>
                <a:cs typeface="Verdana"/>
              </a:rPr>
              <a:t>are</a:t>
            </a:r>
            <a:r>
              <a:rPr dirty="0" sz="3400" spc="-229">
                <a:solidFill>
                  <a:srgbClr val="111111"/>
                </a:solidFill>
                <a:latin typeface="Verdana"/>
                <a:cs typeface="Verdana"/>
              </a:rPr>
              <a:t> </a:t>
            </a:r>
            <a:r>
              <a:rPr dirty="0" sz="3400" spc="-45">
                <a:solidFill>
                  <a:srgbClr val="111111"/>
                </a:solidFill>
                <a:latin typeface="Verdana"/>
                <a:cs typeface="Verdana"/>
              </a:rPr>
              <a:t>Essential</a:t>
            </a:r>
            <a:r>
              <a:rPr dirty="0" sz="3400" spc="-229">
                <a:solidFill>
                  <a:srgbClr val="111111"/>
                </a:solidFill>
                <a:latin typeface="Verdana"/>
                <a:cs typeface="Verdana"/>
              </a:rPr>
              <a:t> </a:t>
            </a:r>
            <a:r>
              <a:rPr dirty="0" sz="3400" spc="-25">
                <a:solidFill>
                  <a:srgbClr val="111111"/>
                </a:solidFill>
                <a:latin typeface="Verdana"/>
                <a:cs typeface="Verdana"/>
              </a:rPr>
              <a:t>in </a:t>
            </a:r>
            <a:r>
              <a:rPr dirty="0" sz="3400" spc="-20">
                <a:solidFill>
                  <a:srgbClr val="111111"/>
                </a:solidFill>
                <a:latin typeface="Verdana"/>
                <a:cs typeface="Verdana"/>
              </a:rPr>
              <a:t>2025</a:t>
            </a:r>
            <a:endParaRPr sz="3400">
              <a:latin typeface="Verdana"/>
              <a:cs typeface="Verdana"/>
            </a:endParaRPr>
          </a:p>
        </p:txBody>
      </p:sp>
      <p:sp>
        <p:nvSpPr>
          <p:cNvPr id="10" name="object 10" descr=""/>
          <p:cNvSpPr txBox="1"/>
          <p:nvPr/>
        </p:nvSpPr>
        <p:spPr>
          <a:xfrm>
            <a:off x="9456335" y="7857375"/>
            <a:ext cx="7546340" cy="391160"/>
          </a:xfrm>
          <a:prstGeom prst="rect">
            <a:avLst/>
          </a:prstGeom>
        </p:spPr>
        <p:txBody>
          <a:bodyPr wrap="square" lIns="0" tIns="12700" rIns="0" bIns="0" rtlCol="0" vert="horz">
            <a:spAutoFit/>
          </a:bodyPr>
          <a:lstStyle/>
          <a:p>
            <a:pPr marL="12700">
              <a:lnSpc>
                <a:spcPct val="100000"/>
              </a:lnSpc>
              <a:spcBef>
                <a:spcPts val="100"/>
              </a:spcBef>
            </a:pPr>
            <a:r>
              <a:rPr dirty="0" sz="2400" spc="-70">
                <a:solidFill>
                  <a:srgbClr val="111111"/>
                </a:solidFill>
                <a:latin typeface="Verdana"/>
                <a:cs typeface="Verdana"/>
              </a:rPr>
              <a:t>Festive</a:t>
            </a:r>
            <a:r>
              <a:rPr dirty="0" sz="2400" spc="-150">
                <a:solidFill>
                  <a:srgbClr val="111111"/>
                </a:solidFill>
                <a:latin typeface="Verdana"/>
                <a:cs typeface="Verdana"/>
              </a:rPr>
              <a:t> </a:t>
            </a:r>
            <a:r>
              <a:rPr dirty="0" sz="2400">
                <a:solidFill>
                  <a:srgbClr val="111111"/>
                </a:solidFill>
                <a:latin typeface="Verdana"/>
                <a:cs typeface="Verdana"/>
              </a:rPr>
              <a:t>Fit</a:t>
            </a:r>
            <a:r>
              <a:rPr dirty="0" sz="2400" spc="-150">
                <a:solidFill>
                  <a:srgbClr val="111111"/>
                </a:solidFill>
                <a:latin typeface="Verdana"/>
                <a:cs typeface="Verdana"/>
              </a:rPr>
              <a:t> </a:t>
            </a:r>
            <a:r>
              <a:rPr dirty="0" sz="2400">
                <a:solidFill>
                  <a:srgbClr val="111111"/>
                </a:solidFill>
                <a:latin typeface="Verdana"/>
                <a:cs typeface="Verdana"/>
              </a:rPr>
              <a:t>Home</a:t>
            </a:r>
            <a:r>
              <a:rPr dirty="0" sz="2400" spc="-150">
                <a:solidFill>
                  <a:srgbClr val="111111"/>
                </a:solidFill>
                <a:latin typeface="Verdana"/>
                <a:cs typeface="Verdana"/>
              </a:rPr>
              <a:t> </a:t>
            </a:r>
            <a:r>
              <a:rPr dirty="0" sz="2400" spc="-25">
                <a:solidFill>
                  <a:srgbClr val="111111"/>
                </a:solidFill>
                <a:latin typeface="Verdana"/>
                <a:cs typeface="Verdana"/>
              </a:rPr>
              <a:t>Functional</a:t>
            </a:r>
            <a:r>
              <a:rPr dirty="0" sz="2400" spc="-150">
                <a:solidFill>
                  <a:srgbClr val="111111"/>
                </a:solidFill>
                <a:latin typeface="Verdana"/>
                <a:cs typeface="Verdana"/>
              </a:rPr>
              <a:t> </a:t>
            </a:r>
            <a:r>
              <a:rPr dirty="0" sz="2400" spc="-110">
                <a:solidFill>
                  <a:srgbClr val="111111"/>
                </a:solidFill>
                <a:latin typeface="Verdana"/>
                <a:cs typeface="Verdana"/>
              </a:rPr>
              <a:t>Stove</a:t>
            </a:r>
            <a:r>
              <a:rPr dirty="0" sz="2400" spc="-150">
                <a:solidFill>
                  <a:srgbClr val="111111"/>
                </a:solidFill>
                <a:latin typeface="Verdana"/>
                <a:cs typeface="Verdana"/>
              </a:rPr>
              <a:t> </a:t>
            </a:r>
            <a:r>
              <a:rPr dirty="0" sz="2400">
                <a:solidFill>
                  <a:srgbClr val="111111"/>
                </a:solidFill>
                <a:latin typeface="Verdana"/>
                <a:cs typeface="Verdana"/>
              </a:rPr>
              <a:t>Cooktop</a:t>
            </a:r>
            <a:r>
              <a:rPr dirty="0" sz="2400" spc="-150">
                <a:solidFill>
                  <a:srgbClr val="111111"/>
                </a:solidFill>
                <a:latin typeface="Verdana"/>
                <a:cs typeface="Verdana"/>
              </a:rPr>
              <a:t> </a:t>
            </a:r>
            <a:r>
              <a:rPr dirty="0" sz="2400" spc="-10">
                <a:solidFill>
                  <a:srgbClr val="111111"/>
                </a:solidFill>
                <a:latin typeface="Verdana"/>
                <a:cs typeface="Verdana"/>
              </a:rPr>
              <a:t>Covers</a:t>
            </a:r>
            <a:endParaRPr sz="2400">
              <a:latin typeface="Verdana"/>
              <a:cs typeface="Verdan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descr=""/>
          <p:cNvGrpSpPr/>
          <p:nvPr/>
        </p:nvGrpSpPr>
        <p:grpSpPr>
          <a:xfrm>
            <a:off x="0" y="0"/>
            <a:ext cx="7715250" cy="10287000"/>
            <a:chOff x="0" y="0"/>
            <a:chExt cx="7715250" cy="10287000"/>
          </a:xfrm>
        </p:grpSpPr>
        <p:sp>
          <p:nvSpPr>
            <p:cNvPr id="3" name="object 3" descr=""/>
            <p:cNvSpPr/>
            <p:nvPr/>
          </p:nvSpPr>
          <p:spPr>
            <a:xfrm>
              <a:off x="0" y="0"/>
              <a:ext cx="7711440" cy="10287000"/>
            </a:xfrm>
            <a:custGeom>
              <a:avLst/>
              <a:gdLst/>
              <a:ahLst/>
              <a:cxnLst/>
              <a:rect l="l" t="t" r="r" b="b"/>
              <a:pathLst>
                <a:path w="7711440" h="10287000">
                  <a:moveTo>
                    <a:pt x="6758403" y="10286999"/>
                  </a:moveTo>
                  <a:lnTo>
                    <a:pt x="952499" y="10286999"/>
                  </a:lnTo>
                  <a:lnTo>
                    <a:pt x="904960" y="10285833"/>
                  </a:lnTo>
                  <a:lnTo>
                    <a:pt x="858024" y="10282373"/>
                  </a:lnTo>
                  <a:lnTo>
                    <a:pt x="811746" y="10276671"/>
                  </a:lnTo>
                  <a:lnTo>
                    <a:pt x="766180" y="10268784"/>
                  </a:lnTo>
                  <a:lnTo>
                    <a:pt x="721382" y="10258766"/>
                  </a:lnTo>
                  <a:lnTo>
                    <a:pt x="677405" y="10246671"/>
                  </a:lnTo>
                  <a:lnTo>
                    <a:pt x="634304" y="10232554"/>
                  </a:lnTo>
                  <a:lnTo>
                    <a:pt x="592134" y="10216469"/>
                  </a:lnTo>
                  <a:lnTo>
                    <a:pt x="550949" y="10198471"/>
                  </a:lnTo>
                  <a:lnTo>
                    <a:pt x="510805" y="10178615"/>
                  </a:lnTo>
                  <a:lnTo>
                    <a:pt x="471754" y="10156955"/>
                  </a:lnTo>
                  <a:lnTo>
                    <a:pt x="433853" y="10133545"/>
                  </a:lnTo>
                  <a:lnTo>
                    <a:pt x="397156" y="10108441"/>
                  </a:lnTo>
                  <a:lnTo>
                    <a:pt x="361716" y="10081697"/>
                  </a:lnTo>
                  <a:lnTo>
                    <a:pt x="327590" y="10053367"/>
                  </a:lnTo>
                  <a:lnTo>
                    <a:pt x="294830" y="10023506"/>
                  </a:lnTo>
                  <a:lnTo>
                    <a:pt x="263493" y="9992168"/>
                  </a:lnTo>
                  <a:lnTo>
                    <a:pt x="233632" y="9959409"/>
                  </a:lnTo>
                  <a:lnTo>
                    <a:pt x="205302" y="9925282"/>
                  </a:lnTo>
                  <a:lnTo>
                    <a:pt x="178557" y="9889843"/>
                  </a:lnTo>
                  <a:lnTo>
                    <a:pt x="153453" y="9853145"/>
                  </a:lnTo>
                  <a:lnTo>
                    <a:pt x="130044" y="9815244"/>
                  </a:lnTo>
                  <a:lnTo>
                    <a:pt x="108384" y="9776193"/>
                  </a:lnTo>
                  <a:lnTo>
                    <a:pt x="88527" y="9736049"/>
                  </a:lnTo>
                  <a:lnTo>
                    <a:pt x="70529" y="9694864"/>
                  </a:lnTo>
                  <a:lnTo>
                    <a:pt x="54445" y="9652694"/>
                  </a:lnTo>
                  <a:lnTo>
                    <a:pt x="40327" y="9609593"/>
                  </a:lnTo>
                  <a:lnTo>
                    <a:pt x="28232" y="9565616"/>
                  </a:lnTo>
                  <a:lnTo>
                    <a:pt x="18214" y="9520818"/>
                  </a:lnTo>
                  <a:lnTo>
                    <a:pt x="10327" y="9475252"/>
                  </a:lnTo>
                  <a:lnTo>
                    <a:pt x="4626" y="9428974"/>
                  </a:lnTo>
                  <a:lnTo>
                    <a:pt x="1165" y="9382038"/>
                  </a:lnTo>
                  <a:lnTo>
                    <a:pt x="0" y="9334498"/>
                  </a:lnTo>
                  <a:lnTo>
                    <a:pt x="0" y="952499"/>
                  </a:lnTo>
                  <a:lnTo>
                    <a:pt x="1165" y="904960"/>
                  </a:lnTo>
                  <a:lnTo>
                    <a:pt x="4626" y="858024"/>
                  </a:lnTo>
                  <a:lnTo>
                    <a:pt x="10327" y="811746"/>
                  </a:lnTo>
                  <a:lnTo>
                    <a:pt x="18214" y="766180"/>
                  </a:lnTo>
                  <a:lnTo>
                    <a:pt x="28232" y="721382"/>
                  </a:lnTo>
                  <a:lnTo>
                    <a:pt x="40327" y="677405"/>
                  </a:lnTo>
                  <a:lnTo>
                    <a:pt x="54445" y="634304"/>
                  </a:lnTo>
                  <a:lnTo>
                    <a:pt x="70529" y="592134"/>
                  </a:lnTo>
                  <a:lnTo>
                    <a:pt x="88527" y="550949"/>
                  </a:lnTo>
                  <a:lnTo>
                    <a:pt x="108384" y="510805"/>
                  </a:lnTo>
                  <a:lnTo>
                    <a:pt x="130044" y="471754"/>
                  </a:lnTo>
                  <a:lnTo>
                    <a:pt x="153453" y="433853"/>
                  </a:lnTo>
                  <a:lnTo>
                    <a:pt x="178557" y="397156"/>
                  </a:lnTo>
                  <a:lnTo>
                    <a:pt x="205302" y="361716"/>
                  </a:lnTo>
                  <a:lnTo>
                    <a:pt x="233632" y="327590"/>
                  </a:lnTo>
                  <a:lnTo>
                    <a:pt x="263493" y="294830"/>
                  </a:lnTo>
                  <a:lnTo>
                    <a:pt x="294830" y="263493"/>
                  </a:lnTo>
                  <a:lnTo>
                    <a:pt x="327590" y="233632"/>
                  </a:lnTo>
                  <a:lnTo>
                    <a:pt x="361716" y="205302"/>
                  </a:lnTo>
                  <a:lnTo>
                    <a:pt x="397156" y="178557"/>
                  </a:lnTo>
                  <a:lnTo>
                    <a:pt x="433853" y="153453"/>
                  </a:lnTo>
                  <a:lnTo>
                    <a:pt x="471754" y="130044"/>
                  </a:lnTo>
                  <a:lnTo>
                    <a:pt x="510805" y="108384"/>
                  </a:lnTo>
                  <a:lnTo>
                    <a:pt x="550949" y="88527"/>
                  </a:lnTo>
                  <a:lnTo>
                    <a:pt x="592134" y="70529"/>
                  </a:lnTo>
                  <a:lnTo>
                    <a:pt x="634304" y="54445"/>
                  </a:lnTo>
                  <a:lnTo>
                    <a:pt x="677405" y="40327"/>
                  </a:lnTo>
                  <a:lnTo>
                    <a:pt x="721382" y="28232"/>
                  </a:lnTo>
                  <a:lnTo>
                    <a:pt x="766180" y="18214"/>
                  </a:lnTo>
                  <a:lnTo>
                    <a:pt x="811746" y="10327"/>
                  </a:lnTo>
                  <a:lnTo>
                    <a:pt x="858024" y="4626"/>
                  </a:lnTo>
                  <a:lnTo>
                    <a:pt x="904960" y="1165"/>
                  </a:lnTo>
                  <a:lnTo>
                    <a:pt x="952499" y="0"/>
                  </a:lnTo>
                  <a:lnTo>
                    <a:pt x="6758403" y="0"/>
                  </a:lnTo>
                  <a:lnTo>
                    <a:pt x="6805942" y="1165"/>
                  </a:lnTo>
                  <a:lnTo>
                    <a:pt x="6852878" y="4626"/>
                  </a:lnTo>
                  <a:lnTo>
                    <a:pt x="6899156" y="10327"/>
                  </a:lnTo>
                  <a:lnTo>
                    <a:pt x="6944722" y="18214"/>
                  </a:lnTo>
                  <a:lnTo>
                    <a:pt x="6989520" y="28232"/>
                  </a:lnTo>
                  <a:lnTo>
                    <a:pt x="7033497" y="40327"/>
                  </a:lnTo>
                  <a:lnTo>
                    <a:pt x="7076598" y="54445"/>
                  </a:lnTo>
                  <a:lnTo>
                    <a:pt x="7118768" y="70529"/>
                  </a:lnTo>
                  <a:lnTo>
                    <a:pt x="7159952" y="88527"/>
                  </a:lnTo>
                  <a:lnTo>
                    <a:pt x="7200097" y="108384"/>
                  </a:lnTo>
                  <a:lnTo>
                    <a:pt x="7239147" y="130044"/>
                  </a:lnTo>
                  <a:lnTo>
                    <a:pt x="7277049" y="153453"/>
                  </a:lnTo>
                  <a:lnTo>
                    <a:pt x="7313746" y="178557"/>
                  </a:lnTo>
                  <a:lnTo>
                    <a:pt x="7349186" y="205302"/>
                  </a:lnTo>
                  <a:lnTo>
                    <a:pt x="7383312" y="233632"/>
                  </a:lnTo>
                  <a:lnTo>
                    <a:pt x="7416072" y="263493"/>
                  </a:lnTo>
                  <a:lnTo>
                    <a:pt x="7447409" y="294830"/>
                  </a:lnTo>
                  <a:lnTo>
                    <a:pt x="7477270" y="327590"/>
                  </a:lnTo>
                  <a:lnTo>
                    <a:pt x="7505600" y="361716"/>
                  </a:lnTo>
                  <a:lnTo>
                    <a:pt x="7532345" y="397156"/>
                  </a:lnTo>
                  <a:lnTo>
                    <a:pt x="7557449" y="433853"/>
                  </a:lnTo>
                  <a:lnTo>
                    <a:pt x="7580858" y="471754"/>
                  </a:lnTo>
                  <a:lnTo>
                    <a:pt x="7602519" y="510805"/>
                  </a:lnTo>
                  <a:lnTo>
                    <a:pt x="7622375" y="550949"/>
                  </a:lnTo>
                  <a:lnTo>
                    <a:pt x="7640373" y="592134"/>
                  </a:lnTo>
                  <a:lnTo>
                    <a:pt x="7656458" y="634304"/>
                  </a:lnTo>
                  <a:lnTo>
                    <a:pt x="7670575" y="677405"/>
                  </a:lnTo>
                  <a:lnTo>
                    <a:pt x="7682670" y="721382"/>
                  </a:lnTo>
                  <a:lnTo>
                    <a:pt x="7692688" y="766180"/>
                  </a:lnTo>
                  <a:lnTo>
                    <a:pt x="7700575" y="811746"/>
                  </a:lnTo>
                  <a:lnTo>
                    <a:pt x="7706276" y="858024"/>
                  </a:lnTo>
                  <a:lnTo>
                    <a:pt x="7709737" y="904960"/>
                  </a:lnTo>
                  <a:lnTo>
                    <a:pt x="7710903" y="952499"/>
                  </a:lnTo>
                  <a:lnTo>
                    <a:pt x="7710903" y="9334498"/>
                  </a:lnTo>
                  <a:lnTo>
                    <a:pt x="7709737" y="9382038"/>
                  </a:lnTo>
                  <a:lnTo>
                    <a:pt x="7706276" y="9428974"/>
                  </a:lnTo>
                  <a:lnTo>
                    <a:pt x="7700575" y="9475252"/>
                  </a:lnTo>
                  <a:lnTo>
                    <a:pt x="7692688" y="9520818"/>
                  </a:lnTo>
                  <a:lnTo>
                    <a:pt x="7682670" y="9565616"/>
                  </a:lnTo>
                  <a:lnTo>
                    <a:pt x="7670575" y="9609593"/>
                  </a:lnTo>
                  <a:lnTo>
                    <a:pt x="7656458" y="9652694"/>
                  </a:lnTo>
                  <a:lnTo>
                    <a:pt x="7640373" y="9694864"/>
                  </a:lnTo>
                  <a:lnTo>
                    <a:pt x="7622375" y="9736049"/>
                  </a:lnTo>
                  <a:lnTo>
                    <a:pt x="7602519" y="9776193"/>
                  </a:lnTo>
                  <a:lnTo>
                    <a:pt x="7580858" y="9815244"/>
                  </a:lnTo>
                  <a:lnTo>
                    <a:pt x="7557449" y="9853145"/>
                  </a:lnTo>
                  <a:lnTo>
                    <a:pt x="7532345" y="9889843"/>
                  </a:lnTo>
                  <a:lnTo>
                    <a:pt x="7505600" y="9925282"/>
                  </a:lnTo>
                  <a:lnTo>
                    <a:pt x="7477270" y="9959409"/>
                  </a:lnTo>
                  <a:lnTo>
                    <a:pt x="7447409" y="9992168"/>
                  </a:lnTo>
                  <a:lnTo>
                    <a:pt x="7416072" y="10023506"/>
                  </a:lnTo>
                  <a:lnTo>
                    <a:pt x="7383312" y="10053367"/>
                  </a:lnTo>
                  <a:lnTo>
                    <a:pt x="7349186" y="10081697"/>
                  </a:lnTo>
                  <a:lnTo>
                    <a:pt x="7313746" y="10108441"/>
                  </a:lnTo>
                  <a:lnTo>
                    <a:pt x="7277049" y="10133545"/>
                  </a:lnTo>
                  <a:lnTo>
                    <a:pt x="7239147" y="10156955"/>
                  </a:lnTo>
                  <a:lnTo>
                    <a:pt x="7200097" y="10178615"/>
                  </a:lnTo>
                  <a:lnTo>
                    <a:pt x="7159952" y="10198471"/>
                  </a:lnTo>
                  <a:lnTo>
                    <a:pt x="7118768" y="10216469"/>
                  </a:lnTo>
                  <a:lnTo>
                    <a:pt x="7076598" y="10232554"/>
                  </a:lnTo>
                  <a:lnTo>
                    <a:pt x="7033497" y="10246671"/>
                  </a:lnTo>
                  <a:lnTo>
                    <a:pt x="6989520" y="10258766"/>
                  </a:lnTo>
                  <a:lnTo>
                    <a:pt x="6944722" y="10268784"/>
                  </a:lnTo>
                  <a:lnTo>
                    <a:pt x="6899156" y="10276671"/>
                  </a:lnTo>
                  <a:lnTo>
                    <a:pt x="6852878" y="10282373"/>
                  </a:lnTo>
                  <a:lnTo>
                    <a:pt x="6805942" y="10285833"/>
                  </a:lnTo>
                  <a:lnTo>
                    <a:pt x="6758403" y="10286999"/>
                  </a:lnTo>
                  <a:close/>
                </a:path>
              </a:pathLst>
            </a:custGeom>
            <a:solidFill>
              <a:srgbClr val="FFFFFF"/>
            </a:solidFill>
          </p:spPr>
          <p:txBody>
            <a:bodyPr wrap="square" lIns="0" tIns="0" rIns="0" bIns="0" rtlCol="0"/>
            <a:lstStyle/>
            <a:p/>
          </p:txBody>
        </p:sp>
        <p:sp>
          <p:nvSpPr>
            <p:cNvPr id="4" name="object 4" descr=""/>
            <p:cNvSpPr/>
            <p:nvPr/>
          </p:nvSpPr>
          <p:spPr>
            <a:xfrm>
              <a:off x="5779982" y="2175435"/>
              <a:ext cx="1228725" cy="1230630"/>
            </a:xfrm>
            <a:custGeom>
              <a:avLst/>
              <a:gdLst/>
              <a:ahLst/>
              <a:cxnLst/>
              <a:rect l="l" t="t" r="r" b="b"/>
              <a:pathLst>
                <a:path w="1228725" h="1230629">
                  <a:moveTo>
                    <a:pt x="615187" y="1230600"/>
                  </a:moveTo>
                  <a:lnTo>
                    <a:pt x="565942" y="1222519"/>
                  </a:lnTo>
                  <a:lnTo>
                    <a:pt x="521217" y="1200198"/>
                  </a:lnTo>
                  <a:lnTo>
                    <a:pt x="484088" y="1166434"/>
                  </a:lnTo>
                  <a:lnTo>
                    <a:pt x="457630" y="1124025"/>
                  </a:lnTo>
                  <a:lnTo>
                    <a:pt x="444920" y="1075767"/>
                  </a:lnTo>
                  <a:lnTo>
                    <a:pt x="447581" y="1029029"/>
                  </a:lnTo>
                  <a:lnTo>
                    <a:pt x="463217" y="984862"/>
                  </a:lnTo>
                  <a:lnTo>
                    <a:pt x="489777" y="946011"/>
                  </a:lnTo>
                  <a:lnTo>
                    <a:pt x="525211" y="915218"/>
                  </a:lnTo>
                  <a:lnTo>
                    <a:pt x="549379" y="891705"/>
                  </a:lnTo>
                  <a:lnTo>
                    <a:pt x="563071" y="861859"/>
                  </a:lnTo>
                  <a:lnTo>
                    <a:pt x="565522" y="829037"/>
                  </a:lnTo>
                  <a:lnTo>
                    <a:pt x="555967" y="796593"/>
                  </a:lnTo>
                  <a:lnTo>
                    <a:pt x="533123" y="759345"/>
                  </a:lnTo>
                  <a:lnTo>
                    <a:pt x="504684" y="726026"/>
                  </a:lnTo>
                  <a:lnTo>
                    <a:pt x="471473" y="697461"/>
                  </a:lnTo>
                  <a:lnTo>
                    <a:pt x="434312" y="674475"/>
                  </a:lnTo>
                  <a:lnTo>
                    <a:pt x="401802" y="664812"/>
                  </a:lnTo>
                  <a:lnTo>
                    <a:pt x="368897" y="667268"/>
                  </a:lnTo>
                  <a:lnTo>
                    <a:pt x="338966" y="681036"/>
                  </a:lnTo>
                  <a:lnTo>
                    <a:pt x="315374" y="705310"/>
                  </a:lnTo>
                  <a:lnTo>
                    <a:pt x="284641" y="740701"/>
                  </a:lnTo>
                  <a:lnTo>
                    <a:pt x="245873" y="767252"/>
                  </a:lnTo>
                  <a:lnTo>
                    <a:pt x="201796" y="782917"/>
                  </a:lnTo>
                  <a:lnTo>
                    <a:pt x="155135" y="785647"/>
                  </a:lnTo>
                  <a:lnTo>
                    <a:pt x="106820" y="773006"/>
                  </a:lnTo>
                  <a:lnTo>
                    <a:pt x="64342" y="746588"/>
                  </a:lnTo>
                  <a:lnTo>
                    <a:pt x="30508" y="709470"/>
                  </a:lnTo>
                  <a:lnTo>
                    <a:pt x="8125" y="664734"/>
                  </a:lnTo>
                  <a:lnTo>
                    <a:pt x="0" y="615459"/>
                  </a:lnTo>
                  <a:lnTo>
                    <a:pt x="8006" y="566164"/>
                  </a:lnTo>
                  <a:lnTo>
                    <a:pt x="30282" y="521374"/>
                  </a:lnTo>
                  <a:lnTo>
                    <a:pt x="64027" y="484176"/>
                  </a:lnTo>
                  <a:lnTo>
                    <a:pt x="106441" y="457655"/>
                  </a:lnTo>
                  <a:lnTo>
                    <a:pt x="154726" y="444898"/>
                  </a:lnTo>
                  <a:lnTo>
                    <a:pt x="201500" y="447538"/>
                  </a:lnTo>
                  <a:lnTo>
                    <a:pt x="245704" y="463175"/>
                  </a:lnTo>
                  <a:lnTo>
                    <a:pt x="284588" y="489753"/>
                  </a:lnTo>
                  <a:lnTo>
                    <a:pt x="315400" y="525217"/>
                  </a:lnTo>
                  <a:lnTo>
                    <a:pt x="338915" y="549391"/>
                  </a:lnTo>
                  <a:lnTo>
                    <a:pt x="368766" y="563084"/>
                  </a:lnTo>
                  <a:lnTo>
                    <a:pt x="401593" y="565528"/>
                  </a:lnTo>
                  <a:lnTo>
                    <a:pt x="434036" y="555956"/>
                  </a:lnTo>
                  <a:lnTo>
                    <a:pt x="471258" y="533095"/>
                  </a:lnTo>
                  <a:lnTo>
                    <a:pt x="504550" y="504643"/>
                  </a:lnTo>
                  <a:lnTo>
                    <a:pt x="533088" y="471425"/>
                  </a:lnTo>
                  <a:lnTo>
                    <a:pt x="556048" y="434263"/>
                  </a:lnTo>
                  <a:lnTo>
                    <a:pt x="565695" y="401771"/>
                  </a:lnTo>
                  <a:lnTo>
                    <a:pt x="563248" y="368883"/>
                  </a:lnTo>
                  <a:lnTo>
                    <a:pt x="549501" y="338968"/>
                  </a:lnTo>
                  <a:lnTo>
                    <a:pt x="525253" y="315392"/>
                  </a:lnTo>
                  <a:lnTo>
                    <a:pt x="489844" y="284628"/>
                  </a:lnTo>
                  <a:lnTo>
                    <a:pt x="463287" y="245821"/>
                  </a:lnTo>
                  <a:lnTo>
                    <a:pt x="447635" y="201702"/>
                  </a:lnTo>
                  <a:lnTo>
                    <a:pt x="444937" y="155005"/>
                  </a:lnTo>
                  <a:lnTo>
                    <a:pt x="457621" y="106693"/>
                  </a:lnTo>
                  <a:lnTo>
                    <a:pt x="484081" y="64231"/>
                  </a:lnTo>
                  <a:lnTo>
                    <a:pt x="521235" y="30425"/>
                  </a:lnTo>
                  <a:lnTo>
                    <a:pt x="565999" y="8079"/>
                  </a:lnTo>
                  <a:lnTo>
                    <a:pt x="615291" y="0"/>
                  </a:lnTo>
                  <a:lnTo>
                    <a:pt x="664587" y="8057"/>
                  </a:lnTo>
                  <a:lnTo>
                    <a:pt x="709361" y="30383"/>
                  </a:lnTo>
                  <a:lnTo>
                    <a:pt x="746530" y="64173"/>
                  </a:lnTo>
                  <a:lnTo>
                    <a:pt x="773009" y="106623"/>
                  </a:lnTo>
                  <a:lnTo>
                    <a:pt x="785714" y="154930"/>
                  </a:lnTo>
                  <a:lnTo>
                    <a:pt x="783026" y="201677"/>
                  </a:lnTo>
                  <a:lnTo>
                    <a:pt x="767358" y="245844"/>
                  </a:lnTo>
                  <a:lnTo>
                    <a:pt x="740764" y="284687"/>
                  </a:lnTo>
                  <a:lnTo>
                    <a:pt x="705300" y="315463"/>
                  </a:lnTo>
                  <a:lnTo>
                    <a:pt x="681081" y="338987"/>
                  </a:lnTo>
                  <a:lnTo>
                    <a:pt x="667343" y="368855"/>
                  </a:lnTo>
                  <a:lnTo>
                    <a:pt x="664875" y="401701"/>
                  </a:lnTo>
                  <a:lnTo>
                    <a:pt x="674465" y="434160"/>
                  </a:lnTo>
                  <a:lnTo>
                    <a:pt x="697078" y="470951"/>
                  </a:lnTo>
                  <a:lnTo>
                    <a:pt x="725172" y="503893"/>
                  </a:lnTo>
                  <a:lnTo>
                    <a:pt x="757946" y="532184"/>
                  </a:lnTo>
                  <a:lnTo>
                    <a:pt x="794601" y="555025"/>
                  </a:lnTo>
                  <a:lnTo>
                    <a:pt x="827571" y="564761"/>
                  </a:lnTo>
                  <a:lnTo>
                    <a:pt x="860847" y="561851"/>
                  </a:lnTo>
                  <a:lnTo>
                    <a:pt x="891026" y="547337"/>
                  </a:lnTo>
                  <a:lnTo>
                    <a:pt x="914705" y="522259"/>
                  </a:lnTo>
                  <a:lnTo>
                    <a:pt x="935630" y="495633"/>
                  </a:lnTo>
                  <a:lnTo>
                    <a:pt x="961162" y="473382"/>
                  </a:lnTo>
                  <a:lnTo>
                    <a:pt x="1022467" y="445716"/>
                  </a:lnTo>
                  <a:lnTo>
                    <a:pt x="1060206" y="442024"/>
                  </a:lnTo>
                  <a:lnTo>
                    <a:pt x="1100460" y="447528"/>
                  </a:lnTo>
                  <a:lnTo>
                    <a:pt x="1138493" y="462022"/>
                  </a:lnTo>
                  <a:lnTo>
                    <a:pt x="1172218" y="484691"/>
                  </a:lnTo>
                  <a:lnTo>
                    <a:pt x="1199547" y="514721"/>
                  </a:lnTo>
                  <a:lnTo>
                    <a:pt x="1219543" y="552763"/>
                  </a:lnTo>
                  <a:lnTo>
                    <a:pt x="1228670" y="592385"/>
                  </a:lnTo>
                  <a:lnTo>
                    <a:pt x="1227899" y="632075"/>
                  </a:lnTo>
                  <a:lnTo>
                    <a:pt x="1218199" y="670318"/>
                  </a:lnTo>
                  <a:lnTo>
                    <a:pt x="1200539" y="705603"/>
                  </a:lnTo>
                  <a:lnTo>
                    <a:pt x="1175888" y="736416"/>
                  </a:lnTo>
                  <a:lnTo>
                    <a:pt x="1145216" y="761244"/>
                  </a:lnTo>
                  <a:lnTo>
                    <a:pt x="1109492" y="778573"/>
                  </a:lnTo>
                  <a:lnTo>
                    <a:pt x="1069685" y="786891"/>
                  </a:lnTo>
                  <a:lnTo>
                    <a:pt x="1026766" y="784685"/>
                  </a:lnTo>
                  <a:lnTo>
                    <a:pt x="993280" y="774705"/>
                  </a:lnTo>
                  <a:lnTo>
                    <a:pt x="962635" y="757929"/>
                  </a:lnTo>
                  <a:lnTo>
                    <a:pt x="935851" y="735375"/>
                  </a:lnTo>
                  <a:lnTo>
                    <a:pt x="913948" y="708065"/>
                  </a:lnTo>
                  <a:lnTo>
                    <a:pt x="889599" y="682782"/>
                  </a:lnTo>
                  <a:lnTo>
                    <a:pt x="858704" y="668620"/>
                  </a:lnTo>
                  <a:lnTo>
                    <a:pt x="824756" y="666418"/>
                  </a:lnTo>
                  <a:lnTo>
                    <a:pt x="791248" y="677019"/>
                  </a:lnTo>
                  <a:lnTo>
                    <a:pt x="755655" y="699892"/>
                  </a:lnTo>
                  <a:lnTo>
                    <a:pt x="723851" y="727943"/>
                  </a:lnTo>
                  <a:lnTo>
                    <a:pt x="696584" y="760415"/>
                  </a:lnTo>
                  <a:lnTo>
                    <a:pt x="674605" y="796552"/>
                  </a:lnTo>
                  <a:lnTo>
                    <a:pt x="665095" y="829034"/>
                  </a:lnTo>
                  <a:lnTo>
                    <a:pt x="667601" y="861889"/>
                  </a:lnTo>
                  <a:lnTo>
                    <a:pt x="681339" y="891767"/>
                  </a:lnTo>
                  <a:lnTo>
                    <a:pt x="705525" y="915322"/>
                  </a:lnTo>
                  <a:lnTo>
                    <a:pt x="740924" y="946155"/>
                  </a:lnTo>
                  <a:lnTo>
                    <a:pt x="767440" y="985037"/>
                  </a:lnTo>
                  <a:lnTo>
                    <a:pt x="783025" y="1029222"/>
                  </a:lnTo>
                  <a:lnTo>
                    <a:pt x="785632" y="1075963"/>
                  </a:lnTo>
                  <a:lnTo>
                    <a:pt x="772866" y="1124206"/>
                  </a:lnTo>
                  <a:lnTo>
                    <a:pt x="746360" y="1166585"/>
                  </a:lnTo>
                  <a:lnTo>
                    <a:pt x="709192" y="1200306"/>
                  </a:lnTo>
                  <a:lnTo>
                    <a:pt x="664442" y="1222576"/>
                  </a:lnTo>
                  <a:lnTo>
                    <a:pt x="615187" y="1230600"/>
                  </a:lnTo>
                  <a:close/>
                </a:path>
              </a:pathLst>
            </a:custGeom>
            <a:solidFill>
              <a:srgbClr val="000000"/>
            </a:solidFill>
          </p:spPr>
          <p:txBody>
            <a:bodyPr wrap="square" lIns="0" tIns="0" rIns="0" bIns="0" rtlCol="0"/>
            <a:lstStyle/>
            <a:p/>
          </p:txBody>
        </p:sp>
        <p:pic>
          <p:nvPicPr>
            <p:cNvPr id="5" name="object 5" descr=""/>
            <p:cNvPicPr/>
            <p:nvPr/>
          </p:nvPicPr>
          <p:blipFill>
            <a:blip r:embed="rId2" cstate="print"/>
            <a:stretch>
              <a:fillRect/>
            </a:stretch>
          </p:blipFill>
          <p:spPr>
            <a:xfrm>
              <a:off x="0" y="2050004"/>
              <a:ext cx="7715249" cy="5800724"/>
            </a:xfrm>
            <a:prstGeom prst="rect">
              <a:avLst/>
            </a:prstGeom>
          </p:spPr>
        </p:pic>
      </p:grpSp>
      <p:sp>
        <p:nvSpPr>
          <p:cNvPr id="6" name="object 6"/>
          <p:cNvSpPr txBox="1">
            <a:spLocks noGrp="1"/>
          </p:cNvSpPr>
          <p:nvPr>
            <p:ph type="title"/>
          </p:nvPr>
        </p:nvSpPr>
        <p:spPr>
          <a:xfrm>
            <a:off x="9131300" y="2363403"/>
            <a:ext cx="3637915" cy="1153160"/>
          </a:xfrm>
          <a:prstGeom prst="rect"/>
        </p:spPr>
        <p:txBody>
          <a:bodyPr wrap="square" lIns="0" tIns="12700" rIns="0" bIns="0" rtlCol="0" vert="horz">
            <a:spAutoFit/>
          </a:bodyPr>
          <a:lstStyle/>
          <a:p>
            <a:pPr marL="12700">
              <a:lnSpc>
                <a:spcPct val="100000"/>
              </a:lnSpc>
              <a:spcBef>
                <a:spcPts val="100"/>
              </a:spcBef>
            </a:pPr>
            <a:r>
              <a:rPr dirty="0" sz="7400" spc="-385"/>
              <a:t>Agenda</a:t>
            </a:r>
            <a:endParaRPr sz="7400"/>
          </a:p>
        </p:txBody>
      </p:sp>
      <p:pic>
        <p:nvPicPr>
          <p:cNvPr id="7" name="object 7" descr=""/>
          <p:cNvPicPr/>
          <p:nvPr/>
        </p:nvPicPr>
        <p:blipFill>
          <a:blip r:embed="rId3" cstate="print"/>
          <a:stretch>
            <a:fillRect/>
          </a:stretch>
        </p:blipFill>
        <p:spPr>
          <a:xfrm>
            <a:off x="9420224" y="5595765"/>
            <a:ext cx="133350" cy="133349"/>
          </a:xfrm>
          <a:prstGeom prst="rect">
            <a:avLst/>
          </a:prstGeom>
        </p:spPr>
      </p:pic>
      <p:pic>
        <p:nvPicPr>
          <p:cNvPr id="8" name="object 8" descr=""/>
          <p:cNvPicPr/>
          <p:nvPr/>
        </p:nvPicPr>
        <p:blipFill>
          <a:blip r:embed="rId4" cstate="print"/>
          <a:stretch>
            <a:fillRect/>
          </a:stretch>
        </p:blipFill>
        <p:spPr>
          <a:xfrm>
            <a:off x="9420224" y="6091065"/>
            <a:ext cx="133350" cy="133349"/>
          </a:xfrm>
          <a:prstGeom prst="rect">
            <a:avLst/>
          </a:prstGeom>
        </p:spPr>
      </p:pic>
      <p:pic>
        <p:nvPicPr>
          <p:cNvPr id="9" name="object 9" descr=""/>
          <p:cNvPicPr/>
          <p:nvPr/>
        </p:nvPicPr>
        <p:blipFill>
          <a:blip r:embed="rId5" cstate="print"/>
          <a:stretch>
            <a:fillRect/>
          </a:stretch>
        </p:blipFill>
        <p:spPr>
          <a:xfrm>
            <a:off x="9420224" y="6586365"/>
            <a:ext cx="133350" cy="133349"/>
          </a:xfrm>
          <a:prstGeom prst="rect">
            <a:avLst/>
          </a:prstGeom>
        </p:spPr>
      </p:pic>
      <p:pic>
        <p:nvPicPr>
          <p:cNvPr id="10" name="object 10" descr=""/>
          <p:cNvPicPr/>
          <p:nvPr/>
        </p:nvPicPr>
        <p:blipFill>
          <a:blip r:embed="rId4" cstate="print"/>
          <a:stretch>
            <a:fillRect/>
          </a:stretch>
        </p:blipFill>
        <p:spPr>
          <a:xfrm>
            <a:off x="9420224" y="7081665"/>
            <a:ext cx="133350" cy="133349"/>
          </a:xfrm>
          <a:prstGeom prst="rect">
            <a:avLst/>
          </a:prstGeom>
        </p:spPr>
      </p:pic>
      <p:pic>
        <p:nvPicPr>
          <p:cNvPr id="11" name="object 11" descr=""/>
          <p:cNvPicPr/>
          <p:nvPr/>
        </p:nvPicPr>
        <p:blipFill>
          <a:blip r:embed="rId6" cstate="print"/>
          <a:stretch>
            <a:fillRect/>
          </a:stretch>
        </p:blipFill>
        <p:spPr>
          <a:xfrm>
            <a:off x="9420224" y="7576965"/>
            <a:ext cx="133350" cy="133349"/>
          </a:xfrm>
          <a:prstGeom prst="rect">
            <a:avLst/>
          </a:prstGeom>
        </p:spPr>
      </p:pic>
      <p:sp>
        <p:nvSpPr>
          <p:cNvPr id="12" name="object 12" descr=""/>
          <p:cNvSpPr txBox="1"/>
          <p:nvPr/>
        </p:nvSpPr>
        <p:spPr>
          <a:xfrm>
            <a:off x="9131300" y="3911718"/>
            <a:ext cx="6964045" cy="3940175"/>
          </a:xfrm>
          <a:prstGeom prst="rect">
            <a:avLst/>
          </a:prstGeom>
        </p:spPr>
        <p:txBody>
          <a:bodyPr wrap="square" lIns="0" tIns="12700" rIns="0" bIns="0" rtlCol="0" vert="horz">
            <a:spAutoFit/>
          </a:bodyPr>
          <a:lstStyle/>
          <a:p>
            <a:pPr marL="12700" marR="5080">
              <a:lnSpc>
                <a:spcPct val="115799"/>
              </a:lnSpc>
              <a:spcBef>
                <a:spcPts val="100"/>
              </a:spcBef>
            </a:pPr>
            <a:r>
              <a:rPr dirty="0" sz="3400" spc="-360">
                <a:solidFill>
                  <a:srgbClr val="111111"/>
                </a:solidFill>
                <a:latin typeface="Arial Black"/>
                <a:cs typeface="Arial Black"/>
              </a:rPr>
              <a:t>Key</a:t>
            </a:r>
            <a:r>
              <a:rPr dirty="0" sz="3400" spc="-250">
                <a:solidFill>
                  <a:srgbClr val="111111"/>
                </a:solidFill>
                <a:latin typeface="Arial Black"/>
                <a:cs typeface="Arial Black"/>
              </a:rPr>
              <a:t> </a:t>
            </a:r>
            <a:r>
              <a:rPr dirty="0" sz="3400" spc="-180">
                <a:solidFill>
                  <a:srgbClr val="111111"/>
                </a:solidFill>
                <a:latin typeface="Arial Black"/>
                <a:cs typeface="Arial Black"/>
              </a:rPr>
              <a:t>Points</a:t>
            </a:r>
            <a:r>
              <a:rPr dirty="0" sz="3400" spc="-245">
                <a:solidFill>
                  <a:srgbClr val="111111"/>
                </a:solidFill>
                <a:latin typeface="Arial Black"/>
                <a:cs typeface="Arial Black"/>
              </a:rPr>
              <a:t> </a:t>
            </a:r>
            <a:r>
              <a:rPr dirty="0" sz="3400" spc="-170">
                <a:solidFill>
                  <a:srgbClr val="111111"/>
                </a:solidFill>
                <a:latin typeface="Arial Black"/>
                <a:cs typeface="Arial Black"/>
              </a:rPr>
              <a:t>to</a:t>
            </a:r>
            <a:r>
              <a:rPr dirty="0" sz="3400" spc="-245">
                <a:solidFill>
                  <a:srgbClr val="111111"/>
                </a:solidFill>
                <a:latin typeface="Arial Black"/>
                <a:cs typeface="Arial Black"/>
              </a:rPr>
              <a:t> </a:t>
            </a:r>
            <a:r>
              <a:rPr dirty="0" sz="3400" spc="-80">
                <a:solidFill>
                  <a:srgbClr val="111111"/>
                </a:solidFill>
                <a:latin typeface="Arial Black"/>
                <a:cs typeface="Arial Black"/>
              </a:rPr>
              <a:t>Cover</a:t>
            </a:r>
            <a:r>
              <a:rPr dirty="0" sz="3400" spc="-245">
                <a:solidFill>
                  <a:srgbClr val="111111"/>
                </a:solidFill>
                <a:latin typeface="Arial Black"/>
                <a:cs typeface="Arial Black"/>
              </a:rPr>
              <a:t> </a:t>
            </a:r>
            <a:r>
              <a:rPr dirty="0" sz="3400" spc="-135">
                <a:solidFill>
                  <a:srgbClr val="111111"/>
                </a:solidFill>
                <a:latin typeface="Arial Black"/>
                <a:cs typeface="Arial Black"/>
              </a:rPr>
              <a:t>on</a:t>
            </a:r>
            <a:r>
              <a:rPr dirty="0" sz="3400" spc="-245">
                <a:solidFill>
                  <a:srgbClr val="111111"/>
                </a:solidFill>
                <a:latin typeface="Arial Black"/>
                <a:cs typeface="Arial Black"/>
              </a:rPr>
              <a:t> </a:t>
            </a:r>
            <a:r>
              <a:rPr dirty="0" sz="3400" spc="-160">
                <a:solidFill>
                  <a:srgbClr val="111111"/>
                </a:solidFill>
                <a:latin typeface="Arial Black"/>
                <a:cs typeface="Arial Black"/>
              </a:rPr>
              <a:t>Stovetop </a:t>
            </a:r>
            <a:r>
              <a:rPr dirty="0" sz="3400" spc="-10">
                <a:solidFill>
                  <a:srgbClr val="111111"/>
                </a:solidFill>
                <a:latin typeface="Arial Black"/>
                <a:cs typeface="Arial Black"/>
              </a:rPr>
              <a:t>Covers</a:t>
            </a:r>
            <a:endParaRPr sz="3400">
              <a:latin typeface="Arial Black"/>
              <a:cs typeface="Arial Black"/>
            </a:endParaRPr>
          </a:p>
          <a:p>
            <a:pPr marL="616585" marR="582930">
              <a:lnSpc>
                <a:spcPct val="116100"/>
              </a:lnSpc>
              <a:spcBef>
                <a:spcPts val="1870"/>
              </a:spcBef>
            </a:pPr>
            <a:r>
              <a:rPr dirty="0" sz="2800" spc="-50">
                <a:solidFill>
                  <a:srgbClr val="111111"/>
                </a:solidFill>
                <a:latin typeface="Verdana"/>
                <a:cs typeface="Verdana"/>
              </a:rPr>
              <a:t>Introduction</a:t>
            </a:r>
            <a:r>
              <a:rPr dirty="0" sz="2800" spc="-190">
                <a:solidFill>
                  <a:srgbClr val="111111"/>
                </a:solidFill>
                <a:latin typeface="Verdana"/>
                <a:cs typeface="Verdana"/>
              </a:rPr>
              <a:t> </a:t>
            </a:r>
            <a:r>
              <a:rPr dirty="0" sz="2800" spc="-65">
                <a:solidFill>
                  <a:srgbClr val="111111"/>
                </a:solidFill>
                <a:latin typeface="Verdana"/>
                <a:cs typeface="Verdana"/>
              </a:rPr>
              <a:t>to</a:t>
            </a:r>
            <a:r>
              <a:rPr dirty="0" sz="2800" spc="-185">
                <a:solidFill>
                  <a:srgbClr val="111111"/>
                </a:solidFill>
                <a:latin typeface="Verdana"/>
                <a:cs typeface="Verdana"/>
              </a:rPr>
              <a:t> </a:t>
            </a:r>
            <a:r>
              <a:rPr dirty="0" sz="2800" spc="-150">
                <a:solidFill>
                  <a:srgbClr val="111111"/>
                </a:solidFill>
                <a:latin typeface="Arial Black"/>
                <a:cs typeface="Arial Black"/>
              </a:rPr>
              <a:t>Functional</a:t>
            </a:r>
            <a:r>
              <a:rPr dirty="0" sz="2800" spc="-160">
                <a:solidFill>
                  <a:srgbClr val="111111"/>
                </a:solidFill>
                <a:latin typeface="Arial Black"/>
                <a:cs typeface="Arial Black"/>
              </a:rPr>
              <a:t> </a:t>
            </a:r>
            <a:r>
              <a:rPr dirty="0" sz="2800" spc="-25">
                <a:solidFill>
                  <a:srgbClr val="111111"/>
                </a:solidFill>
                <a:latin typeface="Arial Black"/>
                <a:cs typeface="Arial Black"/>
              </a:rPr>
              <a:t>Decor </a:t>
            </a:r>
            <a:r>
              <a:rPr dirty="0" sz="2800" spc="-40">
                <a:solidFill>
                  <a:srgbClr val="111111"/>
                </a:solidFill>
                <a:latin typeface="Verdana"/>
                <a:cs typeface="Verdana"/>
              </a:rPr>
              <a:t>Benefits</a:t>
            </a:r>
            <a:r>
              <a:rPr dirty="0" sz="2800" spc="-200">
                <a:solidFill>
                  <a:srgbClr val="111111"/>
                </a:solidFill>
                <a:latin typeface="Verdana"/>
                <a:cs typeface="Verdana"/>
              </a:rPr>
              <a:t> </a:t>
            </a:r>
            <a:r>
              <a:rPr dirty="0" sz="2800">
                <a:solidFill>
                  <a:srgbClr val="111111"/>
                </a:solidFill>
                <a:latin typeface="Verdana"/>
                <a:cs typeface="Verdana"/>
              </a:rPr>
              <a:t>of</a:t>
            </a:r>
            <a:r>
              <a:rPr dirty="0" sz="2800" spc="-200">
                <a:solidFill>
                  <a:srgbClr val="111111"/>
                </a:solidFill>
                <a:latin typeface="Verdana"/>
                <a:cs typeface="Verdana"/>
              </a:rPr>
              <a:t> </a:t>
            </a:r>
            <a:r>
              <a:rPr dirty="0" sz="2800" spc="-100">
                <a:solidFill>
                  <a:srgbClr val="111111"/>
                </a:solidFill>
                <a:latin typeface="Verdana"/>
                <a:cs typeface="Verdana"/>
              </a:rPr>
              <a:t>Stovetop</a:t>
            </a:r>
            <a:r>
              <a:rPr dirty="0" sz="2800" spc="-195">
                <a:solidFill>
                  <a:srgbClr val="111111"/>
                </a:solidFill>
                <a:latin typeface="Verdana"/>
                <a:cs typeface="Verdana"/>
              </a:rPr>
              <a:t> </a:t>
            </a:r>
            <a:r>
              <a:rPr dirty="0" sz="2800" spc="-10">
                <a:solidFill>
                  <a:srgbClr val="111111"/>
                </a:solidFill>
                <a:latin typeface="Arial Black"/>
                <a:cs typeface="Arial Black"/>
              </a:rPr>
              <a:t>Covers </a:t>
            </a:r>
            <a:r>
              <a:rPr dirty="0" sz="2800" spc="-95">
                <a:solidFill>
                  <a:srgbClr val="111111"/>
                </a:solidFill>
                <a:latin typeface="Verdana"/>
                <a:cs typeface="Verdana"/>
              </a:rPr>
              <a:t>Stylish</a:t>
            </a:r>
            <a:r>
              <a:rPr dirty="0" sz="2800" spc="-210">
                <a:solidFill>
                  <a:srgbClr val="111111"/>
                </a:solidFill>
                <a:latin typeface="Verdana"/>
                <a:cs typeface="Verdana"/>
              </a:rPr>
              <a:t> </a:t>
            </a:r>
            <a:r>
              <a:rPr dirty="0" sz="2800" spc="-25">
                <a:solidFill>
                  <a:srgbClr val="111111"/>
                </a:solidFill>
                <a:latin typeface="Verdana"/>
                <a:cs typeface="Verdana"/>
              </a:rPr>
              <a:t>Design</a:t>
            </a:r>
            <a:r>
              <a:rPr dirty="0" sz="2800" spc="-210">
                <a:solidFill>
                  <a:srgbClr val="111111"/>
                </a:solidFill>
                <a:latin typeface="Verdana"/>
                <a:cs typeface="Verdana"/>
              </a:rPr>
              <a:t> </a:t>
            </a:r>
            <a:r>
              <a:rPr dirty="0" sz="2800" spc="-50">
                <a:solidFill>
                  <a:srgbClr val="111111"/>
                </a:solidFill>
                <a:latin typeface="Arial Black"/>
                <a:cs typeface="Arial Black"/>
              </a:rPr>
              <a:t>Inspirations </a:t>
            </a:r>
            <a:r>
              <a:rPr dirty="0" sz="2800">
                <a:solidFill>
                  <a:srgbClr val="111111"/>
                </a:solidFill>
                <a:latin typeface="Verdana"/>
                <a:cs typeface="Verdana"/>
              </a:rPr>
              <a:t>Current</a:t>
            </a:r>
            <a:r>
              <a:rPr dirty="0" sz="2800" spc="-80">
                <a:solidFill>
                  <a:srgbClr val="111111"/>
                </a:solidFill>
                <a:latin typeface="Verdana"/>
                <a:cs typeface="Verdana"/>
              </a:rPr>
              <a:t> </a:t>
            </a:r>
            <a:r>
              <a:rPr dirty="0" sz="2800" spc="-40">
                <a:solidFill>
                  <a:srgbClr val="111111"/>
                </a:solidFill>
                <a:latin typeface="Verdana"/>
                <a:cs typeface="Verdana"/>
              </a:rPr>
              <a:t>Market</a:t>
            </a:r>
            <a:r>
              <a:rPr dirty="0" sz="2800" spc="-80">
                <a:solidFill>
                  <a:srgbClr val="111111"/>
                </a:solidFill>
                <a:latin typeface="Verdana"/>
                <a:cs typeface="Verdana"/>
              </a:rPr>
              <a:t> </a:t>
            </a:r>
            <a:r>
              <a:rPr dirty="0" sz="2800" spc="-10">
                <a:solidFill>
                  <a:srgbClr val="111111"/>
                </a:solidFill>
                <a:latin typeface="Arial Black"/>
                <a:cs typeface="Arial Black"/>
              </a:rPr>
              <a:t>Trends</a:t>
            </a:r>
            <a:endParaRPr sz="2800">
              <a:latin typeface="Arial Black"/>
              <a:cs typeface="Arial Black"/>
            </a:endParaRPr>
          </a:p>
          <a:p>
            <a:pPr marL="616585">
              <a:lnSpc>
                <a:spcPct val="100000"/>
              </a:lnSpc>
              <a:spcBef>
                <a:spcPts val="540"/>
              </a:spcBef>
            </a:pPr>
            <a:r>
              <a:rPr dirty="0" sz="2800">
                <a:solidFill>
                  <a:srgbClr val="111111"/>
                </a:solidFill>
                <a:latin typeface="Verdana"/>
                <a:cs typeface="Verdana"/>
              </a:rPr>
              <a:t>Tips</a:t>
            </a:r>
            <a:r>
              <a:rPr dirty="0" sz="2800" spc="-150">
                <a:solidFill>
                  <a:srgbClr val="111111"/>
                </a:solidFill>
                <a:latin typeface="Verdana"/>
                <a:cs typeface="Verdana"/>
              </a:rPr>
              <a:t> </a:t>
            </a:r>
            <a:r>
              <a:rPr dirty="0" sz="2800" spc="50">
                <a:solidFill>
                  <a:srgbClr val="111111"/>
                </a:solidFill>
                <a:latin typeface="Verdana"/>
                <a:cs typeface="Verdana"/>
              </a:rPr>
              <a:t>for</a:t>
            </a:r>
            <a:r>
              <a:rPr dirty="0" sz="2800" spc="-150">
                <a:solidFill>
                  <a:srgbClr val="111111"/>
                </a:solidFill>
                <a:latin typeface="Verdana"/>
                <a:cs typeface="Verdana"/>
              </a:rPr>
              <a:t> </a:t>
            </a:r>
            <a:r>
              <a:rPr dirty="0" sz="2800" spc="-75">
                <a:solidFill>
                  <a:srgbClr val="111111"/>
                </a:solidFill>
                <a:latin typeface="Arial Black"/>
                <a:cs typeface="Arial Black"/>
              </a:rPr>
              <a:t>Implementation</a:t>
            </a:r>
            <a:endParaRPr sz="2800">
              <a:latin typeface="Arial Black"/>
              <a:cs typeface="Arial Black"/>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descr=""/>
          <p:cNvGrpSpPr/>
          <p:nvPr/>
        </p:nvGrpSpPr>
        <p:grpSpPr>
          <a:xfrm>
            <a:off x="10362291" y="0"/>
            <a:ext cx="7926070" cy="10278745"/>
            <a:chOff x="10362291" y="0"/>
            <a:chExt cx="7926070" cy="10278745"/>
          </a:xfrm>
        </p:grpSpPr>
        <p:sp>
          <p:nvSpPr>
            <p:cNvPr id="3" name="object 3" descr=""/>
            <p:cNvSpPr/>
            <p:nvPr/>
          </p:nvSpPr>
          <p:spPr>
            <a:xfrm>
              <a:off x="10362291" y="0"/>
              <a:ext cx="7926070" cy="10278745"/>
            </a:xfrm>
            <a:custGeom>
              <a:avLst/>
              <a:gdLst/>
              <a:ahLst/>
              <a:cxnLst/>
              <a:rect l="l" t="t" r="r" b="b"/>
              <a:pathLst>
                <a:path w="7926069" h="10278745">
                  <a:moveTo>
                    <a:pt x="7097889" y="10278652"/>
                  </a:moveTo>
                  <a:lnTo>
                    <a:pt x="827818" y="10278652"/>
                  </a:lnTo>
                  <a:lnTo>
                    <a:pt x="811746" y="10276672"/>
                  </a:lnTo>
                  <a:lnTo>
                    <a:pt x="766181" y="10268785"/>
                  </a:lnTo>
                  <a:lnTo>
                    <a:pt x="721382" y="10258767"/>
                  </a:lnTo>
                  <a:lnTo>
                    <a:pt x="677405" y="10246672"/>
                  </a:lnTo>
                  <a:lnTo>
                    <a:pt x="634305" y="10232555"/>
                  </a:lnTo>
                  <a:lnTo>
                    <a:pt x="592135" y="10216470"/>
                  </a:lnTo>
                  <a:lnTo>
                    <a:pt x="550950" y="10198472"/>
                  </a:lnTo>
                  <a:lnTo>
                    <a:pt x="510805" y="10178616"/>
                  </a:lnTo>
                  <a:lnTo>
                    <a:pt x="471755" y="10156956"/>
                  </a:lnTo>
                  <a:lnTo>
                    <a:pt x="433854" y="10133546"/>
                  </a:lnTo>
                  <a:lnTo>
                    <a:pt x="397156" y="10108442"/>
                  </a:lnTo>
                  <a:lnTo>
                    <a:pt x="361717" y="10081698"/>
                  </a:lnTo>
                  <a:lnTo>
                    <a:pt x="327590" y="10053368"/>
                  </a:lnTo>
                  <a:lnTo>
                    <a:pt x="294831" y="10023507"/>
                  </a:lnTo>
                  <a:lnTo>
                    <a:pt x="263493" y="9992169"/>
                  </a:lnTo>
                  <a:lnTo>
                    <a:pt x="233632" y="9959410"/>
                  </a:lnTo>
                  <a:lnTo>
                    <a:pt x="205302" y="9925283"/>
                  </a:lnTo>
                  <a:lnTo>
                    <a:pt x="178558" y="9889844"/>
                  </a:lnTo>
                  <a:lnTo>
                    <a:pt x="153453" y="9853146"/>
                  </a:lnTo>
                  <a:lnTo>
                    <a:pt x="130044" y="9815245"/>
                  </a:lnTo>
                  <a:lnTo>
                    <a:pt x="108384" y="9776195"/>
                  </a:lnTo>
                  <a:lnTo>
                    <a:pt x="88528" y="9736050"/>
                  </a:lnTo>
                  <a:lnTo>
                    <a:pt x="70530" y="9694865"/>
                  </a:lnTo>
                  <a:lnTo>
                    <a:pt x="54445" y="9652695"/>
                  </a:lnTo>
                  <a:lnTo>
                    <a:pt x="40328" y="9609595"/>
                  </a:lnTo>
                  <a:lnTo>
                    <a:pt x="28233" y="9565618"/>
                  </a:lnTo>
                  <a:lnTo>
                    <a:pt x="18214" y="9520819"/>
                  </a:lnTo>
                  <a:lnTo>
                    <a:pt x="10327" y="9475254"/>
                  </a:lnTo>
                  <a:lnTo>
                    <a:pt x="4626" y="9428976"/>
                  </a:lnTo>
                  <a:lnTo>
                    <a:pt x="1165" y="9382040"/>
                  </a:lnTo>
                  <a:lnTo>
                    <a:pt x="0" y="9334500"/>
                  </a:lnTo>
                  <a:lnTo>
                    <a:pt x="0" y="952500"/>
                  </a:lnTo>
                  <a:lnTo>
                    <a:pt x="1165" y="904960"/>
                  </a:lnTo>
                  <a:lnTo>
                    <a:pt x="4626" y="858024"/>
                  </a:lnTo>
                  <a:lnTo>
                    <a:pt x="10327" y="811746"/>
                  </a:lnTo>
                  <a:lnTo>
                    <a:pt x="18214" y="766180"/>
                  </a:lnTo>
                  <a:lnTo>
                    <a:pt x="28233" y="721382"/>
                  </a:lnTo>
                  <a:lnTo>
                    <a:pt x="40328" y="677405"/>
                  </a:lnTo>
                  <a:lnTo>
                    <a:pt x="54445" y="634304"/>
                  </a:lnTo>
                  <a:lnTo>
                    <a:pt x="70530" y="592134"/>
                  </a:lnTo>
                  <a:lnTo>
                    <a:pt x="88528" y="550950"/>
                  </a:lnTo>
                  <a:lnTo>
                    <a:pt x="108384" y="510805"/>
                  </a:lnTo>
                  <a:lnTo>
                    <a:pt x="130044" y="471755"/>
                  </a:lnTo>
                  <a:lnTo>
                    <a:pt x="153453" y="433853"/>
                  </a:lnTo>
                  <a:lnTo>
                    <a:pt x="178558" y="397156"/>
                  </a:lnTo>
                  <a:lnTo>
                    <a:pt x="205302" y="361716"/>
                  </a:lnTo>
                  <a:lnTo>
                    <a:pt x="233632" y="327590"/>
                  </a:lnTo>
                  <a:lnTo>
                    <a:pt x="263493" y="294830"/>
                  </a:lnTo>
                  <a:lnTo>
                    <a:pt x="294831" y="263493"/>
                  </a:lnTo>
                  <a:lnTo>
                    <a:pt x="327590" y="233632"/>
                  </a:lnTo>
                  <a:lnTo>
                    <a:pt x="361717" y="205302"/>
                  </a:lnTo>
                  <a:lnTo>
                    <a:pt x="397156" y="178557"/>
                  </a:lnTo>
                  <a:lnTo>
                    <a:pt x="433854" y="153453"/>
                  </a:lnTo>
                  <a:lnTo>
                    <a:pt x="471755" y="130044"/>
                  </a:lnTo>
                  <a:lnTo>
                    <a:pt x="510805" y="108384"/>
                  </a:lnTo>
                  <a:lnTo>
                    <a:pt x="550950" y="88527"/>
                  </a:lnTo>
                  <a:lnTo>
                    <a:pt x="592135" y="70529"/>
                  </a:lnTo>
                  <a:lnTo>
                    <a:pt x="634305" y="54445"/>
                  </a:lnTo>
                  <a:lnTo>
                    <a:pt x="677405" y="40327"/>
                  </a:lnTo>
                  <a:lnTo>
                    <a:pt x="721382" y="28232"/>
                  </a:lnTo>
                  <a:lnTo>
                    <a:pt x="766181" y="18214"/>
                  </a:lnTo>
                  <a:lnTo>
                    <a:pt x="811746" y="10327"/>
                  </a:lnTo>
                  <a:lnTo>
                    <a:pt x="858024" y="4626"/>
                  </a:lnTo>
                  <a:lnTo>
                    <a:pt x="904960" y="1165"/>
                  </a:lnTo>
                  <a:lnTo>
                    <a:pt x="952500" y="0"/>
                  </a:lnTo>
                  <a:lnTo>
                    <a:pt x="6973208" y="0"/>
                  </a:lnTo>
                  <a:lnTo>
                    <a:pt x="7020747" y="1165"/>
                  </a:lnTo>
                  <a:lnTo>
                    <a:pt x="7067683" y="4626"/>
                  </a:lnTo>
                  <a:lnTo>
                    <a:pt x="7113961" y="10327"/>
                  </a:lnTo>
                  <a:lnTo>
                    <a:pt x="7159527" y="18214"/>
                  </a:lnTo>
                  <a:lnTo>
                    <a:pt x="7204325" y="28232"/>
                  </a:lnTo>
                  <a:lnTo>
                    <a:pt x="7248302" y="40327"/>
                  </a:lnTo>
                  <a:lnTo>
                    <a:pt x="7291403" y="54445"/>
                  </a:lnTo>
                  <a:lnTo>
                    <a:pt x="7333573" y="70529"/>
                  </a:lnTo>
                  <a:lnTo>
                    <a:pt x="7374758" y="88527"/>
                  </a:lnTo>
                  <a:lnTo>
                    <a:pt x="7414902" y="108384"/>
                  </a:lnTo>
                  <a:lnTo>
                    <a:pt x="7453953" y="130044"/>
                  </a:lnTo>
                  <a:lnTo>
                    <a:pt x="7491854" y="153453"/>
                  </a:lnTo>
                  <a:lnTo>
                    <a:pt x="7528552" y="178557"/>
                  </a:lnTo>
                  <a:lnTo>
                    <a:pt x="7563991" y="205302"/>
                  </a:lnTo>
                  <a:lnTo>
                    <a:pt x="7598118" y="233632"/>
                  </a:lnTo>
                  <a:lnTo>
                    <a:pt x="7630877" y="263493"/>
                  </a:lnTo>
                  <a:lnTo>
                    <a:pt x="7662214" y="294830"/>
                  </a:lnTo>
                  <a:lnTo>
                    <a:pt x="7692076" y="327590"/>
                  </a:lnTo>
                  <a:lnTo>
                    <a:pt x="7720405" y="361716"/>
                  </a:lnTo>
                  <a:lnTo>
                    <a:pt x="7747150" y="397156"/>
                  </a:lnTo>
                  <a:lnTo>
                    <a:pt x="7772254" y="433853"/>
                  </a:lnTo>
                  <a:lnTo>
                    <a:pt x="7795664" y="471755"/>
                  </a:lnTo>
                  <a:lnTo>
                    <a:pt x="7817324" y="510805"/>
                  </a:lnTo>
                  <a:lnTo>
                    <a:pt x="7837180" y="550950"/>
                  </a:lnTo>
                  <a:lnTo>
                    <a:pt x="7855178" y="592134"/>
                  </a:lnTo>
                  <a:lnTo>
                    <a:pt x="7871263" y="634304"/>
                  </a:lnTo>
                  <a:lnTo>
                    <a:pt x="7885380" y="677405"/>
                  </a:lnTo>
                  <a:lnTo>
                    <a:pt x="7897475" y="721382"/>
                  </a:lnTo>
                  <a:lnTo>
                    <a:pt x="7907493" y="766180"/>
                  </a:lnTo>
                  <a:lnTo>
                    <a:pt x="7915380" y="811746"/>
                  </a:lnTo>
                  <a:lnTo>
                    <a:pt x="7921081" y="858024"/>
                  </a:lnTo>
                  <a:lnTo>
                    <a:pt x="7924542" y="904960"/>
                  </a:lnTo>
                  <a:lnTo>
                    <a:pt x="7925707" y="952500"/>
                  </a:lnTo>
                  <a:lnTo>
                    <a:pt x="7925707" y="9334500"/>
                  </a:lnTo>
                  <a:lnTo>
                    <a:pt x="7924542" y="9382040"/>
                  </a:lnTo>
                  <a:lnTo>
                    <a:pt x="7921081" y="9428976"/>
                  </a:lnTo>
                  <a:lnTo>
                    <a:pt x="7915380" y="9475254"/>
                  </a:lnTo>
                  <a:lnTo>
                    <a:pt x="7907493" y="9520819"/>
                  </a:lnTo>
                  <a:lnTo>
                    <a:pt x="7897475" y="9565618"/>
                  </a:lnTo>
                  <a:lnTo>
                    <a:pt x="7885380" y="9609595"/>
                  </a:lnTo>
                  <a:lnTo>
                    <a:pt x="7871263" y="9652695"/>
                  </a:lnTo>
                  <a:lnTo>
                    <a:pt x="7855178" y="9694865"/>
                  </a:lnTo>
                  <a:lnTo>
                    <a:pt x="7837180" y="9736050"/>
                  </a:lnTo>
                  <a:lnTo>
                    <a:pt x="7817324" y="9776195"/>
                  </a:lnTo>
                  <a:lnTo>
                    <a:pt x="7795664" y="9815245"/>
                  </a:lnTo>
                  <a:lnTo>
                    <a:pt x="7772254" y="9853146"/>
                  </a:lnTo>
                  <a:lnTo>
                    <a:pt x="7747150" y="9889844"/>
                  </a:lnTo>
                  <a:lnTo>
                    <a:pt x="7720405" y="9925283"/>
                  </a:lnTo>
                  <a:lnTo>
                    <a:pt x="7692076" y="9959410"/>
                  </a:lnTo>
                  <a:lnTo>
                    <a:pt x="7662214" y="9992169"/>
                  </a:lnTo>
                  <a:lnTo>
                    <a:pt x="7630877" y="10023507"/>
                  </a:lnTo>
                  <a:lnTo>
                    <a:pt x="7598118" y="10053368"/>
                  </a:lnTo>
                  <a:lnTo>
                    <a:pt x="7563991" y="10081698"/>
                  </a:lnTo>
                  <a:lnTo>
                    <a:pt x="7528552" y="10108442"/>
                  </a:lnTo>
                  <a:lnTo>
                    <a:pt x="7491854" y="10133546"/>
                  </a:lnTo>
                  <a:lnTo>
                    <a:pt x="7453953" y="10156956"/>
                  </a:lnTo>
                  <a:lnTo>
                    <a:pt x="7414902" y="10178616"/>
                  </a:lnTo>
                  <a:lnTo>
                    <a:pt x="7374758" y="10198472"/>
                  </a:lnTo>
                  <a:lnTo>
                    <a:pt x="7333573" y="10216470"/>
                  </a:lnTo>
                  <a:lnTo>
                    <a:pt x="7291403" y="10232555"/>
                  </a:lnTo>
                  <a:lnTo>
                    <a:pt x="7248302" y="10246672"/>
                  </a:lnTo>
                  <a:lnTo>
                    <a:pt x="7204325" y="10258767"/>
                  </a:lnTo>
                  <a:lnTo>
                    <a:pt x="7159527" y="10268785"/>
                  </a:lnTo>
                  <a:lnTo>
                    <a:pt x="7113961" y="10276672"/>
                  </a:lnTo>
                  <a:lnTo>
                    <a:pt x="7097889" y="10278652"/>
                  </a:lnTo>
                  <a:close/>
                </a:path>
              </a:pathLst>
            </a:custGeom>
            <a:solidFill>
              <a:srgbClr val="FFFFFF"/>
            </a:solidFill>
          </p:spPr>
          <p:txBody>
            <a:bodyPr wrap="square" lIns="0" tIns="0" rIns="0" bIns="0" rtlCol="0"/>
            <a:lstStyle/>
            <a:p/>
          </p:txBody>
        </p:sp>
        <p:pic>
          <p:nvPicPr>
            <p:cNvPr id="4" name="object 4" descr=""/>
            <p:cNvPicPr/>
            <p:nvPr/>
          </p:nvPicPr>
          <p:blipFill>
            <a:blip r:embed="rId2" cstate="print"/>
            <a:stretch>
              <a:fillRect/>
            </a:stretch>
          </p:blipFill>
          <p:spPr>
            <a:xfrm>
              <a:off x="10994801" y="917045"/>
              <a:ext cx="6670814" cy="8448034"/>
            </a:xfrm>
            <a:prstGeom prst="rect">
              <a:avLst/>
            </a:prstGeom>
          </p:spPr>
        </p:pic>
        <p:sp>
          <p:nvSpPr>
            <p:cNvPr id="5" name="object 5" descr=""/>
            <p:cNvSpPr/>
            <p:nvPr/>
          </p:nvSpPr>
          <p:spPr>
            <a:xfrm>
              <a:off x="11464214" y="348665"/>
              <a:ext cx="5738495" cy="9525000"/>
            </a:xfrm>
            <a:custGeom>
              <a:avLst/>
              <a:gdLst/>
              <a:ahLst/>
              <a:cxnLst/>
              <a:rect l="l" t="t" r="r" b="b"/>
              <a:pathLst>
                <a:path w="5738494" h="9525000">
                  <a:moveTo>
                    <a:pt x="1228674" y="8886673"/>
                  </a:moveTo>
                  <a:lnTo>
                    <a:pt x="1219542" y="8847049"/>
                  </a:lnTo>
                  <a:lnTo>
                    <a:pt x="1199553" y="8809012"/>
                  </a:lnTo>
                  <a:lnTo>
                    <a:pt x="1172222" y="8778977"/>
                  </a:lnTo>
                  <a:lnTo>
                    <a:pt x="1138491" y="8756307"/>
                  </a:lnTo>
                  <a:lnTo>
                    <a:pt x="1100455" y="8741816"/>
                  </a:lnTo>
                  <a:lnTo>
                    <a:pt x="1060208" y="8736305"/>
                  </a:lnTo>
                  <a:lnTo>
                    <a:pt x="1050721" y="8736406"/>
                  </a:lnTo>
                  <a:lnTo>
                    <a:pt x="990409" y="8750719"/>
                  </a:lnTo>
                  <a:lnTo>
                    <a:pt x="935634" y="8789924"/>
                  </a:lnTo>
                  <a:lnTo>
                    <a:pt x="914704" y="8816543"/>
                  </a:lnTo>
                  <a:lnTo>
                    <a:pt x="891032" y="8841626"/>
                  </a:lnTo>
                  <a:lnTo>
                    <a:pt x="860844" y="8856142"/>
                  </a:lnTo>
                  <a:lnTo>
                    <a:pt x="827570" y="8859050"/>
                  </a:lnTo>
                  <a:lnTo>
                    <a:pt x="794600" y="8849309"/>
                  </a:lnTo>
                  <a:lnTo>
                    <a:pt x="757948" y="8826475"/>
                  </a:lnTo>
                  <a:lnTo>
                    <a:pt x="725170" y="8798179"/>
                  </a:lnTo>
                  <a:lnTo>
                    <a:pt x="697077" y="8765235"/>
                  </a:lnTo>
                  <a:lnTo>
                    <a:pt x="674471" y="8728443"/>
                  </a:lnTo>
                  <a:lnTo>
                    <a:pt x="664870" y="8695982"/>
                  </a:lnTo>
                  <a:lnTo>
                    <a:pt x="667346" y="8663140"/>
                  </a:lnTo>
                  <a:lnTo>
                    <a:pt x="681075" y="8633269"/>
                  </a:lnTo>
                  <a:lnTo>
                    <a:pt x="705294" y="8609749"/>
                  </a:lnTo>
                  <a:lnTo>
                    <a:pt x="740765" y="8578977"/>
                  </a:lnTo>
                  <a:lnTo>
                    <a:pt x="767359" y="8540128"/>
                  </a:lnTo>
                  <a:lnTo>
                    <a:pt x="783031" y="8495957"/>
                  </a:lnTo>
                  <a:lnTo>
                    <a:pt x="785710" y="8449221"/>
                  </a:lnTo>
                  <a:lnTo>
                    <a:pt x="773010" y="8400910"/>
                  </a:lnTo>
                  <a:lnTo>
                    <a:pt x="746531" y="8358454"/>
                  </a:lnTo>
                  <a:lnTo>
                    <a:pt x="709358" y="8324672"/>
                  </a:lnTo>
                  <a:lnTo>
                    <a:pt x="664591" y="8302345"/>
                  </a:lnTo>
                  <a:lnTo>
                    <a:pt x="615289" y="8294281"/>
                  </a:lnTo>
                  <a:lnTo>
                    <a:pt x="566000" y="8302358"/>
                  </a:lnTo>
                  <a:lnTo>
                    <a:pt x="521233" y="8324710"/>
                  </a:lnTo>
                  <a:lnTo>
                    <a:pt x="484085" y="8358518"/>
                  </a:lnTo>
                  <a:lnTo>
                    <a:pt x="457619" y="8400974"/>
                  </a:lnTo>
                  <a:lnTo>
                    <a:pt x="444931" y="8449297"/>
                  </a:lnTo>
                  <a:lnTo>
                    <a:pt x="447636" y="8495982"/>
                  </a:lnTo>
                  <a:lnTo>
                    <a:pt x="463283" y="8540102"/>
                  </a:lnTo>
                  <a:lnTo>
                    <a:pt x="489839" y="8578913"/>
                  </a:lnTo>
                  <a:lnTo>
                    <a:pt x="525259" y="8609673"/>
                  </a:lnTo>
                  <a:lnTo>
                    <a:pt x="549503" y="8633257"/>
                  </a:lnTo>
                  <a:lnTo>
                    <a:pt x="563245" y="8663165"/>
                  </a:lnTo>
                  <a:lnTo>
                    <a:pt x="565696" y="8696058"/>
                  </a:lnTo>
                  <a:lnTo>
                    <a:pt x="556044" y="8728545"/>
                  </a:lnTo>
                  <a:lnTo>
                    <a:pt x="533082" y="8765705"/>
                  </a:lnTo>
                  <a:lnTo>
                    <a:pt x="504545" y="8798928"/>
                  </a:lnTo>
                  <a:lnTo>
                    <a:pt x="471258" y="8827376"/>
                  </a:lnTo>
                  <a:lnTo>
                    <a:pt x="434035" y="8850236"/>
                  </a:lnTo>
                  <a:lnTo>
                    <a:pt x="401586" y="8859812"/>
                  </a:lnTo>
                  <a:lnTo>
                    <a:pt x="368769" y="8857374"/>
                  </a:lnTo>
                  <a:lnTo>
                    <a:pt x="338912" y="8843683"/>
                  </a:lnTo>
                  <a:lnTo>
                    <a:pt x="315404" y="8819502"/>
                  </a:lnTo>
                  <a:lnTo>
                    <a:pt x="284581" y="8784044"/>
                  </a:lnTo>
                  <a:lnTo>
                    <a:pt x="245706" y="8757463"/>
                  </a:lnTo>
                  <a:lnTo>
                    <a:pt x="201498" y="8741829"/>
                  </a:lnTo>
                  <a:lnTo>
                    <a:pt x="154724" y="8739187"/>
                  </a:lnTo>
                  <a:lnTo>
                    <a:pt x="106438" y="8751938"/>
                  </a:lnTo>
                  <a:lnTo>
                    <a:pt x="64033" y="8778456"/>
                  </a:lnTo>
                  <a:lnTo>
                    <a:pt x="30276" y="8815654"/>
                  </a:lnTo>
                  <a:lnTo>
                    <a:pt x="8001" y="8860447"/>
                  </a:lnTo>
                  <a:lnTo>
                    <a:pt x="0" y="8909748"/>
                  </a:lnTo>
                  <a:lnTo>
                    <a:pt x="8128" y="8959024"/>
                  </a:lnTo>
                  <a:lnTo>
                    <a:pt x="30505" y="9003754"/>
                  </a:lnTo>
                  <a:lnTo>
                    <a:pt x="64338" y="9040876"/>
                  </a:lnTo>
                  <a:lnTo>
                    <a:pt x="106819" y="9067292"/>
                  </a:lnTo>
                  <a:lnTo>
                    <a:pt x="155130" y="9079928"/>
                  </a:lnTo>
                  <a:lnTo>
                    <a:pt x="201790" y="9077198"/>
                  </a:lnTo>
                  <a:lnTo>
                    <a:pt x="245872" y="9061539"/>
                  </a:lnTo>
                  <a:lnTo>
                    <a:pt x="284645" y="9034983"/>
                  </a:lnTo>
                  <a:lnTo>
                    <a:pt x="315379" y="8999601"/>
                  </a:lnTo>
                  <a:lnTo>
                    <a:pt x="338963" y="8975319"/>
                  </a:lnTo>
                  <a:lnTo>
                    <a:pt x="368896" y="8961552"/>
                  </a:lnTo>
                  <a:lnTo>
                    <a:pt x="401802" y="8959101"/>
                  </a:lnTo>
                  <a:lnTo>
                    <a:pt x="434314" y="8968765"/>
                  </a:lnTo>
                  <a:lnTo>
                    <a:pt x="471474" y="8991752"/>
                  </a:lnTo>
                  <a:lnTo>
                    <a:pt x="504685" y="9020315"/>
                  </a:lnTo>
                  <a:lnTo>
                    <a:pt x="533120" y="9053627"/>
                  </a:lnTo>
                  <a:lnTo>
                    <a:pt x="555967" y="9090876"/>
                  </a:lnTo>
                  <a:lnTo>
                    <a:pt x="565518" y="9123324"/>
                  </a:lnTo>
                  <a:lnTo>
                    <a:pt x="563067" y="9156141"/>
                  </a:lnTo>
                  <a:lnTo>
                    <a:pt x="549376" y="9185986"/>
                  </a:lnTo>
                  <a:lnTo>
                    <a:pt x="525208" y="9209507"/>
                  </a:lnTo>
                  <a:lnTo>
                    <a:pt x="489775" y="9240291"/>
                  </a:lnTo>
                  <a:lnTo>
                    <a:pt x="463219" y="9279153"/>
                  </a:lnTo>
                  <a:lnTo>
                    <a:pt x="447586" y="9323311"/>
                  </a:lnTo>
                  <a:lnTo>
                    <a:pt x="444919" y="9370047"/>
                  </a:lnTo>
                  <a:lnTo>
                    <a:pt x="457631" y="9418307"/>
                  </a:lnTo>
                  <a:lnTo>
                    <a:pt x="484085" y="9460725"/>
                  </a:lnTo>
                  <a:lnTo>
                    <a:pt x="521220" y="9494482"/>
                  </a:lnTo>
                  <a:lnTo>
                    <a:pt x="565937" y="9516808"/>
                  </a:lnTo>
                  <a:lnTo>
                    <a:pt x="615188" y="9524886"/>
                  </a:lnTo>
                  <a:lnTo>
                    <a:pt x="664438" y="9516859"/>
                  </a:lnTo>
                  <a:lnTo>
                    <a:pt x="709193" y="9494596"/>
                  </a:lnTo>
                  <a:lnTo>
                    <a:pt x="746366" y="9460865"/>
                  </a:lnTo>
                  <a:lnTo>
                    <a:pt x="772871" y="9418498"/>
                  </a:lnTo>
                  <a:lnTo>
                    <a:pt x="785634" y="9370250"/>
                  </a:lnTo>
                  <a:lnTo>
                    <a:pt x="783031" y="9323502"/>
                  </a:lnTo>
                  <a:lnTo>
                    <a:pt x="767435" y="9279318"/>
                  </a:lnTo>
                  <a:lnTo>
                    <a:pt x="740918" y="9240444"/>
                  </a:lnTo>
                  <a:lnTo>
                    <a:pt x="705523" y="9209608"/>
                  </a:lnTo>
                  <a:lnTo>
                    <a:pt x="681342" y="9186050"/>
                  </a:lnTo>
                  <a:lnTo>
                    <a:pt x="667600" y="9156179"/>
                  </a:lnTo>
                  <a:lnTo>
                    <a:pt x="665099" y="9123324"/>
                  </a:lnTo>
                  <a:lnTo>
                    <a:pt x="674611" y="9090838"/>
                  </a:lnTo>
                  <a:lnTo>
                    <a:pt x="696582" y="9054706"/>
                  </a:lnTo>
                  <a:lnTo>
                    <a:pt x="723849" y="9022232"/>
                  </a:lnTo>
                  <a:lnTo>
                    <a:pt x="755650" y="8994178"/>
                  </a:lnTo>
                  <a:lnTo>
                    <a:pt x="791248" y="8971305"/>
                  </a:lnTo>
                  <a:lnTo>
                    <a:pt x="824750" y="8960701"/>
                  </a:lnTo>
                  <a:lnTo>
                    <a:pt x="858710" y="8962911"/>
                  </a:lnTo>
                  <a:lnTo>
                    <a:pt x="889596" y="8977071"/>
                  </a:lnTo>
                  <a:lnTo>
                    <a:pt x="913942" y="9002357"/>
                  </a:lnTo>
                  <a:lnTo>
                    <a:pt x="935850" y="9029662"/>
                  </a:lnTo>
                  <a:lnTo>
                    <a:pt x="962634" y="9052217"/>
                  </a:lnTo>
                  <a:lnTo>
                    <a:pt x="993279" y="9068994"/>
                  </a:lnTo>
                  <a:lnTo>
                    <a:pt x="1026769" y="9078976"/>
                  </a:lnTo>
                  <a:lnTo>
                    <a:pt x="1069682" y="9081173"/>
                  </a:lnTo>
                  <a:lnTo>
                    <a:pt x="1109497" y="9072855"/>
                  </a:lnTo>
                  <a:lnTo>
                    <a:pt x="1145209" y="9055532"/>
                  </a:lnTo>
                  <a:lnTo>
                    <a:pt x="1175893" y="9030703"/>
                  </a:lnTo>
                  <a:lnTo>
                    <a:pt x="1200543" y="8999893"/>
                  </a:lnTo>
                  <a:lnTo>
                    <a:pt x="1218196" y="8964600"/>
                  </a:lnTo>
                  <a:lnTo>
                    <a:pt x="1227899" y="8926360"/>
                  </a:lnTo>
                  <a:lnTo>
                    <a:pt x="1228674" y="8886673"/>
                  </a:lnTo>
                  <a:close/>
                </a:path>
                <a:path w="5738494" h="9525000">
                  <a:moveTo>
                    <a:pt x="5738152" y="592378"/>
                  </a:moveTo>
                  <a:lnTo>
                    <a:pt x="5729033" y="552754"/>
                  </a:lnTo>
                  <a:lnTo>
                    <a:pt x="5709031" y="514718"/>
                  </a:lnTo>
                  <a:lnTo>
                    <a:pt x="5681700" y="484682"/>
                  </a:lnTo>
                  <a:lnTo>
                    <a:pt x="5647982" y="462013"/>
                  </a:lnTo>
                  <a:lnTo>
                    <a:pt x="5609945" y="447522"/>
                  </a:lnTo>
                  <a:lnTo>
                    <a:pt x="5569686" y="442023"/>
                  </a:lnTo>
                  <a:lnTo>
                    <a:pt x="5560199" y="442112"/>
                  </a:lnTo>
                  <a:lnTo>
                    <a:pt x="5499887" y="456425"/>
                  </a:lnTo>
                  <a:lnTo>
                    <a:pt x="5445112" y="495630"/>
                  </a:lnTo>
                  <a:lnTo>
                    <a:pt x="5424195" y="522249"/>
                  </a:lnTo>
                  <a:lnTo>
                    <a:pt x="5400510" y="547331"/>
                  </a:lnTo>
                  <a:lnTo>
                    <a:pt x="5370334" y="561848"/>
                  </a:lnTo>
                  <a:lnTo>
                    <a:pt x="5337060" y="564756"/>
                  </a:lnTo>
                  <a:lnTo>
                    <a:pt x="5304091" y="555015"/>
                  </a:lnTo>
                  <a:lnTo>
                    <a:pt x="5267426" y="532180"/>
                  </a:lnTo>
                  <a:lnTo>
                    <a:pt x="5234660" y="503885"/>
                  </a:lnTo>
                  <a:lnTo>
                    <a:pt x="5206568" y="470941"/>
                  </a:lnTo>
                  <a:lnTo>
                    <a:pt x="5183949" y="434162"/>
                  </a:lnTo>
                  <a:lnTo>
                    <a:pt x="5174361" y="401701"/>
                  </a:lnTo>
                  <a:lnTo>
                    <a:pt x="5176825" y="368846"/>
                  </a:lnTo>
                  <a:lnTo>
                    <a:pt x="5190566" y="338988"/>
                  </a:lnTo>
                  <a:lnTo>
                    <a:pt x="5214785" y="315455"/>
                  </a:lnTo>
                  <a:lnTo>
                    <a:pt x="5250243" y="284683"/>
                  </a:lnTo>
                  <a:lnTo>
                    <a:pt x="5276837" y="245846"/>
                  </a:lnTo>
                  <a:lnTo>
                    <a:pt x="5292509" y="201676"/>
                  </a:lnTo>
                  <a:lnTo>
                    <a:pt x="5295201" y="154927"/>
                  </a:lnTo>
                  <a:lnTo>
                    <a:pt x="5282489" y="106616"/>
                  </a:lnTo>
                  <a:lnTo>
                    <a:pt x="5256009" y="64173"/>
                  </a:lnTo>
                  <a:lnTo>
                    <a:pt x="5218849" y="30378"/>
                  </a:lnTo>
                  <a:lnTo>
                    <a:pt x="5174069" y="8051"/>
                  </a:lnTo>
                  <a:lnTo>
                    <a:pt x="5124780" y="0"/>
                  </a:lnTo>
                  <a:lnTo>
                    <a:pt x="5075479" y="8077"/>
                  </a:lnTo>
                  <a:lnTo>
                    <a:pt x="5030724" y="30416"/>
                  </a:lnTo>
                  <a:lnTo>
                    <a:pt x="4993564" y="64223"/>
                  </a:lnTo>
                  <a:lnTo>
                    <a:pt x="4967109" y="106692"/>
                  </a:lnTo>
                  <a:lnTo>
                    <a:pt x="4954422" y="155003"/>
                  </a:lnTo>
                  <a:lnTo>
                    <a:pt x="4957115" y="201701"/>
                  </a:lnTo>
                  <a:lnTo>
                    <a:pt x="4972774" y="245821"/>
                  </a:lnTo>
                  <a:lnTo>
                    <a:pt x="4999329" y="284619"/>
                  </a:lnTo>
                  <a:lnTo>
                    <a:pt x="5034737" y="315391"/>
                  </a:lnTo>
                  <a:lnTo>
                    <a:pt x="5058981" y="338963"/>
                  </a:lnTo>
                  <a:lnTo>
                    <a:pt x="5072735" y="368884"/>
                  </a:lnTo>
                  <a:lnTo>
                    <a:pt x="5075174" y="401764"/>
                  </a:lnTo>
                  <a:lnTo>
                    <a:pt x="5065534" y="434263"/>
                  </a:lnTo>
                  <a:lnTo>
                    <a:pt x="5042573" y="471424"/>
                  </a:lnTo>
                  <a:lnTo>
                    <a:pt x="5014036" y="504634"/>
                  </a:lnTo>
                  <a:lnTo>
                    <a:pt x="4980737" y="533095"/>
                  </a:lnTo>
                  <a:lnTo>
                    <a:pt x="4943526" y="555955"/>
                  </a:lnTo>
                  <a:lnTo>
                    <a:pt x="4911077" y="565518"/>
                  </a:lnTo>
                  <a:lnTo>
                    <a:pt x="4878248" y="563079"/>
                  </a:lnTo>
                  <a:lnTo>
                    <a:pt x="4848403" y="549389"/>
                  </a:lnTo>
                  <a:lnTo>
                    <a:pt x="4824882" y="525208"/>
                  </a:lnTo>
                  <a:lnTo>
                    <a:pt x="4794072" y="489750"/>
                  </a:lnTo>
                  <a:lnTo>
                    <a:pt x="4755185" y="463169"/>
                  </a:lnTo>
                  <a:lnTo>
                    <a:pt x="4710989" y="447535"/>
                  </a:lnTo>
                  <a:lnTo>
                    <a:pt x="4664214" y="444893"/>
                  </a:lnTo>
                  <a:lnTo>
                    <a:pt x="4615929" y="457657"/>
                  </a:lnTo>
                  <a:lnTo>
                    <a:pt x="4573511" y="484174"/>
                  </a:lnTo>
                  <a:lnTo>
                    <a:pt x="4539767" y="521373"/>
                  </a:lnTo>
                  <a:lnTo>
                    <a:pt x="4517491" y="566166"/>
                  </a:lnTo>
                  <a:lnTo>
                    <a:pt x="4509478" y="615454"/>
                  </a:lnTo>
                  <a:lnTo>
                    <a:pt x="4517606" y="664730"/>
                  </a:lnTo>
                  <a:lnTo>
                    <a:pt x="4539996" y="709472"/>
                  </a:lnTo>
                  <a:lnTo>
                    <a:pt x="4573829" y="746582"/>
                  </a:lnTo>
                  <a:lnTo>
                    <a:pt x="4616310" y="772998"/>
                  </a:lnTo>
                  <a:lnTo>
                    <a:pt x="4664621" y="785647"/>
                  </a:lnTo>
                  <a:lnTo>
                    <a:pt x="4711281" y="782916"/>
                  </a:lnTo>
                  <a:lnTo>
                    <a:pt x="4755362" y="767245"/>
                  </a:lnTo>
                  <a:lnTo>
                    <a:pt x="4794123" y="740702"/>
                  </a:lnTo>
                  <a:lnTo>
                    <a:pt x="4824857" y="705307"/>
                  </a:lnTo>
                  <a:lnTo>
                    <a:pt x="4848453" y="681037"/>
                  </a:lnTo>
                  <a:lnTo>
                    <a:pt x="4878387" y="667258"/>
                  </a:lnTo>
                  <a:lnTo>
                    <a:pt x="4911280" y="664806"/>
                  </a:lnTo>
                  <a:lnTo>
                    <a:pt x="4943792" y="674471"/>
                  </a:lnTo>
                  <a:lnTo>
                    <a:pt x="4980952" y="697458"/>
                  </a:lnTo>
                  <a:lnTo>
                    <a:pt x="5014163" y="726020"/>
                  </a:lnTo>
                  <a:lnTo>
                    <a:pt x="5042611" y="759345"/>
                  </a:lnTo>
                  <a:lnTo>
                    <a:pt x="5065458" y="796594"/>
                  </a:lnTo>
                  <a:lnTo>
                    <a:pt x="5075009" y="829030"/>
                  </a:lnTo>
                  <a:lnTo>
                    <a:pt x="5072558" y="861860"/>
                  </a:lnTo>
                  <a:lnTo>
                    <a:pt x="5058867" y="891705"/>
                  </a:lnTo>
                  <a:lnTo>
                    <a:pt x="5034699" y="915212"/>
                  </a:lnTo>
                  <a:lnTo>
                    <a:pt x="4999266" y="946010"/>
                  </a:lnTo>
                  <a:lnTo>
                    <a:pt x="4972697" y="984859"/>
                  </a:lnTo>
                  <a:lnTo>
                    <a:pt x="4957064" y="1029030"/>
                  </a:lnTo>
                  <a:lnTo>
                    <a:pt x="4954409" y="1075766"/>
                  </a:lnTo>
                  <a:lnTo>
                    <a:pt x="4967109" y="1124026"/>
                  </a:lnTo>
                  <a:lnTo>
                    <a:pt x="4993576" y="1166431"/>
                  </a:lnTo>
                  <a:lnTo>
                    <a:pt x="5030698" y="1200188"/>
                  </a:lnTo>
                  <a:lnTo>
                    <a:pt x="5075428" y="1222514"/>
                  </a:lnTo>
                  <a:lnTo>
                    <a:pt x="5124666" y="1230591"/>
                  </a:lnTo>
                  <a:lnTo>
                    <a:pt x="5173929" y="1222565"/>
                  </a:lnTo>
                  <a:lnTo>
                    <a:pt x="5218671" y="1200302"/>
                  </a:lnTo>
                  <a:lnTo>
                    <a:pt x="5255844" y="1166583"/>
                  </a:lnTo>
                  <a:lnTo>
                    <a:pt x="5282349" y="1124204"/>
                  </a:lnTo>
                  <a:lnTo>
                    <a:pt x="5295112" y="1075956"/>
                  </a:lnTo>
                  <a:lnTo>
                    <a:pt x="5292509" y="1029220"/>
                  </a:lnTo>
                  <a:lnTo>
                    <a:pt x="5276926" y="985037"/>
                  </a:lnTo>
                  <a:lnTo>
                    <a:pt x="5250408" y="946150"/>
                  </a:lnTo>
                  <a:lnTo>
                    <a:pt x="5215013" y="915314"/>
                  </a:lnTo>
                  <a:lnTo>
                    <a:pt x="5190820" y="891768"/>
                  </a:lnTo>
                  <a:lnTo>
                    <a:pt x="5177091" y="861885"/>
                  </a:lnTo>
                  <a:lnTo>
                    <a:pt x="5174577" y="829030"/>
                  </a:lnTo>
                  <a:lnTo>
                    <a:pt x="5184089" y="796544"/>
                  </a:lnTo>
                  <a:lnTo>
                    <a:pt x="5206073" y="760412"/>
                  </a:lnTo>
                  <a:lnTo>
                    <a:pt x="5233340" y="727938"/>
                  </a:lnTo>
                  <a:lnTo>
                    <a:pt x="5265140" y="699884"/>
                  </a:lnTo>
                  <a:lnTo>
                    <a:pt x="5300738" y="677011"/>
                  </a:lnTo>
                  <a:lnTo>
                    <a:pt x="5334241" y="666419"/>
                  </a:lnTo>
                  <a:lnTo>
                    <a:pt x="5368188" y="668616"/>
                  </a:lnTo>
                  <a:lnTo>
                    <a:pt x="5399087" y="682777"/>
                  </a:lnTo>
                  <a:lnTo>
                    <a:pt x="5423433" y="708063"/>
                  </a:lnTo>
                  <a:lnTo>
                    <a:pt x="5445341" y="735368"/>
                  </a:lnTo>
                  <a:lnTo>
                    <a:pt x="5472125" y="757923"/>
                  </a:lnTo>
                  <a:lnTo>
                    <a:pt x="5502770" y="774700"/>
                  </a:lnTo>
                  <a:lnTo>
                    <a:pt x="5536247" y="784682"/>
                  </a:lnTo>
                  <a:lnTo>
                    <a:pt x="5579173" y="786892"/>
                  </a:lnTo>
                  <a:lnTo>
                    <a:pt x="5618975" y="778573"/>
                  </a:lnTo>
                  <a:lnTo>
                    <a:pt x="5654700" y="761238"/>
                  </a:lnTo>
                  <a:lnTo>
                    <a:pt x="5685371" y="736409"/>
                  </a:lnTo>
                  <a:lnTo>
                    <a:pt x="5710021" y="705599"/>
                  </a:lnTo>
                  <a:lnTo>
                    <a:pt x="5727687" y="670318"/>
                  </a:lnTo>
                  <a:lnTo>
                    <a:pt x="5737377" y="632066"/>
                  </a:lnTo>
                  <a:lnTo>
                    <a:pt x="5738152" y="592378"/>
                  </a:lnTo>
                  <a:close/>
                </a:path>
              </a:pathLst>
            </a:custGeom>
            <a:solidFill>
              <a:srgbClr val="E3E2DD"/>
            </a:solidFill>
          </p:spPr>
          <p:txBody>
            <a:bodyPr wrap="square" lIns="0" tIns="0" rIns="0" bIns="0" rtlCol="0"/>
            <a:lstStyle/>
            <a:p/>
          </p:txBody>
        </p:sp>
      </p:grpSp>
      <p:sp>
        <p:nvSpPr>
          <p:cNvPr id="6" name="object 6"/>
          <p:cNvSpPr txBox="1">
            <a:spLocks noGrp="1"/>
          </p:cNvSpPr>
          <p:nvPr>
            <p:ph type="title"/>
          </p:nvPr>
        </p:nvSpPr>
        <p:spPr>
          <a:xfrm>
            <a:off x="1016000" y="1567910"/>
            <a:ext cx="6791325" cy="1848485"/>
          </a:xfrm>
          <a:prstGeom prst="rect"/>
        </p:spPr>
        <p:txBody>
          <a:bodyPr wrap="square" lIns="0" tIns="146685" rIns="0" bIns="0" rtlCol="0" vert="horz">
            <a:spAutoFit/>
          </a:bodyPr>
          <a:lstStyle/>
          <a:p>
            <a:pPr marL="12700" marR="5080">
              <a:lnSpc>
                <a:spcPts val="6680"/>
              </a:lnSpc>
              <a:spcBef>
                <a:spcPts val="1155"/>
              </a:spcBef>
            </a:pPr>
            <a:r>
              <a:rPr dirty="0" spc="-254"/>
              <a:t>The</a:t>
            </a:r>
            <a:r>
              <a:rPr dirty="0" spc="-465"/>
              <a:t> </a:t>
            </a:r>
            <a:r>
              <a:rPr dirty="0" spc="-360"/>
              <a:t>Beauty</a:t>
            </a:r>
            <a:r>
              <a:rPr dirty="0" spc="-465"/>
              <a:t> </a:t>
            </a:r>
            <a:r>
              <a:rPr dirty="0" spc="-25"/>
              <a:t>of </a:t>
            </a:r>
            <a:r>
              <a:rPr dirty="0" spc="-375"/>
              <a:t>Stovetop</a:t>
            </a:r>
            <a:r>
              <a:rPr dirty="0" spc="-455"/>
              <a:t> </a:t>
            </a:r>
            <a:r>
              <a:rPr dirty="0" spc="-165"/>
              <a:t>Covers</a:t>
            </a:r>
          </a:p>
        </p:txBody>
      </p:sp>
      <p:sp>
        <p:nvSpPr>
          <p:cNvPr id="7" name="object 7" descr=""/>
          <p:cNvSpPr txBox="1">
            <a:spLocks noGrp="1"/>
          </p:cNvSpPr>
          <p:nvPr>
            <p:ph type="body" idx="1"/>
          </p:nvPr>
        </p:nvSpPr>
        <p:spPr>
          <a:prstGeom prst="rect"/>
        </p:spPr>
        <p:txBody>
          <a:bodyPr wrap="square" lIns="0" tIns="12700" rIns="0" bIns="0" rtlCol="0" vert="horz">
            <a:spAutoFit/>
          </a:bodyPr>
          <a:lstStyle/>
          <a:p>
            <a:pPr marL="12700" marR="1842770">
              <a:lnSpc>
                <a:spcPct val="116399"/>
              </a:lnSpc>
              <a:spcBef>
                <a:spcPts val="100"/>
              </a:spcBef>
            </a:pPr>
            <a:r>
              <a:rPr dirty="0" spc="-140"/>
              <a:t>Blending</a:t>
            </a:r>
            <a:r>
              <a:rPr dirty="0" spc="-190"/>
              <a:t> </a:t>
            </a:r>
            <a:r>
              <a:rPr dirty="0" spc="-175"/>
              <a:t>style</a:t>
            </a:r>
            <a:r>
              <a:rPr dirty="0" spc="-185"/>
              <a:t> </a:t>
            </a:r>
            <a:r>
              <a:rPr dirty="0" spc="-130"/>
              <a:t>and</a:t>
            </a:r>
            <a:r>
              <a:rPr dirty="0" spc="-185"/>
              <a:t> </a:t>
            </a:r>
            <a:r>
              <a:rPr dirty="0" spc="-150"/>
              <a:t>practicality</a:t>
            </a:r>
            <a:r>
              <a:rPr dirty="0" spc="-185"/>
              <a:t> </a:t>
            </a:r>
            <a:r>
              <a:rPr dirty="0" spc="-25"/>
              <a:t>in </a:t>
            </a:r>
            <a:r>
              <a:rPr dirty="0" spc="-185"/>
              <a:t>kitchen</a:t>
            </a:r>
            <a:r>
              <a:rPr dirty="0" spc="-175"/>
              <a:t> </a:t>
            </a:r>
            <a:r>
              <a:rPr dirty="0" spc="-10"/>
              <a:t>design</a:t>
            </a:r>
          </a:p>
          <a:p>
            <a:pPr marL="12700" marR="5080">
              <a:lnSpc>
                <a:spcPct val="114599"/>
              </a:lnSpc>
              <a:spcBef>
                <a:spcPts val="3715"/>
              </a:spcBef>
            </a:pPr>
            <a:r>
              <a:rPr dirty="0" u="heavy" sz="2400" spc="-110">
                <a:uFill>
                  <a:solidFill>
                    <a:srgbClr val="111111"/>
                  </a:solidFill>
                </a:uFill>
                <a:latin typeface="Verdana"/>
                <a:cs typeface="Verdana"/>
                <a:hlinkClick r:id="rId3"/>
              </a:rPr>
              <a:t>Stove</a:t>
            </a:r>
            <a:r>
              <a:rPr dirty="0" u="heavy" sz="2400" spc="-155">
                <a:uFill>
                  <a:solidFill>
                    <a:srgbClr val="111111"/>
                  </a:solidFill>
                </a:uFill>
                <a:latin typeface="Verdana"/>
                <a:cs typeface="Verdana"/>
                <a:hlinkClick r:id="rId3"/>
              </a:rPr>
              <a:t> </a:t>
            </a:r>
            <a:r>
              <a:rPr dirty="0" u="heavy" sz="2400" spc="-35">
                <a:uFill>
                  <a:solidFill>
                    <a:srgbClr val="111111"/>
                  </a:solidFill>
                </a:uFill>
                <a:latin typeface="Verdana"/>
                <a:cs typeface="Verdana"/>
                <a:hlinkClick r:id="rId3"/>
              </a:rPr>
              <a:t>top</a:t>
            </a:r>
            <a:r>
              <a:rPr dirty="0" sz="2400" spc="-155">
                <a:latin typeface="Verdana"/>
                <a:cs typeface="Verdana"/>
                <a:hlinkClick r:id="rId3"/>
              </a:rPr>
              <a:t> </a:t>
            </a:r>
            <a:r>
              <a:rPr dirty="0" u="heavy" sz="2400" spc="-10">
                <a:uFill>
                  <a:solidFill>
                    <a:srgbClr val="111111"/>
                  </a:solidFill>
                </a:uFill>
                <a:latin typeface="Verdana"/>
                <a:cs typeface="Verdana"/>
                <a:hlinkClick r:id="rId3"/>
              </a:rPr>
              <a:t>covers</a:t>
            </a:r>
            <a:r>
              <a:rPr dirty="0" sz="2400" spc="-155">
                <a:latin typeface="Verdana"/>
                <a:cs typeface="Verdana"/>
              </a:rPr>
              <a:t> </a:t>
            </a:r>
            <a:r>
              <a:rPr dirty="0" sz="2400">
                <a:latin typeface="Verdana"/>
                <a:cs typeface="Verdana"/>
              </a:rPr>
              <a:t>from</a:t>
            </a:r>
            <a:r>
              <a:rPr dirty="0" sz="2400" spc="-150">
                <a:latin typeface="Verdana"/>
                <a:cs typeface="Verdana"/>
              </a:rPr>
              <a:t> </a:t>
            </a:r>
            <a:r>
              <a:rPr dirty="0" sz="2400" spc="-70">
                <a:latin typeface="Verdana"/>
                <a:cs typeface="Verdana"/>
              </a:rPr>
              <a:t>Festive</a:t>
            </a:r>
            <a:r>
              <a:rPr dirty="0" sz="2400" spc="-155">
                <a:latin typeface="Verdana"/>
                <a:cs typeface="Verdana"/>
              </a:rPr>
              <a:t> </a:t>
            </a:r>
            <a:r>
              <a:rPr dirty="0" sz="2400">
                <a:latin typeface="Verdana"/>
                <a:cs typeface="Verdana"/>
              </a:rPr>
              <a:t>Fit</a:t>
            </a:r>
            <a:r>
              <a:rPr dirty="0" sz="2400" spc="-155">
                <a:latin typeface="Verdana"/>
                <a:cs typeface="Verdana"/>
              </a:rPr>
              <a:t> </a:t>
            </a:r>
            <a:r>
              <a:rPr dirty="0" sz="2400">
                <a:latin typeface="Verdana"/>
                <a:cs typeface="Verdana"/>
              </a:rPr>
              <a:t>Home</a:t>
            </a:r>
            <a:r>
              <a:rPr dirty="0" sz="2400" spc="-155">
                <a:latin typeface="Verdana"/>
                <a:cs typeface="Verdana"/>
              </a:rPr>
              <a:t> </a:t>
            </a:r>
            <a:r>
              <a:rPr dirty="0" sz="2400" spc="-10">
                <a:latin typeface="Verdana"/>
                <a:cs typeface="Verdana"/>
              </a:rPr>
              <a:t>enhance </a:t>
            </a:r>
            <a:r>
              <a:rPr dirty="0" sz="2400" spc="-35">
                <a:latin typeface="Verdana"/>
                <a:cs typeface="Verdana"/>
              </a:rPr>
              <a:t>your</a:t>
            </a:r>
            <a:r>
              <a:rPr dirty="0" sz="2400" spc="-165">
                <a:latin typeface="Verdana"/>
                <a:cs typeface="Verdana"/>
              </a:rPr>
              <a:t> </a:t>
            </a:r>
            <a:r>
              <a:rPr dirty="0" sz="2400" spc="-65">
                <a:latin typeface="Verdana"/>
                <a:cs typeface="Verdana"/>
              </a:rPr>
              <a:t>kitchen's</a:t>
            </a:r>
            <a:r>
              <a:rPr dirty="0" sz="2400" spc="-165">
                <a:latin typeface="Verdana"/>
                <a:cs typeface="Verdana"/>
              </a:rPr>
              <a:t> </a:t>
            </a:r>
            <a:r>
              <a:rPr dirty="0" sz="2400" spc="-150"/>
              <a:t>aesthetic</a:t>
            </a:r>
            <a:r>
              <a:rPr dirty="0" sz="2400" spc="-140"/>
              <a:t> </a:t>
            </a:r>
            <a:r>
              <a:rPr dirty="0" sz="2400" spc="-114"/>
              <a:t>appeal</a:t>
            </a:r>
            <a:r>
              <a:rPr dirty="0" sz="2400" spc="-120"/>
              <a:t> </a:t>
            </a:r>
            <a:r>
              <a:rPr dirty="0" sz="2400" spc="-25">
                <a:latin typeface="Verdana"/>
                <a:cs typeface="Verdana"/>
              </a:rPr>
              <a:t>while</a:t>
            </a:r>
            <a:r>
              <a:rPr dirty="0" sz="2400" spc="-165">
                <a:latin typeface="Verdana"/>
                <a:cs typeface="Verdana"/>
              </a:rPr>
              <a:t> </a:t>
            </a:r>
            <a:r>
              <a:rPr dirty="0" sz="2400" spc="-25">
                <a:latin typeface="Verdana"/>
                <a:cs typeface="Verdana"/>
              </a:rPr>
              <a:t>providing</a:t>
            </a:r>
            <a:r>
              <a:rPr dirty="0" sz="2400" spc="-160">
                <a:latin typeface="Verdana"/>
                <a:cs typeface="Verdana"/>
              </a:rPr>
              <a:t> </a:t>
            </a:r>
            <a:r>
              <a:rPr dirty="0" sz="2400" spc="-10">
                <a:latin typeface="Verdana"/>
                <a:cs typeface="Verdana"/>
              </a:rPr>
              <a:t>extra </a:t>
            </a:r>
            <a:r>
              <a:rPr dirty="0" sz="2400" spc="-35">
                <a:latin typeface="Verdana"/>
                <a:cs typeface="Verdana"/>
              </a:rPr>
              <a:t>workspace.</a:t>
            </a:r>
            <a:r>
              <a:rPr dirty="0" sz="2400" spc="-165">
                <a:latin typeface="Verdana"/>
                <a:cs typeface="Verdana"/>
              </a:rPr>
              <a:t> </a:t>
            </a:r>
            <a:r>
              <a:rPr dirty="0" sz="2400">
                <a:latin typeface="Verdana"/>
                <a:cs typeface="Verdana"/>
              </a:rPr>
              <a:t>This</a:t>
            </a:r>
            <a:r>
              <a:rPr dirty="0" sz="2400" spc="-160">
                <a:latin typeface="Verdana"/>
                <a:cs typeface="Verdana"/>
              </a:rPr>
              <a:t> </a:t>
            </a:r>
            <a:r>
              <a:rPr dirty="0" sz="2400" spc="-20">
                <a:latin typeface="Verdana"/>
                <a:cs typeface="Verdana"/>
              </a:rPr>
              <a:t>design</a:t>
            </a:r>
            <a:r>
              <a:rPr dirty="0" sz="2400" spc="-160">
                <a:latin typeface="Verdana"/>
                <a:cs typeface="Verdana"/>
              </a:rPr>
              <a:t> </a:t>
            </a:r>
            <a:r>
              <a:rPr dirty="0" sz="2400" spc="-10">
                <a:latin typeface="Verdana"/>
                <a:cs typeface="Verdana"/>
              </a:rPr>
              <a:t>trend</a:t>
            </a:r>
            <a:r>
              <a:rPr dirty="0" sz="2400" spc="-160">
                <a:latin typeface="Verdana"/>
                <a:cs typeface="Verdana"/>
              </a:rPr>
              <a:t> </a:t>
            </a:r>
            <a:r>
              <a:rPr dirty="0" sz="2400">
                <a:latin typeface="Verdana"/>
                <a:cs typeface="Verdana"/>
              </a:rPr>
              <a:t>reflects</a:t>
            </a:r>
            <a:r>
              <a:rPr dirty="0" sz="2400" spc="-160">
                <a:latin typeface="Verdana"/>
                <a:cs typeface="Verdana"/>
              </a:rPr>
              <a:t> </a:t>
            </a:r>
            <a:r>
              <a:rPr dirty="0" sz="2400" spc="-60">
                <a:latin typeface="Verdana"/>
                <a:cs typeface="Verdana"/>
              </a:rPr>
              <a:t>the</a:t>
            </a:r>
            <a:r>
              <a:rPr dirty="0" sz="2400" spc="-160">
                <a:latin typeface="Verdana"/>
                <a:cs typeface="Verdana"/>
              </a:rPr>
              <a:t> </a:t>
            </a:r>
            <a:r>
              <a:rPr dirty="0" sz="2400" spc="-10">
                <a:latin typeface="Verdana"/>
                <a:cs typeface="Verdana"/>
              </a:rPr>
              <a:t>growing </a:t>
            </a:r>
            <a:r>
              <a:rPr dirty="0" sz="2400" spc="-20">
                <a:latin typeface="Verdana"/>
                <a:cs typeface="Verdana"/>
              </a:rPr>
              <a:t>demand</a:t>
            </a:r>
            <a:r>
              <a:rPr dirty="0" sz="2400" spc="-170">
                <a:latin typeface="Verdana"/>
                <a:cs typeface="Verdana"/>
              </a:rPr>
              <a:t> </a:t>
            </a:r>
            <a:r>
              <a:rPr dirty="0" sz="2400">
                <a:latin typeface="Verdana"/>
                <a:cs typeface="Verdana"/>
              </a:rPr>
              <a:t>for</a:t>
            </a:r>
            <a:r>
              <a:rPr dirty="0" sz="2400" spc="-170">
                <a:latin typeface="Verdana"/>
                <a:cs typeface="Verdana"/>
              </a:rPr>
              <a:t> </a:t>
            </a:r>
            <a:r>
              <a:rPr dirty="0" sz="2400" spc="60">
                <a:latin typeface="Verdana"/>
                <a:cs typeface="Verdana"/>
              </a:rPr>
              <a:t>decor</a:t>
            </a:r>
            <a:r>
              <a:rPr dirty="0" sz="2400" spc="-170">
                <a:latin typeface="Verdana"/>
                <a:cs typeface="Verdana"/>
              </a:rPr>
              <a:t> </a:t>
            </a:r>
            <a:r>
              <a:rPr dirty="0" sz="2400" spc="-85">
                <a:latin typeface="Verdana"/>
                <a:cs typeface="Verdana"/>
              </a:rPr>
              <a:t>that</a:t>
            </a:r>
            <a:r>
              <a:rPr dirty="0" sz="2400" spc="-170">
                <a:latin typeface="Verdana"/>
                <a:cs typeface="Verdana"/>
              </a:rPr>
              <a:t> </a:t>
            </a:r>
            <a:r>
              <a:rPr dirty="0" sz="2400" spc="-40">
                <a:latin typeface="Verdana"/>
                <a:cs typeface="Verdana"/>
              </a:rPr>
              <a:t>is</a:t>
            </a:r>
            <a:r>
              <a:rPr dirty="0" sz="2400" spc="-170">
                <a:latin typeface="Verdana"/>
                <a:cs typeface="Verdana"/>
              </a:rPr>
              <a:t> </a:t>
            </a:r>
            <a:r>
              <a:rPr dirty="0" sz="2400" spc="-55">
                <a:latin typeface="Verdana"/>
                <a:cs typeface="Verdana"/>
              </a:rPr>
              <a:t>not</a:t>
            </a:r>
            <a:r>
              <a:rPr dirty="0" sz="2400" spc="-170">
                <a:latin typeface="Verdana"/>
                <a:cs typeface="Verdana"/>
              </a:rPr>
              <a:t> </a:t>
            </a:r>
            <a:r>
              <a:rPr dirty="0" sz="2400" spc="-65">
                <a:latin typeface="Verdana"/>
                <a:cs typeface="Verdana"/>
              </a:rPr>
              <a:t>only</a:t>
            </a:r>
            <a:r>
              <a:rPr dirty="0" sz="2400" spc="-170">
                <a:latin typeface="Verdana"/>
                <a:cs typeface="Verdana"/>
              </a:rPr>
              <a:t> </a:t>
            </a:r>
            <a:r>
              <a:rPr dirty="0" sz="2400" spc="-45">
                <a:latin typeface="Verdana"/>
                <a:cs typeface="Verdana"/>
              </a:rPr>
              <a:t>beautiful</a:t>
            </a:r>
            <a:r>
              <a:rPr dirty="0" sz="2400" spc="-170">
                <a:latin typeface="Verdana"/>
                <a:cs typeface="Verdana"/>
              </a:rPr>
              <a:t> </a:t>
            </a:r>
            <a:r>
              <a:rPr dirty="0" sz="2400" spc="-55">
                <a:latin typeface="Verdana"/>
                <a:cs typeface="Verdana"/>
              </a:rPr>
              <a:t>but</a:t>
            </a:r>
            <a:r>
              <a:rPr dirty="0" sz="2400" spc="-170">
                <a:latin typeface="Verdana"/>
                <a:cs typeface="Verdana"/>
              </a:rPr>
              <a:t> </a:t>
            </a:r>
            <a:r>
              <a:rPr dirty="0" sz="2400" spc="-20">
                <a:latin typeface="Verdana"/>
                <a:cs typeface="Verdana"/>
              </a:rPr>
              <a:t>also </a:t>
            </a:r>
            <a:r>
              <a:rPr dirty="0" sz="2400" spc="-55">
                <a:latin typeface="Verdana"/>
                <a:cs typeface="Verdana"/>
              </a:rPr>
              <a:t>functional,</a:t>
            </a:r>
            <a:r>
              <a:rPr dirty="0" sz="2400" spc="-175">
                <a:latin typeface="Verdana"/>
                <a:cs typeface="Verdana"/>
              </a:rPr>
              <a:t> </a:t>
            </a:r>
            <a:r>
              <a:rPr dirty="0" sz="2400" spc="-40">
                <a:latin typeface="Verdana"/>
                <a:cs typeface="Verdana"/>
              </a:rPr>
              <a:t>making</a:t>
            </a:r>
            <a:r>
              <a:rPr dirty="0" sz="2400" spc="-170">
                <a:latin typeface="Verdana"/>
                <a:cs typeface="Verdana"/>
              </a:rPr>
              <a:t> </a:t>
            </a:r>
            <a:r>
              <a:rPr dirty="0" sz="2400" spc="-75">
                <a:latin typeface="Verdana"/>
                <a:cs typeface="Verdana"/>
              </a:rPr>
              <a:t>it</a:t>
            </a:r>
            <a:r>
              <a:rPr dirty="0" sz="2400" spc="-170">
                <a:latin typeface="Verdana"/>
                <a:cs typeface="Verdana"/>
              </a:rPr>
              <a:t> </a:t>
            </a:r>
            <a:r>
              <a:rPr dirty="0" sz="2400" spc="-35">
                <a:latin typeface="Verdana"/>
                <a:cs typeface="Verdana"/>
              </a:rPr>
              <a:t>a</a:t>
            </a:r>
            <a:r>
              <a:rPr dirty="0" sz="2400" spc="-170">
                <a:latin typeface="Verdana"/>
                <a:cs typeface="Verdana"/>
              </a:rPr>
              <a:t> </a:t>
            </a:r>
            <a:r>
              <a:rPr dirty="0" sz="2400" spc="-40">
                <a:latin typeface="Verdana"/>
                <a:cs typeface="Verdana"/>
              </a:rPr>
              <a:t>must-</a:t>
            </a:r>
            <a:r>
              <a:rPr dirty="0" sz="2400" spc="-100">
                <a:latin typeface="Verdana"/>
                <a:cs typeface="Verdana"/>
              </a:rPr>
              <a:t>have</a:t>
            </a:r>
            <a:r>
              <a:rPr dirty="0" sz="2400" spc="-170">
                <a:latin typeface="Verdana"/>
                <a:cs typeface="Verdana"/>
              </a:rPr>
              <a:t> </a:t>
            </a:r>
            <a:r>
              <a:rPr dirty="0" sz="2400" spc="-50">
                <a:latin typeface="Verdana"/>
                <a:cs typeface="Verdana"/>
              </a:rPr>
              <a:t>in</a:t>
            </a:r>
            <a:r>
              <a:rPr dirty="0" sz="2400" spc="-170">
                <a:latin typeface="Verdana"/>
                <a:cs typeface="Verdana"/>
              </a:rPr>
              <a:t> </a:t>
            </a:r>
            <a:r>
              <a:rPr dirty="0" sz="2400">
                <a:latin typeface="Verdana"/>
                <a:cs typeface="Verdana"/>
              </a:rPr>
              <a:t>modern</a:t>
            </a:r>
            <a:r>
              <a:rPr dirty="0" sz="2400" spc="-170">
                <a:latin typeface="Verdana"/>
                <a:cs typeface="Verdana"/>
              </a:rPr>
              <a:t> </a:t>
            </a:r>
            <a:r>
              <a:rPr dirty="0" sz="2400" spc="-10">
                <a:latin typeface="Verdana"/>
                <a:cs typeface="Verdana"/>
              </a:rPr>
              <a:t>homes.</a:t>
            </a:r>
            <a:endParaRPr sz="2400">
              <a:latin typeface="Verdana"/>
              <a:cs typeface="Verdan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
          <p:cNvSpPr/>
          <p:nvPr/>
        </p:nvSpPr>
        <p:spPr>
          <a:xfrm>
            <a:off x="0" y="0"/>
            <a:ext cx="7380605" cy="10287000"/>
          </a:xfrm>
          <a:custGeom>
            <a:avLst/>
            <a:gdLst/>
            <a:ahLst/>
            <a:cxnLst/>
            <a:rect l="l" t="t" r="r" b="b"/>
            <a:pathLst>
              <a:path w="7380605" h="10287000">
                <a:moveTo>
                  <a:pt x="7380207" y="10287000"/>
                </a:moveTo>
                <a:lnTo>
                  <a:pt x="0" y="10287000"/>
                </a:lnTo>
                <a:lnTo>
                  <a:pt x="0" y="0"/>
                </a:lnTo>
                <a:lnTo>
                  <a:pt x="7380207" y="0"/>
                </a:lnTo>
                <a:lnTo>
                  <a:pt x="7380207" y="10287000"/>
                </a:lnTo>
                <a:close/>
              </a:path>
            </a:pathLst>
          </a:custGeom>
          <a:solidFill>
            <a:srgbClr val="FFFFFF"/>
          </a:solidFill>
        </p:spPr>
        <p:txBody>
          <a:bodyPr wrap="square" lIns="0" tIns="0" rIns="0" bIns="0" rtlCol="0"/>
          <a:lstStyle/>
          <a:p/>
        </p:txBody>
      </p:sp>
      <p:sp>
        <p:nvSpPr>
          <p:cNvPr id="3" name="object 3" descr=""/>
          <p:cNvSpPr txBox="1"/>
          <p:nvPr/>
        </p:nvSpPr>
        <p:spPr>
          <a:xfrm>
            <a:off x="1016000" y="3416851"/>
            <a:ext cx="5104130" cy="5052695"/>
          </a:xfrm>
          <a:prstGeom prst="rect">
            <a:avLst/>
          </a:prstGeom>
        </p:spPr>
        <p:txBody>
          <a:bodyPr wrap="square" lIns="0" tIns="146685" rIns="0" bIns="0" rtlCol="0" vert="horz">
            <a:spAutoFit/>
          </a:bodyPr>
          <a:lstStyle/>
          <a:p>
            <a:pPr marL="12700" marR="5080">
              <a:lnSpc>
                <a:spcPts val="6680"/>
              </a:lnSpc>
              <a:spcBef>
                <a:spcPts val="1155"/>
              </a:spcBef>
            </a:pPr>
            <a:r>
              <a:rPr dirty="0" sz="6400" spc="-685">
                <a:solidFill>
                  <a:srgbClr val="111111"/>
                </a:solidFill>
                <a:latin typeface="Arial Black"/>
                <a:cs typeface="Arial Black"/>
              </a:rPr>
              <a:t>Key</a:t>
            </a:r>
            <a:r>
              <a:rPr dirty="0" sz="6400" spc="-490">
                <a:solidFill>
                  <a:srgbClr val="111111"/>
                </a:solidFill>
                <a:latin typeface="Arial Black"/>
                <a:cs typeface="Arial Black"/>
              </a:rPr>
              <a:t> </a:t>
            </a:r>
            <a:r>
              <a:rPr dirty="0" sz="6400" spc="-340">
                <a:solidFill>
                  <a:srgbClr val="111111"/>
                </a:solidFill>
                <a:latin typeface="Arial Black"/>
                <a:cs typeface="Arial Black"/>
              </a:rPr>
              <a:t>Benefits </a:t>
            </a:r>
            <a:r>
              <a:rPr dirty="0" sz="6400" spc="-105">
                <a:solidFill>
                  <a:srgbClr val="111111"/>
                </a:solidFill>
                <a:latin typeface="Arial Black"/>
                <a:cs typeface="Arial Black"/>
              </a:rPr>
              <a:t>of</a:t>
            </a:r>
            <a:r>
              <a:rPr dirty="0" sz="6400" spc="-480">
                <a:solidFill>
                  <a:srgbClr val="111111"/>
                </a:solidFill>
                <a:latin typeface="Arial Black"/>
                <a:cs typeface="Arial Black"/>
              </a:rPr>
              <a:t> </a:t>
            </a:r>
            <a:r>
              <a:rPr dirty="0" sz="6400" spc="-385">
                <a:solidFill>
                  <a:srgbClr val="111111"/>
                </a:solidFill>
                <a:latin typeface="Arial Black"/>
                <a:cs typeface="Arial Black"/>
              </a:rPr>
              <a:t>Stovetop </a:t>
            </a:r>
            <a:r>
              <a:rPr dirty="0" sz="6400" spc="-35">
                <a:solidFill>
                  <a:srgbClr val="111111"/>
                </a:solidFill>
                <a:latin typeface="Arial Black"/>
                <a:cs typeface="Arial Black"/>
              </a:rPr>
              <a:t>Covers</a:t>
            </a:r>
            <a:endParaRPr sz="6400">
              <a:latin typeface="Arial Black"/>
              <a:cs typeface="Arial Black"/>
            </a:endParaRPr>
          </a:p>
          <a:p>
            <a:pPr marL="12700" marR="1289050">
              <a:lnSpc>
                <a:spcPct val="116700"/>
              </a:lnSpc>
              <a:spcBef>
                <a:spcPts val="1685"/>
              </a:spcBef>
            </a:pPr>
            <a:r>
              <a:rPr dirty="0" sz="3000" spc="-110">
                <a:solidFill>
                  <a:srgbClr val="111111"/>
                </a:solidFill>
                <a:latin typeface="Arial Black"/>
                <a:cs typeface="Arial Black"/>
              </a:rPr>
              <a:t>Exploring</a:t>
            </a:r>
            <a:r>
              <a:rPr dirty="0" sz="3000" spc="-180">
                <a:solidFill>
                  <a:srgbClr val="111111"/>
                </a:solidFill>
                <a:latin typeface="Arial Black"/>
                <a:cs typeface="Arial Black"/>
              </a:rPr>
              <a:t> </a:t>
            </a:r>
            <a:r>
              <a:rPr dirty="0" sz="3000" spc="-25">
                <a:solidFill>
                  <a:srgbClr val="111111"/>
                </a:solidFill>
                <a:latin typeface="Arial Black"/>
                <a:cs typeface="Arial Black"/>
              </a:rPr>
              <a:t>why </a:t>
            </a:r>
            <a:r>
              <a:rPr dirty="0" sz="3000" spc="-180">
                <a:solidFill>
                  <a:srgbClr val="111111"/>
                </a:solidFill>
                <a:latin typeface="Arial Black"/>
                <a:cs typeface="Arial Black"/>
              </a:rPr>
              <a:t>stovetop</a:t>
            </a:r>
            <a:r>
              <a:rPr dirty="0" sz="3000" spc="-200">
                <a:solidFill>
                  <a:srgbClr val="111111"/>
                </a:solidFill>
                <a:latin typeface="Arial Black"/>
                <a:cs typeface="Arial Black"/>
              </a:rPr>
              <a:t> </a:t>
            </a:r>
            <a:r>
              <a:rPr dirty="0" sz="3000" spc="-145">
                <a:solidFill>
                  <a:srgbClr val="111111"/>
                </a:solidFill>
                <a:latin typeface="Arial Black"/>
                <a:cs typeface="Arial Black"/>
              </a:rPr>
              <a:t>covers</a:t>
            </a:r>
            <a:r>
              <a:rPr dirty="0" sz="3000" spc="-200">
                <a:solidFill>
                  <a:srgbClr val="111111"/>
                </a:solidFill>
                <a:latin typeface="Arial Black"/>
                <a:cs typeface="Arial Black"/>
              </a:rPr>
              <a:t> </a:t>
            </a:r>
            <a:r>
              <a:rPr dirty="0" sz="3000" spc="-60">
                <a:solidFill>
                  <a:srgbClr val="111111"/>
                </a:solidFill>
                <a:latin typeface="Arial Black"/>
                <a:cs typeface="Arial Black"/>
              </a:rPr>
              <a:t>are </a:t>
            </a:r>
            <a:r>
              <a:rPr dirty="0" sz="3000" spc="-180">
                <a:solidFill>
                  <a:srgbClr val="111111"/>
                </a:solidFill>
                <a:latin typeface="Arial Black"/>
                <a:cs typeface="Arial Black"/>
              </a:rPr>
              <a:t>essential</a:t>
            </a:r>
            <a:r>
              <a:rPr dirty="0" sz="3000" spc="-204">
                <a:solidFill>
                  <a:srgbClr val="111111"/>
                </a:solidFill>
                <a:latin typeface="Arial Black"/>
                <a:cs typeface="Arial Black"/>
              </a:rPr>
              <a:t> </a:t>
            </a:r>
            <a:r>
              <a:rPr dirty="0" sz="3000" spc="-140">
                <a:solidFill>
                  <a:srgbClr val="111111"/>
                </a:solidFill>
                <a:latin typeface="Arial Black"/>
                <a:cs typeface="Arial Black"/>
              </a:rPr>
              <a:t>in</a:t>
            </a:r>
            <a:r>
              <a:rPr dirty="0" sz="3000" spc="-200">
                <a:solidFill>
                  <a:srgbClr val="111111"/>
                </a:solidFill>
                <a:latin typeface="Arial Black"/>
                <a:cs typeface="Arial Black"/>
              </a:rPr>
              <a:t> </a:t>
            </a:r>
            <a:r>
              <a:rPr dirty="0" sz="3000" spc="-40">
                <a:solidFill>
                  <a:srgbClr val="111111"/>
                </a:solidFill>
                <a:latin typeface="Arial Black"/>
                <a:cs typeface="Arial Black"/>
              </a:rPr>
              <a:t>modern </a:t>
            </a:r>
            <a:r>
              <a:rPr dirty="0" sz="3000" spc="-65">
                <a:solidFill>
                  <a:srgbClr val="111111"/>
                </a:solidFill>
                <a:latin typeface="Arial Black"/>
                <a:cs typeface="Arial Black"/>
              </a:rPr>
              <a:t>kitchens</a:t>
            </a:r>
            <a:endParaRPr sz="3000">
              <a:latin typeface="Arial Black"/>
              <a:cs typeface="Arial Black"/>
            </a:endParaRPr>
          </a:p>
        </p:txBody>
      </p:sp>
      <p:sp>
        <p:nvSpPr>
          <p:cNvPr id="4" name="object 4" descr=""/>
          <p:cNvSpPr txBox="1"/>
          <p:nvPr/>
        </p:nvSpPr>
        <p:spPr>
          <a:xfrm>
            <a:off x="8084362" y="1990786"/>
            <a:ext cx="8612505" cy="1580515"/>
          </a:xfrm>
          <a:prstGeom prst="rect">
            <a:avLst/>
          </a:prstGeom>
        </p:spPr>
        <p:txBody>
          <a:bodyPr wrap="square" lIns="0" tIns="197485" rIns="0" bIns="0" rtlCol="0" vert="horz">
            <a:spAutoFit/>
          </a:bodyPr>
          <a:lstStyle/>
          <a:p>
            <a:pPr marL="12700">
              <a:lnSpc>
                <a:spcPct val="100000"/>
              </a:lnSpc>
              <a:spcBef>
                <a:spcPts val="1555"/>
              </a:spcBef>
            </a:pPr>
            <a:r>
              <a:rPr dirty="0" sz="2800" spc="-160">
                <a:solidFill>
                  <a:srgbClr val="111111"/>
                </a:solidFill>
                <a:latin typeface="Arial Black"/>
                <a:cs typeface="Arial Black"/>
              </a:rPr>
              <a:t>Space</a:t>
            </a:r>
            <a:r>
              <a:rPr dirty="0" sz="2800" spc="-170">
                <a:solidFill>
                  <a:srgbClr val="111111"/>
                </a:solidFill>
                <a:latin typeface="Arial Black"/>
                <a:cs typeface="Arial Black"/>
              </a:rPr>
              <a:t> </a:t>
            </a:r>
            <a:r>
              <a:rPr dirty="0" sz="2800" spc="-140">
                <a:solidFill>
                  <a:srgbClr val="111111"/>
                </a:solidFill>
                <a:latin typeface="Arial Black"/>
                <a:cs typeface="Arial Black"/>
              </a:rPr>
              <a:t>Efficiency:</a:t>
            </a:r>
            <a:r>
              <a:rPr dirty="0" sz="2800" spc="-170">
                <a:solidFill>
                  <a:srgbClr val="111111"/>
                </a:solidFill>
                <a:latin typeface="Arial Black"/>
                <a:cs typeface="Arial Black"/>
              </a:rPr>
              <a:t> </a:t>
            </a:r>
            <a:r>
              <a:rPr dirty="0" sz="2800" spc="-135">
                <a:solidFill>
                  <a:srgbClr val="111111"/>
                </a:solidFill>
                <a:latin typeface="Arial Black"/>
                <a:cs typeface="Arial Black"/>
              </a:rPr>
              <a:t>Maximizing</a:t>
            </a:r>
            <a:r>
              <a:rPr dirty="0" sz="2800" spc="-170">
                <a:solidFill>
                  <a:srgbClr val="111111"/>
                </a:solidFill>
                <a:latin typeface="Arial Black"/>
                <a:cs typeface="Arial Black"/>
              </a:rPr>
              <a:t> </a:t>
            </a:r>
            <a:r>
              <a:rPr dirty="0" sz="2800" spc="-75">
                <a:solidFill>
                  <a:srgbClr val="111111"/>
                </a:solidFill>
                <a:latin typeface="Arial Black"/>
                <a:cs typeface="Arial Black"/>
              </a:rPr>
              <a:t>Counter</a:t>
            </a:r>
            <a:r>
              <a:rPr dirty="0" sz="2800" spc="-170">
                <a:solidFill>
                  <a:srgbClr val="111111"/>
                </a:solidFill>
                <a:latin typeface="Arial Black"/>
                <a:cs typeface="Arial Black"/>
              </a:rPr>
              <a:t> </a:t>
            </a:r>
            <a:r>
              <a:rPr dirty="0" sz="2800" spc="-10">
                <a:solidFill>
                  <a:srgbClr val="111111"/>
                </a:solidFill>
                <a:latin typeface="Arial Black"/>
                <a:cs typeface="Arial Black"/>
              </a:rPr>
              <a:t>Space</a:t>
            </a:r>
            <a:endParaRPr sz="2800">
              <a:latin typeface="Arial Black"/>
              <a:cs typeface="Arial Black"/>
            </a:endParaRPr>
          </a:p>
          <a:p>
            <a:pPr marL="12700" marR="5080">
              <a:lnSpc>
                <a:spcPct val="114599"/>
              </a:lnSpc>
              <a:spcBef>
                <a:spcPts val="825"/>
              </a:spcBef>
            </a:pPr>
            <a:r>
              <a:rPr dirty="0" sz="2400" spc="-110">
                <a:solidFill>
                  <a:srgbClr val="111111"/>
                </a:solidFill>
                <a:latin typeface="Verdana"/>
                <a:cs typeface="Verdana"/>
              </a:rPr>
              <a:t>Stove</a:t>
            </a:r>
            <a:r>
              <a:rPr dirty="0" sz="2400" spc="-170">
                <a:solidFill>
                  <a:srgbClr val="111111"/>
                </a:solidFill>
                <a:latin typeface="Verdana"/>
                <a:cs typeface="Verdana"/>
              </a:rPr>
              <a:t> </a:t>
            </a:r>
            <a:r>
              <a:rPr dirty="0" sz="2400">
                <a:solidFill>
                  <a:srgbClr val="111111"/>
                </a:solidFill>
                <a:latin typeface="Verdana"/>
                <a:cs typeface="Verdana"/>
              </a:rPr>
              <a:t>cooktop</a:t>
            </a:r>
            <a:r>
              <a:rPr dirty="0" sz="2400" spc="-165">
                <a:solidFill>
                  <a:srgbClr val="111111"/>
                </a:solidFill>
                <a:latin typeface="Verdana"/>
                <a:cs typeface="Verdana"/>
              </a:rPr>
              <a:t> </a:t>
            </a:r>
            <a:r>
              <a:rPr dirty="0" sz="2400" spc="-10">
                <a:solidFill>
                  <a:srgbClr val="111111"/>
                </a:solidFill>
                <a:latin typeface="Verdana"/>
                <a:cs typeface="Verdana"/>
              </a:rPr>
              <a:t>covers</a:t>
            </a:r>
            <a:r>
              <a:rPr dirty="0" sz="2400" spc="-165">
                <a:solidFill>
                  <a:srgbClr val="111111"/>
                </a:solidFill>
                <a:latin typeface="Verdana"/>
                <a:cs typeface="Verdana"/>
              </a:rPr>
              <a:t> </a:t>
            </a:r>
            <a:r>
              <a:rPr dirty="0" sz="2400" spc="-25">
                <a:solidFill>
                  <a:srgbClr val="111111"/>
                </a:solidFill>
                <a:latin typeface="Verdana"/>
                <a:cs typeface="Verdana"/>
              </a:rPr>
              <a:t>provide</a:t>
            </a:r>
            <a:r>
              <a:rPr dirty="0" sz="2400" spc="-165">
                <a:solidFill>
                  <a:srgbClr val="111111"/>
                </a:solidFill>
                <a:latin typeface="Verdana"/>
                <a:cs typeface="Verdana"/>
              </a:rPr>
              <a:t> </a:t>
            </a:r>
            <a:r>
              <a:rPr dirty="0" sz="2400" spc="-114">
                <a:solidFill>
                  <a:srgbClr val="111111"/>
                </a:solidFill>
                <a:latin typeface="Arial Black"/>
                <a:cs typeface="Arial Black"/>
              </a:rPr>
              <a:t>additional</a:t>
            </a:r>
            <a:r>
              <a:rPr dirty="0" sz="2400" spc="-140">
                <a:solidFill>
                  <a:srgbClr val="111111"/>
                </a:solidFill>
                <a:latin typeface="Arial Black"/>
                <a:cs typeface="Arial Black"/>
              </a:rPr>
              <a:t> </a:t>
            </a:r>
            <a:r>
              <a:rPr dirty="0" sz="2400" spc="-90">
                <a:solidFill>
                  <a:srgbClr val="111111"/>
                </a:solidFill>
                <a:latin typeface="Arial Black"/>
                <a:cs typeface="Arial Black"/>
              </a:rPr>
              <a:t>surface</a:t>
            </a:r>
            <a:r>
              <a:rPr dirty="0" sz="2400" spc="-140">
                <a:solidFill>
                  <a:srgbClr val="111111"/>
                </a:solidFill>
                <a:latin typeface="Arial Black"/>
                <a:cs typeface="Arial Black"/>
              </a:rPr>
              <a:t> </a:t>
            </a:r>
            <a:r>
              <a:rPr dirty="0" sz="2400" spc="-90">
                <a:solidFill>
                  <a:srgbClr val="111111"/>
                </a:solidFill>
                <a:latin typeface="Arial Black"/>
                <a:cs typeface="Arial Black"/>
              </a:rPr>
              <a:t>area</a:t>
            </a:r>
            <a:r>
              <a:rPr dirty="0" sz="2400" spc="-125">
                <a:solidFill>
                  <a:srgbClr val="111111"/>
                </a:solidFill>
                <a:latin typeface="Arial Black"/>
                <a:cs typeface="Arial Black"/>
              </a:rPr>
              <a:t> </a:t>
            </a:r>
            <a:r>
              <a:rPr dirty="0" sz="2400" spc="-25">
                <a:solidFill>
                  <a:srgbClr val="111111"/>
                </a:solidFill>
                <a:latin typeface="Verdana"/>
                <a:cs typeface="Verdana"/>
              </a:rPr>
              <a:t>for </a:t>
            </a:r>
            <a:r>
              <a:rPr dirty="0" sz="2400" spc="-40">
                <a:solidFill>
                  <a:srgbClr val="111111"/>
                </a:solidFill>
                <a:latin typeface="Verdana"/>
                <a:cs typeface="Verdana"/>
              </a:rPr>
              <a:t>meal</a:t>
            </a:r>
            <a:r>
              <a:rPr dirty="0" sz="2400" spc="-160">
                <a:solidFill>
                  <a:srgbClr val="111111"/>
                </a:solidFill>
                <a:latin typeface="Verdana"/>
                <a:cs typeface="Verdana"/>
              </a:rPr>
              <a:t> </a:t>
            </a:r>
            <a:r>
              <a:rPr dirty="0" sz="2400">
                <a:solidFill>
                  <a:srgbClr val="111111"/>
                </a:solidFill>
                <a:latin typeface="Verdana"/>
                <a:cs typeface="Verdana"/>
              </a:rPr>
              <a:t>prep</a:t>
            </a:r>
            <a:r>
              <a:rPr dirty="0" sz="2400" spc="-155">
                <a:solidFill>
                  <a:srgbClr val="111111"/>
                </a:solidFill>
                <a:latin typeface="Verdana"/>
                <a:cs typeface="Verdana"/>
              </a:rPr>
              <a:t> </a:t>
            </a:r>
            <a:r>
              <a:rPr dirty="0" sz="2400" spc="-25">
                <a:solidFill>
                  <a:srgbClr val="111111"/>
                </a:solidFill>
                <a:latin typeface="Verdana"/>
                <a:cs typeface="Verdana"/>
              </a:rPr>
              <a:t>and</a:t>
            </a:r>
            <a:r>
              <a:rPr dirty="0" sz="2400" spc="-160">
                <a:solidFill>
                  <a:srgbClr val="111111"/>
                </a:solidFill>
                <a:latin typeface="Verdana"/>
                <a:cs typeface="Verdana"/>
              </a:rPr>
              <a:t> </a:t>
            </a:r>
            <a:r>
              <a:rPr dirty="0" sz="2400" spc="-10">
                <a:solidFill>
                  <a:srgbClr val="111111"/>
                </a:solidFill>
                <a:latin typeface="Verdana"/>
                <a:cs typeface="Verdana"/>
              </a:rPr>
              <a:t>other</a:t>
            </a:r>
            <a:r>
              <a:rPr dirty="0" sz="2400" spc="-155">
                <a:solidFill>
                  <a:srgbClr val="111111"/>
                </a:solidFill>
                <a:latin typeface="Verdana"/>
                <a:cs typeface="Verdana"/>
              </a:rPr>
              <a:t> </a:t>
            </a:r>
            <a:r>
              <a:rPr dirty="0" sz="2400" spc="-45">
                <a:solidFill>
                  <a:srgbClr val="111111"/>
                </a:solidFill>
                <a:latin typeface="Verdana"/>
                <a:cs typeface="Verdana"/>
              </a:rPr>
              <a:t>kitchen</a:t>
            </a:r>
            <a:r>
              <a:rPr dirty="0" sz="2400" spc="-155">
                <a:solidFill>
                  <a:srgbClr val="111111"/>
                </a:solidFill>
                <a:latin typeface="Verdana"/>
                <a:cs typeface="Verdana"/>
              </a:rPr>
              <a:t> </a:t>
            </a:r>
            <a:r>
              <a:rPr dirty="0" sz="2400" spc="-10">
                <a:solidFill>
                  <a:srgbClr val="111111"/>
                </a:solidFill>
                <a:latin typeface="Verdana"/>
                <a:cs typeface="Verdana"/>
              </a:rPr>
              <a:t>tasks.</a:t>
            </a:r>
            <a:endParaRPr sz="2400">
              <a:latin typeface="Verdana"/>
              <a:cs typeface="Verdana"/>
            </a:endParaRPr>
          </a:p>
        </p:txBody>
      </p:sp>
      <p:sp>
        <p:nvSpPr>
          <p:cNvPr id="5" name="object 5" descr=""/>
          <p:cNvSpPr txBox="1"/>
          <p:nvPr/>
        </p:nvSpPr>
        <p:spPr>
          <a:xfrm>
            <a:off x="8084362" y="4383175"/>
            <a:ext cx="9165590" cy="1579880"/>
          </a:xfrm>
          <a:prstGeom prst="rect">
            <a:avLst/>
          </a:prstGeom>
        </p:spPr>
        <p:txBody>
          <a:bodyPr wrap="square" lIns="0" tIns="196850" rIns="0" bIns="0" rtlCol="0" vert="horz">
            <a:spAutoFit/>
          </a:bodyPr>
          <a:lstStyle/>
          <a:p>
            <a:pPr marL="12700">
              <a:lnSpc>
                <a:spcPct val="100000"/>
              </a:lnSpc>
              <a:spcBef>
                <a:spcPts val="1550"/>
              </a:spcBef>
            </a:pPr>
            <a:r>
              <a:rPr dirty="0" sz="2800" spc="-160">
                <a:solidFill>
                  <a:srgbClr val="111111"/>
                </a:solidFill>
                <a:latin typeface="Arial Black"/>
                <a:cs typeface="Arial Black"/>
              </a:rPr>
              <a:t>Versatility:</a:t>
            </a:r>
            <a:r>
              <a:rPr dirty="0" sz="2800" spc="-140">
                <a:solidFill>
                  <a:srgbClr val="111111"/>
                </a:solidFill>
                <a:latin typeface="Arial Black"/>
                <a:cs typeface="Arial Black"/>
              </a:rPr>
              <a:t> </a:t>
            </a:r>
            <a:r>
              <a:rPr dirty="0" sz="2800" spc="-65">
                <a:solidFill>
                  <a:srgbClr val="111111"/>
                </a:solidFill>
                <a:latin typeface="Arial Black"/>
                <a:cs typeface="Arial Black"/>
              </a:rPr>
              <a:t>Multi-</a:t>
            </a:r>
            <a:r>
              <a:rPr dirty="0" sz="2800" spc="-150">
                <a:solidFill>
                  <a:srgbClr val="111111"/>
                </a:solidFill>
                <a:latin typeface="Arial Black"/>
                <a:cs typeface="Arial Black"/>
              </a:rPr>
              <a:t>Functional</a:t>
            </a:r>
            <a:r>
              <a:rPr dirty="0" sz="2800" spc="-140">
                <a:solidFill>
                  <a:srgbClr val="111111"/>
                </a:solidFill>
                <a:latin typeface="Arial Black"/>
                <a:cs typeface="Arial Black"/>
              </a:rPr>
              <a:t> </a:t>
            </a:r>
            <a:r>
              <a:rPr dirty="0" sz="2800" spc="-10">
                <a:solidFill>
                  <a:srgbClr val="111111"/>
                </a:solidFill>
                <a:latin typeface="Arial Black"/>
                <a:cs typeface="Arial Black"/>
              </a:rPr>
              <a:t>Features</a:t>
            </a:r>
            <a:endParaRPr sz="2800">
              <a:latin typeface="Arial Black"/>
              <a:cs typeface="Arial Black"/>
            </a:endParaRPr>
          </a:p>
          <a:p>
            <a:pPr marL="12700" marR="5080">
              <a:lnSpc>
                <a:spcPct val="114599"/>
              </a:lnSpc>
              <a:spcBef>
                <a:spcPts val="825"/>
              </a:spcBef>
            </a:pPr>
            <a:r>
              <a:rPr dirty="0" sz="2400" spc="-20">
                <a:solidFill>
                  <a:srgbClr val="111111"/>
                </a:solidFill>
                <a:latin typeface="Verdana"/>
                <a:cs typeface="Verdana"/>
              </a:rPr>
              <a:t>They</a:t>
            </a:r>
            <a:r>
              <a:rPr dirty="0" sz="2400" spc="-185">
                <a:solidFill>
                  <a:srgbClr val="111111"/>
                </a:solidFill>
                <a:latin typeface="Verdana"/>
                <a:cs typeface="Verdana"/>
              </a:rPr>
              <a:t> </a:t>
            </a:r>
            <a:r>
              <a:rPr dirty="0" sz="2400">
                <a:solidFill>
                  <a:srgbClr val="111111"/>
                </a:solidFill>
                <a:latin typeface="Verdana"/>
                <a:cs typeface="Verdana"/>
              </a:rPr>
              <a:t>can</a:t>
            </a:r>
            <a:r>
              <a:rPr dirty="0" sz="2400" spc="-180">
                <a:solidFill>
                  <a:srgbClr val="111111"/>
                </a:solidFill>
                <a:latin typeface="Verdana"/>
                <a:cs typeface="Verdana"/>
              </a:rPr>
              <a:t> </a:t>
            </a:r>
            <a:r>
              <a:rPr dirty="0" sz="2400" spc="-25">
                <a:solidFill>
                  <a:srgbClr val="111111"/>
                </a:solidFill>
                <a:latin typeface="Verdana"/>
                <a:cs typeface="Verdana"/>
              </a:rPr>
              <a:t>serve</a:t>
            </a:r>
            <a:r>
              <a:rPr dirty="0" sz="2400" spc="-180">
                <a:solidFill>
                  <a:srgbClr val="111111"/>
                </a:solidFill>
                <a:latin typeface="Verdana"/>
                <a:cs typeface="Verdana"/>
              </a:rPr>
              <a:t> </a:t>
            </a:r>
            <a:r>
              <a:rPr dirty="0" sz="2400" spc="-25">
                <a:solidFill>
                  <a:srgbClr val="111111"/>
                </a:solidFill>
                <a:latin typeface="Verdana"/>
                <a:cs typeface="Verdana"/>
              </a:rPr>
              <a:t>as</a:t>
            </a:r>
            <a:r>
              <a:rPr dirty="0" sz="2400" spc="-180">
                <a:solidFill>
                  <a:srgbClr val="111111"/>
                </a:solidFill>
                <a:latin typeface="Verdana"/>
                <a:cs typeface="Verdana"/>
              </a:rPr>
              <a:t> </a:t>
            </a:r>
            <a:r>
              <a:rPr dirty="0" sz="2400" spc="-80">
                <a:solidFill>
                  <a:srgbClr val="111111"/>
                </a:solidFill>
                <a:latin typeface="Arial Black"/>
                <a:cs typeface="Arial Black"/>
              </a:rPr>
              <a:t>serving</a:t>
            </a:r>
            <a:r>
              <a:rPr dirty="0" sz="2400" spc="-155">
                <a:solidFill>
                  <a:srgbClr val="111111"/>
                </a:solidFill>
                <a:latin typeface="Arial Black"/>
                <a:cs typeface="Arial Black"/>
              </a:rPr>
              <a:t> </a:t>
            </a:r>
            <a:r>
              <a:rPr dirty="0" sz="2400" spc="-114">
                <a:solidFill>
                  <a:srgbClr val="111111"/>
                </a:solidFill>
                <a:latin typeface="Arial Black"/>
                <a:cs typeface="Arial Black"/>
              </a:rPr>
              <a:t>trays</a:t>
            </a:r>
            <a:r>
              <a:rPr dirty="0" sz="2400" spc="-135">
                <a:solidFill>
                  <a:srgbClr val="111111"/>
                </a:solidFill>
                <a:latin typeface="Arial Black"/>
                <a:cs typeface="Arial Black"/>
              </a:rPr>
              <a:t> </a:t>
            </a:r>
            <a:r>
              <a:rPr dirty="0" sz="2400" spc="85">
                <a:solidFill>
                  <a:srgbClr val="111111"/>
                </a:solidFill>
                <a:latin typeface="Verdana"/>
                <a:cs typeface="Verdana"/>
              </a:rPr>
              <a:t>or</a:t>
            </a:r>
            <a:r>
              <a:rPr dirty="0" sz="2400" spc="-180">
                <a:solidFill>
                  <a:srgbClr val="111111"/>
                </a:solidFill>
                <a:latin typeface="Verdana"/>
                <a:cs typeface="Verdana"/>
              </a:rPr>
              <a:t> </a:t>
            </a:r>
            <a:r>
              <a:rPr dirty="0" sz="2400" spc="-10">
                <a:solidFill>
                  <a:srgbClr val="111111"/>
                </a:solidFill>
                <a:latin typeface="Verdana"/>
                <a:cs typeface="Verdana"/>
              </a:rPr>
              <a:t>protect</a:t>
            </a:r>
            <a:r>
              <a:rPr dirty="0" sz="2400" spc="-180">
                <a:solidFill>
                  <a:srgbClr val="111111"/>
                </a:solidFill>
                <a:latin typeface="Verdana"/>
                <a:cs typeface="Verdana"/>
              </a:rPr>
              <a:t> </a:t>
            </a:r>
            <a:r>
              <a:rPr dirty="0" sz="2400" spc="-60">
                <a:solidFill>
                  <a:srgbClr val="111111"/>
                </a:solidFill>
                <a:latin typeface="Verdana"/>
                <a:cs typeface="Verdana"/>
              </a:rPr>
              <a:t>the</a:t>
            </a:r>
            <a:r>
              <a:rPr dirty="0" sz="2400" spc="-185">
                <a:solidFill>
                  <a:srgbClr val="111111"/>
                </a:solidFill>
                <a:latin typeface="Verdana"/>
                <a:cs typeface="Verdana"/>
              </a:rPr>
              <a:t> </a:t>
            </a:r>
            <a:r>
              <a:rPr dirty="0" sz="2400" spc="-75">
                <a:solidFill>
                  <a:srgbClr val="111111"/>
                </a:solidFill>
                <a:latin typeface="Verdana"/>
                <a:cs typeface="Verdana"/>
              </a:rPr>
              <a:t>stovetop</a:t>
            </a:r>
            <a:r>
              <a:rPr dirty="0" sz="2400" spc="-180">
                <a:solidFill>
                  <a:srgbClr val="111111"/>
                </a:solidFill>
                <a:latin typeface="Verdana"/>
                <a:cs typeface="Verdana"/>
              </a:rPr>
              <a:t> </a:t>
            </a:r>
            <a:r>
              <a:rPr dirty="0" sz="2400" spc="-10">
                <a:solidFill>
                  <a:srgbClr val="111111"/>
                </a:solidFill>
                <a:latin typeface="Verdana"/>
                <a:cs typeface="Verdana"/>
              </a:rPr>
              <a:t>while cooking.</a:t>
            </a:r>
            <a:endParaRPr sz="2400">
              <a:latin typeface="Verdana"/>
              <a:cs typeface="Verdana"/>
            </a:endParaRPr>
          </a:p>
        </p:txBody>
      </p:sp>
      <p:sp>
        <p:nvSpPr>
          <p:cNvPr id="6" name="object 6" descr=""/>
          <p:cNvSpPr txBox="1"/>
          <p:nvPr/>
        </p:nvSpPr>
        <p:spPr>
          <a:xfrm>
            <a:off x="8084362" y="6775219"/>
            <a:ext cx="8836025" cy="1579880"/>
          </a:xfrm>
          <a:prstGeom prst="rect">
            <a:avLst/>
          </a:prstGeom>
        </p:spPr>
        <p:txBody>
          <a:bodyPr wrap="square" lIns="0" tIns="196850" rIns="0" bIns="0" rtlCol="0" vert="horz">
            <a:spAutoFit/>
          </a:bodyPr>
          <a:lstStyle/>
          <a:p>
            <a:pPr marL="12700">
              <a:lnSpc>
                <a:spcPct val="100000"/>
              </a:lnSpc>
              <a:spcBef>
                <a:spcPts val="1550"/>
              </a:spcBef>
            </a:pPr>
            <a:r>
              <a:rPr dirty="0" sz="2800" spc="-180">
                <a:solidFill>
                  <a:srgbClr val="111111"/>
                </a:solidFill>
                <a:latin typeface="Arial Black"/>
                <a:cs typeface="Arial Black"/>
              </a:rPr>
              <a:t>Aesthetic </a:t>
            </a:r>
            <a:r>
              <a:rPr dirty="0" sz="2800" spc="-200">
                <a:solidFill>
                  <a:srgbClr val="111111"/>
                </a:solidFill>
                <a:latin typeface="Arial Black"/>
                <a:cs typeface="Arial Black"/>
              </a:rPr>
              <a:t>Value:</a:t>
            </a:r>
            <a:r>
              <a:rPr dirty="0" sz="2800" spc="-175">
                <a:solidFill>
                  <a:srgbClr val="111111"/>
                </a:solidFill>
                <a:latin typeface="Arial Black"/>
                <a:cs typeface="Arial Black"/>
              </a:rPr>
              <a:t> </a:t>
            </a:r>
            <a:r>
              <a:rPr dirty="0" sz="2800" spc="-135">
                <a:solidFill>
                  <a:srgbClr val="111111"/>
                </a:solidFill>
                <a:latin typeface="Arial Black"/>
                <a:cs typeface="Arial Black"/>
              </a:rPr>
              <a:t>Enhancing</a:t>
            </a:r>
            <a:r>
              <a:rPr dirty="0" sz="2800" spc="-175">
                <a:solidFill>
                  <a:srgbClr val="111111"/>
                </a:solidFill>
                <a:latin typeface="Arial Black"/>
                <a:cs typeface="Arial Black"/>
              </a:rPr>
              <a:t> </a:t>
            </a:r>
            <a:r>
              <a:rPr dirty="0" sz="2800" spc="-195">
                <a:solidFill>
                  <a:srgbClr val="111111"/>
                </a:solidFill>
                <a:latin typeface="Arial Black"/>
                <a:cs typeface="Arial Black"/>
              </a:rPr>
              <a:t>Kitchen</a:t>
            </a:r>
            <a:r>
              <a:rPr dirty="0" sz="2800" spc="-180">
                <a:solidFill>
                  <a:srgbClr val="111111"/>
                </a:solidFill>
                <a:latin typeface="Arial Black"/>
                <a:cs typeface="Arial Black"/>
              </a:rPr>
              <a:t> </a:t>
            </a:r>
            <a:r>
              <a:rPr dirty="0" sz="2800" spc="-10">
                <a:solidFill>
                  <a:srgbClr val="111111"/>
                </a:solidFill>
                <a:latin typeface="Arial Black"/>
                <a:cs typeface="Arial Black"/>
              </a:rPr>
              <a:t>Design</a:t>
            </a:r>
            <a:endParaRPr sz="2800">
              <a:latin typeface="Arial Black"/>
              <a:cs typeface="Arial Black"/>
            </a:endParaRPr>
          </a:p>
          <a:p>
            <a:pPr marL="12700" marR="5080">
              <a:lnSpc>
                <a:spcPct val="114599"/>
              </a:lnSpc>
              <a:spcBef>
                <a:spcPts val="825"/>
              </a:spcBef>
            </a:pPr>
            <a:r>
              <a:rPr dirty="0" sz="2400" spc="-65">
                <a:solidFill>
                  <a:srgbClr val="111111"/>
                </a:solidFill>
                <a:latin typeface="Verdana"/>
                <a:cs typeface="Verdana"/>
              </a:rPr>
              <a:t>Available</a:t>
            </a:r>
            <a:r>
              <a:rPr dirty="0" sz="2400" spc="-185">
                <a:solidFill>
                  <a:srgbClr val="111111"/>
                </a:solidFill>
                <a:latin typeface="Verdana"/>
                <a:cs typeface="Verdana"/>
              </a:rPr>
              <a:t> </a:t>
            </a:r>
            <a:r>
              <a:rPr dirty="0" sz="2400" spc="-50">
                <a:solidFill>
                  <a:srgbClr val="111111"/>
                </a:solidFill>
                <a:latin typeface="Verdana"/>
                <a:cs typeface="Verdana"/>
              </a:rPr>
              <a:t>in</a:t>
            </a:r>
            <a:r>
              <a:rPr dirty="0" sz="2400" spc="-180">
                <a:solidFill>
                  <a:srgbClr val="111111"/>
                </a:solidFill>
                <a:latin typeface="Verdana"/>
                <a:cs typeface="Verdana"/>
              </a:rPr>
              <a:t> </a:t>
            </a:r>
            <a:r>
              <a:rPr dirty="0" sz="2400" spc="-35">
                <a:solidFill>
                  <a:srgbClr val="111111"/>
                </a:solidFill>
                <a:latin typeface="Verdana"/>
                <a:cs typeface="Verdana"/>
              </a:rPr>
              <a:t>various</a:t>
            </a:r>
            <a:r>
              <a:rPr dirty="0" sz="2400" spc="-180">
                <a:solidFill>
                  <a:srgbClr val="111111"/>
                </a:solidFill>
                <a:latin typeface="Verdana"/>
                <a:cs typeface="Verdana"/>
              </a:rPr>
              <a:t> </a:t>
            </a:r>
            <a:r>
              <a:rPr dirty="0" sz="2400" spc="-60">
                <a:solidFill>
                  <a:srgbClr val="111111"/>
                </a:solidFill>
                <a:latin typeface="Verdana"/>
                <a:cs typeface="Verdana"/>
              </a:rPr>
              <a:t>designs,</a:t>
            </a:r>
            <a:r>
              <a:rPr dirty="0" sz="2400" spc="-180">
                <a:solidFill>
                  <a:srgbClr val="111111"/>
                </a:solidFill>
                <a:latin typeface="Verdana"/>
                <a:cs typeface="Verdana"/>
              </a:rPr>
              <a:t> </a:t>
            </a:r>
            <a:r>
              <a:rPr dirty="0" sz="2400" spc="-100">
                <a:solidFill>
                  <a:srgbClr val="111111"/>
                </a:solidFill>
                <a:latin typeface="Verdana"/>
                <a:cs typeface="Verdana"/>
              </a:rPr>
              <a:t>they</a:t>
            </a:r>
            <a:r>
              <a:rPr dirty="0" sz="2400" spc="-180">
                <a:solidFill>
                  <a:srgbClr val="111111"/>
                </a:solidFill>
                <a:latin typeface="Verdana"/>
                <a:cs typeface="Verdana"/>
              </a:rPr>
              <a:t> </a:t>
            </a:r>
            <a:r>
              <a:rPr dirty="0" sz="2400" spc="-10">
                <a:solidFill>
                  <a:srgbClr val="111111"/>
                </a:solidFill>
                <a:latin typeface="Verdana"/>
                <a:cs typeface="Verdana"/>
              </a:rPr>
              <a:t>add</a:t>
            </a:r>
            <a:r>
              <a:rPr dirty="0" sz="2400" spc="-180">
                <a:solidFill>
                  <a:srgbClr val="111111"/>
                </a:solidFill>
                <a:latin typeface="Verdana"/>
                <a:cs typeface="Verdana"/>
              </a:rPr>
              <a:t> </a:t>
            </a:r>
            <a:r>
              <a:rPr dirty="0" sz="2400" spc="-140">
                <a:solidFill>
                  <a:srgbClr val="111111"/>
                </a:solidFill>
                <a:latin typeface="Arial Black"/>
                <a:cs typeface="Arial Black"/>
              </a:rPr>
              <a:t>style</a:t>
            </a:r>
            <a:r>
              <a:rPr dirty="0" sz="2400" spc="-155">
                <a:solidFill>
                  <a:srgbClr val="111111"/>
                </a:solidFill>
                <a:latin typeface="Arial Black"/>
                <a:cs typeface="Arial Black"/>
              </a:rPr>
              <a:t> </a:t>
            </a:r>
            <a:r>
              <a:rPr dirty="0" sz="2400" spc="-100">
                <a:solidFill>
                  <a:srgbClr val="111111"/>
                </a:solidFill>
                <a:latin typeface="Arial Black"/>
                <a:cs typeface="Arial Black"/>
              </a:rPr>
              <a:t>and</a:t>
            </a:r>
            <a:r>
              <a:rPr dirty="0" sz="2400" spc="-155">
                <a:solidFill>
                  <a:srgbClr val="111111"/>
                </a:solidFill>
                <a:latin typeface="Arial Black"/>
                <a:cs typeface="Arial Black"/>
              </a:rPr>
              <a:t> </a:t>
            </a:r>
            <a:r>
              <a:rPr dirty="0" sz="2400" spc="-140">
                <a:solidFill>
                  <a:srgbClr val="111111"/>
                </a:solidFill>
                <a:latin typeface="Arial Black"/>
                <a:cs typeface="Arial Black"/>
              </a:rPr>
              <a:t>elegance</a:t>
            </a:r>
            <a:r>
              <a:rPr dirty="0" sz="2400" spc="-135">
                <a:solidFill>
                  <a:srgbClr val="111111"/>
                </a:solidFill>
                <a:latin typeface="Arial Black"/>
                <a:cs typeface="Arial Black"/>
              </a:rPr>
              <a:t> </a:t>
            </a:r>
            <a:r>
              <a:rPr dirty="0" sz="2400" spc="-25">
                <a:solidFill>
                  <a:srgbClr val="111111"/>
                </a:solidFill>
                <a:latin typeface="Verdana"/>
                <a:cs typeface="Verdana"/>
              </a:rPr>
              <a:t>to </a:t>
            </a:r>
            <a:r>
              <a:rPr dirty="0" sz="2400" spc="-105">
                <a:solidFill>
                  <a:srgbClr val="111111"/>
                </a:solidFill>
                <a:latin typeface="Verdana"/>
                <a:cs typeface="Verdana"/>
              </a:rPr>
              <a:t>any</a:t>
            </a:r>
            <a:r>
              <a:rPr dirty="0" sz="2400" spc="-170">
                <a:solidFill>
                  <a:srgbClr val="111111"/>
                </a:solidFill>
                <a:latin typeface="Verdana"/>
                <a:cs typeface="Verdana"/>
              </a:rPr>
              <a:t> </a:t>
            </a:r>
            <a:r>
              <a:rPr dirty="0" sz="2400" spc="-45">
                <a:solidFill>
                  <a:srgbClr val="111111"/>
                </a:solidFill>
                <a:latin typeface="Verdana"/>
                <a:cs typeface="Verdana"/>
              </a:rPr>
              <a:t>kitchen</a:t>
            </a:r>
            <a:r>
              <a:rPr dirty="0" sz="2400" spc="-165">
                <a:solidFill>
                  <a:srgbClr val="111111"/>
                </a:solidFill>
                <a:latin typeface="Verdana"/>
                <a:cs typeface="Verdana"/>
              </a:rPr>
              <a:t> </a:t>
            </a:r>
            <a:r>
              <a:rPr dirty="0" sz="2400" spc="-10">
                <a:solidFill>
                  <a:srgbClr val="111111"/>
                </a:solidFill>
                <a:latin typeface="Verdana"/>
                <a:cs typeface="Verdana"/>
              </a:rPr>
              <a:t>space.</a:t>
            </a:r>
            <a:endParaRPr sz="2400">
              <a:latin typeface="Verdana"/>
              <a:cs typeface="Verdana"/>
            </a:endParaRPr>
          </a:p>
        </p:txBody>
      </p:sp>
      <p:sp>
        <p:nvSpPr>
          <p:cNvPr id="7" name="object 7" descr=""/>
          <p:cNvSpPr/>
          <p:nvPr/>
        </p:nvSpPr>
        <p:spPr>
          <a:xfrm>
            <a:off x="12782998" y="9479779"/>
            <a:ext cx="3049270" cy="702310"/>
          </a:xfrm>
          <a:custGeom>
            <a:avLst/>
            <a:gdLst/>
            <a:ahLst/>
            <a:cxnLst/>
            <a:rect l="l" t="t" r="r" b="b"/>
            <a:pathLst>
              <a:path w="3049269" h="702309">
                <a:moveTo>
                  <a:pt x="881861" y="699564"/>
                </a:moveTo>
                <a:lnTo>
                  <a:pt x="859071" y="696677"/>
                </a:lnTo>
                <a:lnTo>
                  <a:pt x="840098" y="685338"/>
                </a:lnTo>
                <a:lnTo>
                  <a:pt x="827117" y="667485"/>
                </a:lnTo>
                <a:lnTo>
                  <a:pt x="822307" y="645060"/>
                </a:lnTo>
                <a:lnTo>
                  <a:pt x="822307" y="54627"/>
                </a:lnTo>
                <a:lnTo>
                  <a:pt x="826599" y="33360"/>
                </a:lnTo>
                <a:lnTo>
                  <a:pt x="838304" y="15997"/>
                </a:lnTo>
                <a:lnTo>
                  <a:pt x="855668" y="4291"/>
                </a:lnTo>
                <a:lnTo>
                  <a:pt x="876934" y="0"/>
                </a:lnTo>
                <a:lnTo>
                  <a:pt x="1436143" y="0"/>
                </a:lnTo>
                <a:lnTo>
                  <a:pt x="1457408" y="4291"/>
                </a:lnTo>
                <a:lnTo>
                  <a:pt x="1474765" y="15997"/>
                </a:lnTo>
                <a:lnTo>
                  <a:pt x="1486452" y="33360"/>
                </a:lnTo>
                <a:lnTo>
                  <a:pt x="1490709" y="54627"/>
                </a:lnTo>
                <a:lnTo>
                  <a:pt x="1490709" y="148670"/>
                </a:lnTo>
                <a:lnTo>
                  <a:pt x="1488664" y="187142"/>
                </a:lnTo>
                <a:lnTo>
                  <a:pt x="1482525" y="225076"/>
                </a:lnTo>
                <a:lnTo>
                  <a:pt x="1472287" y="262099"/>
                </a:lnTo>
                <a:lnTo>
                  <a:pt x="1457944" y="297833"/>
                </a:lnTo>
                <a:lnTo>
                  <a:pt x="1435663" y="341322"/>
                </a:lnTo>
                <a:lnTo>
                  <a:pt x="1410512" y="382992"/>
                </a:lnTo>
                <a:lnTo>
                  <a:pt x="1382624" y="422711"/>
                </a:lnTo>
                <a:lnTo>
                  <a:pt x="1352128" y="460350"/>
                </a:lnTo>
                <a:lnTo>
                  <a:pt x="1319155" y="495776"/>
                </a:lnTo>
                <a:lnTo>
                  <a:pt x="1283835" y="528859"/>
                </a:lnTo>
                <a:lnTo>
                  <a:pt x="1246298" y="559468"/>
                </a:lnTo>
                <a:lnTo>
                  <a:pt x="1206676" y="587472"/>
                </a:lnTo>
                <a:lnTo>
                  <a:pt x="1165098" y="612741"/>
                </a:lnTo>
                <a:lnTo>
                  <a:pt x="1121694" y="635142"/>
                </a:lnTo>
                <a:lnTo>
                  <a:pt x="1076596" y="654546"/>
                </a:lnTo>
                <a:lnTo>
                  <a:pt x="1029933" y="670821"/>
                </a:lnTo>
                <a:lnTo>
                  <a:pt x="981836" y="683836"/>
                </a:lnTo>
                <a:lnTo>
                  <a:pt x="932435" y="693461"/>
                </a:lnTo>
                <a:lnTo>
                  <a:pt x="881861" y="699564"/>
                </a:lnTo>
                <a:close/>
              </a:path>
              <a:path w="3049269" h="702309">
                <a:moveTo>
                  <a:pt x="2166809" y="699564"/>
                </a:moveTo>
                <a:lnTo>
                  <a:pt x="2116524" y="693507"/>
                </a:lnTo>
                <a:lnTo>
                  <a:pt x="2067399" y="683968"/>
                </a:lnTo>
                <a:lnTo>
                  <a:pt x="2019561" y="671077"/>
                </a:lnTo>
                <a:lnTo>
                  <a:pt x="1973139" y="654963"/>
                </a:lnTo>
                <a:lnTo>
                  <a:pt x="1928260" y="635753"/>
                </a:lnTo>
                <a:lnTo>
                  <a:pt x="1885052" y="613578"/>
                </a:lnTo>
                <a:lnTo>
                  <a:pt x="1843644" y="588566"/>
                </a:lnTo>
                <a:lnTo>
                  <a:pt x="1804163" y="560845"/>
                </a:lnTo>
                <a:lnTo>
                  <a:pt x="1766737" y="530544"/>
                </a:lnTo>
                <a:lnTo>
                  <a:pt x="1731495" y="497792"/>
                </a:lnTo>
                <a:lnTo>
                  <a:pt x="1698564" y="462718"/>
                </a:lnTo>
                <a:lnTo>
                  <a:pt x="1668072" y="425451"/>
                </a:lnTo>
                <a:lnTo>
                  <a:pt x="1640147" y="386118"/>
                </a:lnTo>
                <a:lnTo>
                  <a:pt x="1614918" y="344850"/>
                </a:lnTo>
                <a:lnTo>
                  <a:pt x="1592512" y="301775"/>
                </a:lnTo>
                <a:lnTo>
                  <a:pt x="1577819" y="265722"/>
                </a:lnTo>
                <a:lnTo>
                  <a:pt x="1567353" y="228317"/>
                </a:lnTo>
                <a:lnTo>
                  <a:pt x="1561091" y="189966"/>
                </a:lnTo>
                <a:lnTo>
                  <a:pt x="1559008" y="151072"/>
                </a:lnTo>
                <a:lnTo>
                  <a:pt x="1559008" y="54627"/>
                </a:lnTo>
                <a:lnTo>
                  <a:pt x="1575006" y="15997"/>
                </a:lnTo>
                <a:lnTo>
                  <a:pt x="1613636" y="0"/>
                </a:lnTo>
                <a:lnTo>
                  <a:pt x="2171736" y="0"/>
                </a:lnTo>
                <a:lnTo>
                  <a:pt x="2192968" y="4291"/>
                </a:lnTo>
                <a:lnTo>
                  <a:pt x="2210320" y="15997"/>
                </a:lnTo>
                <a:lnTo>
                  <a:pt x="2222037" y="33360"/>
                </a:lnTo>
                <a:lnTo>
                  <a:pt x="2226363" y="54627"/>
                </a:lnTo>
                <a:lnTo>
                  <a:pt x="2226363" y="645060"/>
                </a:lnTo>
                <a:lnTo>
                  <a:pt x="2221553" y="667520"/>
                </a:lnTo>
                <a:lnTo>
                  <a:pt x="2208572" y="685384"/>
                </a:lnTo>
                <a:lnTo>
                  <a:pt x="2189599" y="696712"/>
                </a:lnTo>
                <a:lnTo>
                  <a:pt x="2166809" y="699564"/>
                </a:lnTo>
                <a:close/>
              </a:path>
              <a:path w="3049269" h="702309">
                <a:moveTo>
                  <a:pt x="644937" y="702028"/>
                </a:moveTo>
                <a:lnTo>
                  <a:pt x="54504" y="702028"/>
                </a:lnTo>
                <a:lnTo>
                  <a:pt x="32131" y="697248"/>
                </a:lnTo>
                <a:lnTo>
                  <a:pt x="14272" y="684345"/>
                </a:lnTo>
                <a:lnTo>
                  <a:pt x="2904" y="665471"/>
                </a:lnTo>
                <a:lnTo>
                  <a:pt x="0" y="642781"/>
                </a:lnTo>
                <a:lnTo>
                  <a:pt x="5690" y="594634"/>
                </a:lnTo>
                <a:lnTo>
                  <a:pt x="14574" y="547538"/>
                </a:lnTo>
                <a:lnTo>
                  <a:pt x="26539" y="501607"/>
                </a:lnTo>
                <a:lnTo>
                  <a:pt x="41472" y="456954"/>
                </a:lnTo>
                <a:lnTo>
                  <a:pt x="59261" y="413690"/>
                </a:lnTo>
                <a:lnTo>
                  <a:pt x="79793" y="371929"/>
                </a:lnTo>
                <a:lnTo>
                  <a:pt x="102954" y="331784"/>
                </a:lnTo>
                <a:lnTo>
                  <a:pt x="128634" y="293366"/>
                </a:lnTo>
                <a:lnTo>
                  <a:pt x="156717" y="256790"/>
                </a:lnTo>
                <a:lnTo>
                  <a:pt x="187093" y="222166"/>
                </a:lnTo>
                <a:lnTo>
                  <a:pt x="219648" y="189609"/>
                </a:lnTo>
                <a:lnTo>
                  <a:pt x="254269" y="159231"/>
                </a:lnTo>
                <a:lnTo>
                  <a:pt x="290845" y="131144"/>
                </a:lnTo>
                <a:lnTo>
                  <a:pt x="329261" y="105461"/>
                </a:lnTo>
                <a:lnTo>
                  <a:pt x="369406" y="82295"/>
                </a:lnTo>
                <a:lnTo>
                  <a:pt x="411166" y="61759"/>
                </a:lnTo>
                <a:lnTo>
                  <a:pt x="454429" y="43965"/>
                </a:lnTo>
                <a:lnTo>
                  <a:pt x="499082" y="29025"/>
                </a:lnTo>
                <a:lnTo>
                  <a:pt x="545013" y="17053"/>
                </a:lnTo>
                <a:lnTo>
                  <a:pt x="592109" y="8162"/>
                </a:lnTo>
                <a:lnTo>
                  <a:pt x="640256" y="2463"/>
                </a:lnTo>
                <a:lnTo>
                  <a:pt x="662973" y="5367"/>
                </a:lnTo>
                <a:lnTo>
                  <a:pt x="681850" y="16736"/>
                </a:lnTo>
                <a:lnTo>
                  <a:pt x="694758" y="34594"/>
                </a:lnTo>
                <a:lnTo>
                  <a:pt x="699564" y="56967"/>
                </a:lnTo>
                <a:lnTo>
                  <a:pt x="699564" y="647400"/>
                </a:lnTo>
                <a:lnTo>
                  <a:pt x="695272" y="668667"/>
                </a:lnTo>
                <a:lnTo>
                  <a:pt x="683567" y="686031"/>
                </a:lnTo>
                <a:lnTo>
                  <a:pt x="666203" y="697736"/>
                </a:lnTo>
                <a:lnTo>
                  <a:pt x="644937" y="702028"/>
                </a:lnTo>
                <a:close/>
              </a:path>
              <a:path w="3049269" h="702309">
                <a:moveTo>
                  <a:pt x="2994166" y="701966"/>
                </a:moveTo>
                <a:lnTo>
                  <a:pt x="2403733" y="701966"/>
                </a:lnTo>
                <a:lnTo>
                  <a:pt x="2382475" y="697675"/>
                </a:lnTo>
                <a:lnTo>
                  <a:pt x="2365126" y="685977"/>
                </a:lnTo>
                <a:lnTo>
                  <a:pt x="2353423" y="668631"/>
                </a:lnTo>
                <a:lnTo>
                  <a:pt x="2349106" y="647400"/>
                </a:lnTo>
                <a:lnTo>
                  <a:pt x="2349106" y="56967"/>
                </a:lnTo>
                <a:lnTo>
                  <a:pt x="2353885" y="34594"/>
                </a:lnTo>
                <a:lnTo>
                  <a:pt x="2366789" y="16736"/>
                </a:lnTo>
                <a:lnTo>
                  <a:pt x="2385662" y="5367"/>
                </a:lnTo>
                <a:lnTo>
                  <a:pt x="2408352" y="2463"/>
                </a:lnTo>
                <a:lnTo>
                  <a:pt x="2456500" y="8162"/>
                </a:lnTo>
                <a:lnTo>
                  <a:pt x="2503595" y="17053"/>
                </a:lnTo>
                <a:lnTo>
                  <a:pt x="2549526" y="29025"/>
                </a:lnTo>
                <a:lnTo>
                  <a:pt x="2594180" y="43964"/>
                </a:lnTo>
                <a:lnTo>
                  <a:pt x="2637443" y="61758"/>
                </a:lnTo>
                <a:lnTo>
                  <a:pt x="2679204" y="82294"/>
                </a:lnTo>
                <a:lnTo>
                  <a:pt x="2719350" y="105459"/>
                </a:lnTo>
                <a:lnTo>
                  <a:pt x="2757767" y="131141"/>
                </a:lnTo>
                <a:lnTo>
                  <a:pt x="2794344" y="159226"/>
                </a:lnTo>
                <a:lnTo>
                  <a:pt x="2828967" y="189603"/>
                </a:lnTo>
                <a:lnTo>
                  <a:pt x="2861524" y="222158"/>
                </a:lnTo>
                <a:lnTo>
                  <a:pt x="2891902" y="256778"/>
                </a:lnTo>
                <a:lnTo>
                  <a:pt x="2919989" y="293352"/>
                </a:lnTo>
                <a:lnTo>
                  <a:pt x="2945672" y="331765"/>
                </a:lnTo>
                <a:lnTo>
                  <a:pt x="2968838" y="371907"/>
                </a:lnTo>
                <a:lnTo>
                  <a:pt x="2989374" y="413663"/>
                </a:lnTo>
                <a:lnTo>
                  <a:pt x="3007169" y="456921"/>
                </a:lnTo>
                <a:lnTo>
                  <a:pt x="3022108" y="501568"/>
                </a:lnTo>
                <a:lnTo>
                  <a:pt x="3034080" y="547492"/>
                </a:lnTo>
                <a:lnTo>
                  <a:pt x="3042972" y="594580"/>
                </a:lnTo>
                <a:lnTo>
                  <a:pt x="3048670" y="642720"/>
                </a:lnTo>
                <a:lnTo>
                  <a:pt x="3045766" y="665435"/>
                </a:lnTo>
                <a:lnTo>
                  <a:pt x="3034398" y="684306"/>
                </a:lnTo>
                <a:lnTo>
                  <a:pt x="3016539" y="697195"/>
                </a:lnTo>
                <a:lnTo>
                  <a:pt x="2994166" y="701966"/>
                </a:lnTo>
                <a:close/>
              </a:path>
            </a:pathLst>
          </a:custGeom>
          <a:solidFill>
            <a:srgbClr val="FFFFFF"/>
          </a:solidFill>
        </p:spPr>
        <p:txBody>
          <a:bodyPr wrap="square" lIns="0" tIns="0" rIns="0" bIns="0" rtlCol="0"/>
          <a:lstStyle/>
          <a:p/>
        </p:txBody>
      </p:sp>
      <p:sp>
        <p:nvSpPr>
          <p:cNvPr id="8" name="object 8" descr=""/>
          <p:cNvSpPr/>
          <p:nvPr/>
        </p:nvSpPr>
        <p:spPr>
          <a:xfrm>
            <a:off x="15959570" y="9479779"/>
            <a:ext cx="2226945" cy="702310"/>
          </a:xfrm>
          <a:custGeom>
            <a:avLst/>
            <a:gdLst/>
            <a:ahLst/>
            <a:cxnLst/>
            <a:rect l="l" t="t" r="r" b="b"/>
            <a:pathLst>
              <a:path w="2226944" h="702309">
                <a:moveTo>
                  <a:pt x="881861" y="699564"/>
                </a:moveTo>
                <a:lnTo>
                  <a:pt x="859071" y="696677"/>
                </a:lnTo>
                <a:lnTo>
                  <a:pt x="840098" y="685338"/>
                </a:lnTo>
                <a:lnTo>
                  <a:pt x="827117" y="667485"/>
                </a:lnTo>
                <a:lnTo>
                  <a:pt x="822307" y="645060"/>
                </a:lnTo>
                <a:lnTo>
                  <a:pt x="822307" y="54627"/>
                </a:lnTo>
                <a:lnTo>
                  <a:pt x="826599" y="33360"/>
                </a:lnTo>
                <a:lnTo>
                  <a:pt x="838304" y="15997"/>
                </a:lnTo>
                <a:lnTo>
                  <a:pt x="855668" y="4291"/>
                </a:lnTo>
                <a:lnTo>
                  <a:pt x="876934" y="0"/>
                </a:lnTo>
                <a:lnTo>
                  <a:pt x="1436143" y="0"/>
                </a:lnTo>
                <a:lnTo>
                  <a:pt x="1457408" y="4291"/>
                </a:lnTo>
                <a:lnTo>
                  <a:pt x="1474765" y="15997"/>
                </a:lnTo>
                <a:lnTo>
                  <a:pt x="1486452" y="33360"/>
                </a:lnTo>
                <a:lnTo>
                  <a:pt x="1490709" y="54627"/>
                </a:lnTo>
                <a:lnTo>
                  <a:pt x="1490709" y="148670"/>
                </a:lnTo>
                <a:lnTo>
                  <a:pt x="1488664" y="187142"/>
                </a:lnTo>
                <a:lnTo>
                  <a:pt x="1482525" y="225076"/>
                </a:lnTo>
                <a:lnTo>
                  <a:pt x="1472287" y="262099"/>
                </a:lnTo>
                <a:lnTo>
                  <a:pt x="1457944" y="297833"/>
                </a:lnTo>
                <a:lnTo>
                  <a:pt x="1435663" y="341322"/>
                </a:lnTo>
                <a:lnTo>
                  <a:pt x="1410512" y="382992"/>
                </a:lnTo>
                <a:lnTo>
                  <a:pt x="1382624" y="422711"/>
                </a:lnTo>
                <a:lnTo>
                  <a:pt x="1352128" y="460350"/>
                </a:lnTo>
                <a:lnTo>
                  <a:pt x="1319155" y="495776"/>
                </a:lnTo>
                <a:lnTo>
                  <a:pt x="1283835" y="528859"/>
                </a:lnTo>
                <a:lnTo>
                  <a:pt x="1246298" y="559468"/>
                </a:lnTo>
                <a:lnTo>
                  <a:pt x="1206676" y="587472"/>
                </a:lnTo>
                <a:lnTo>
                  <a:pt x="1165098" y="612741"/>
                </a:lnTo>
                <a:lnTo>
                  <a:pt x="1121694" y="635142"/>
                </a:lnTo>
                <a:lnTo>
                  <a:pt x="1076596" y="654546"/>
                </a:lnTo>
                <a:lnTo>
                  <a:pt x="1029933" y="670821"/>
                </a:lnTo>
                <a:lnTo>
                  <a:pt x="981836" y="683836"/>
                </a:lnTo>
                <a:lnTo>
                  <a:pt x="932435" y="693461"/>
                </a:lnTo>
                <a:lnTo>
                  <a:pt x="881861" y="699564"/>
                </a:lnTo>
                <a:close/>
              </a:path>
              <a:path w="2226944" h="702309">
                <a:moveTo>
                  <a:pt x="2166809" y="699564"/>
                </a:moveTo>
                <a:lnTo>
                  <a:pt x="2116524" y="693507"/>
                </a:lnTo>
                <a:lnTo>
                  <a:pt x="2067399" y="683968"/>
                </a:lnTo>
                <a:lnTo>
                  <a:pt x="2019561" y="671077"/>
                </a:lnTo>
                <a:lnTo>
                  <a:pt x="1973139" y="654963"/>
                </a:lnTo>
                <a:lnTo>
                  <a:pt x="1928260" y="635753"/>
                </a:lnTo>
                <a:lnTo>
                  <a:pt x="1885052" y="613578"/>
                </a:lnTo>
                <a:lnTo>
                  <a:pt x="1843644" y="588566"/>
                </a:lnTo>
                <a:lnTo>
                  <a:pt x="1804163" y="560845"/>
                </a:lnTo>
                <a:lnTo>
                  <a:pt x="1766737" y="530544"/>
                </a:lnTo>
                <a:lnTo>
                  <a:pt x="1731495" y="497792"/>
                </a:lnTo>
                <a:lnTo>
                  <a:pt x="1698564" y="462718"/>
                </a:lnTo>
                <a:lnTo>
                  <a:pt x="1668072" y="425451"/>
                </a:lnTo>
                <a:lnTo>
                  <a:pt x="1640147" y="386118"/>
                </a:lnTo>
                <a:lnTo>
                  <a:pt x="1614918" y="344850"/>
                </a:lnTo>
                <a:lnTo>
                  <a:pt x="1592512" y="301775"/>
                </a:lnTo>
                <a:lnTo>
                  <a:pt x="1577819" y="265722"/>
                </a:lnTo>
                <a:lnTo>
                  <a:pt x="1567353" y="228317"/>
                </a:lnTo>
                <a:lnTo>
                  <a:pt x="1561091" y="189966"/>
                </a:lnTo>
                <a:lnTo>
                  <a:pt x="1559008" y="151072"/>
                </a:lnTo>
                <a:lnTo>
                  <a:pt x="1559008" y="54627"/>
                </a:lnTo>
                <a:lnTo>
                  <a:pt x="1575006" y="15997"/>
                </a:lnTo>
                <a:lnTo>
                  <a:pt x="1613636" y="0"/>
                </a:lnTo>
                <a:lnTo>
                  <a:pt x="2171736" y="0"/>
                </a:lnTo>
                <a:lnTo>
                  <a:pt x="2192968" y="4291"/>
                </a:lnTo>
                <a:lnTo>
                  <a:pt x="2210320" y="15997"/>
                </a:lnTo>
                <a:lnTo>
                  <a:pt x="2222037" y="33360"/>
                </a:lnTo>
                <a:lnTo>
                  <a:pt x="2226363" y="54627"/>
                </a:lnTo>
                <a:lnTo>
                  <a:pt x="2226363" y="645060"/>
                </a:lnTo>
                <a:lnTo>
                  <a:pt x="2221553" y="667520"/>
                </a:lnTo>
                <a:lnTo>
                  <a:pt x="2208572" y="685384"/>
                </a:lnTo>
                <a:lnTo>
                  <a:pt x="2189599" y="696712"/>
                </a:lnTo>
                <a:lnTo>
                  <a:pt x="2166809" y="699564"/>
                </a:lnTo>
                <a:close/>
              </a:path>
              <a:path w="2226944" h="702309">
                <a:moveTo>
                  <a:pt x="644937" y="702028"/>
                </a:moveTo>
                <a:lnTo>
                  <a:pt x="54504" y="702028"/>
                </a:lnTo>
                <a:lnTo>
                  <a:pt x="32131" y="697248"/>
                </a:lnTo>
                <a:lnTo>
                  <a:pt x="14272" y="684345"/>
                </a:lnTo>
                <a:lnTo>
                  <a:pt x="2904" y="665471"/>
                </a:lnTo>
                <a:lnTo>
                  <a:pt x="0" y="642781"/>
                </a:lnTo>
                <a:lnTo>
                  <a:pt x="5690" y="594634"/>
                </a:lnTo>
                <a:lnTo>
                  <a:pt x="14574" y="547538"/>
                </a:lnTo>
                <a:lnTo>
                  <a:pt x="26539" y="501607"/>
                </a:lnTo>
                <a:lnTo>
                  <a:pt x="41472" y="456954"/>
                </a:lnTo>
                <a:lnTo>
                  <a:pt x="59261" y="413690"/>
                </a:lnTo>
                <a:lnTo>
                  <a:pt x="79793" y="371929"/>
                </a:lnTo>
                <a:lnTo>
                  <a:pt x="102954" y="331784"/>
                </a:lnTo>
                <a:lnTo>
                  <a:pt x="128634" y="293366"/>
                </a:lnTo>
                <a:lnTo>
                  <a:pt x="156717" y="256790"/>
                </a:lnTo>
                <a:lnTo>
                  <a:pt x="187093" y="222166"/>
                </a:lnTo>
                <a:lnTo>
                  <a:pt x="219648" y="189609"/>
                </a:lnTo>
                <a:lnTo>
                  <a:pt x="254269" y="159231"/>
                </a:lnTo>
                <a:lnTo>
                  <a:pt x="290845" y="131144"/>
                </a:lnTo>
                <a:lnTo>
                  <a:pt x="329261" y="105461"/>
                </a:lnTo>
                <a:lnTo>
                  <a:pt x="369406" y="82295"/>
                </a:lnTo>
                <a:lnTo>
                  <a:pt x="411166" y="61759"/>
                </a:lnTo>
                <a:lnTo>
                  <a:pt x="454429" y="43965"/>
                </a:lnTo>
                <a:lnTo>
                  <a:pt x="499082" y="29025"/>
                </a:lnTo>
                <a:lnTo>
                  <a:pt x="545013" y="17053"/>
                </a:lnTo>
                <a:lnTo>
                  <a:pt x="592109" y="8162"/>
                </a:lnTo>
                <a:lnTo>
                  <a:pt x="640256" y="2463"/>
                </a:lnTo>
                <a:lnTo>
                  <a:pt x="662973" y="5367"/>
                </a:lnTo>
                <a:lnTo>
                  <a:pt x="681850" y="16736"/>
                </a:lnTo>
                <a:lnTo>
                  <a:pt x="694758" y="34594"/>
                </a:lnTo>
                <a:lnTo>
                  <a:pt x="699564" y="56967"/>
                </a:lnTo>
                <a:lnTo>
                  <a:pt x="699564" y="647400"/>
                </a:lnTo>
                <a:lnTo>
                  <a:pt x="695272" y="668667"/>
                </a:lnTo>
                <a:lnTo>
                  <a:pt x="683567" y="686031"/>
                </a:lnTo>
                <a:lnTo>
                  <a:pt x="666203" y="697736"/>
                </a:lnTo>
                <a:lnTo>
                  <a:pt x="644937" y="702028"/>
                </a:lnTo>
                <a:close/>
              </a:path>
            </a:pathLst>
          </a:custGeom>
          <a:solidFill>
            <a:srgbClr val="FFFFFF"/>
          </a:solidFill>
        </p:spPr>
        <p:txBody>
          <a:bodyPr wrap="square" lIns="0" tIns="0" rIns="0" bIns="0" rtlCol="0"/>
          <a:lstStyle/>
          <a:p/>
        </p:txBody>
      </p:sp>
      <p:sp>
        <p:nvSpPr>
          <p:cNvPr id="9" name="object 9" descr=""/>
          <p:cNvSpPr/>
          <p:nvPr/>
        </p:nvSpPr>
        <p:spPr>
          <a:xfrm>
            <a:off x="1028700" y="1029262"/>
            <a:ext cx="1228725" cy="1230630"/>
          </a:xfrm>
          <a:custGeom>
            <a:avLst/>
            <a:gdLst/>
            <a:ahLst/>
            <a:cxnLst/>
            <a:rect l="l" t="t" r="r" b="b"/>
            <a:pathLst>
              <a:path w="1228725" h="1230630">
                <a:moveTo>
                  <a:pt x="615187" y="1230600"/>
                </a:moveTo>
                <a:lnTo>
                  <a:pt x="565942" y="1222519"/>
                </a:lnTo>
                <a:lnTo>
                  <a:pt x="521217" y="1200198"/>
                </a:lnTo>
                <a:lnTo>
                  <a:pt x="484088" y="1166434"/>
                </a:lnTo>
                <a:lnTo>
                  <a:pt x="457630" y="1124025"/>
                </a:lnTo>
                <a:lnTo>
                  <a:pt x="444920" y="1075767"/>
                </a:lnTo>
                <a:lnTo>
                  <a:pt x="447581" y="1029029"/>
                </a:lnTo>
                <a:lnTo>
                  <a:pt x="463217" y="984862"/>
                </a:lnTo>
                <a:lnTo>
                  <a:pt x="489777" y="946011"/>
                </a:lnTo>
                <a:lnTo>
                  <a:pt x="525211" y="915218"/>
                </a:lnTo>
                <a:lnTo>
                  <a:pt x="549379" y="891705"/>
                </a:lnTo>
                <a:lnTo>
                  <a:pt x="563071" y="861859"/>
                </a:lnTo>
                <a:lnTo>
                  <a:pt x="565522" y="829037"/>
                </a:lnTo>
                <a:lnTo>
                  <a:pt x="555967" y="796593"/>
                </a:lnTo>
                <a:lnTo>
                  <a:pt x="533123" y="759345"/>
                </a:lnTo>
                <a:lnTo>
                  <a:pt x="504684" y="726026"/>
                </a:lnTo>
                <a:lnTo>
                  <a:pt x="471473" y="697461"/>
                </a:lnTo>
                <a:lnTo>
                  <a:pt x="434312" y="674475"/>
                </a:lnTo>
                <a:lnTo>
                  <a:pt x="401802" y="664812"/>
                </a:lnTo>
                <a:lnTo>
                  <a:pt x="368897" y="667268"/>
                </a:lnTo>
                <a:lnTo>
                  <a:pt x="338966" y="681036"/>
                </a:lnTo>
                <a:lnTo>
                  <a:pt x="315374" y="705310"/>
                </a:lnTo>
                <a:lnTo>
                  <a:pt x="284641" y="740701"/>
                </a:lnTo>
                <a:lnTo>
                  <a:pt x="245873" y="767252"/>
                </a:lnTo>
                <a:lnTo>
                  <a:pt x="201796" y="782917"/>
                </a:lnTo>
                <a:lnTo>
                  <a:pt x="155135" y="785647"/>
                </a:lnTo>
                <a:lnTo>
                  <a:pt x="106820" y="773006"/>
                </a:lnTo>
                <a:lnTo>
                  <a:pt x="64342" y="746588"/>
                </a:lnTo>
                <a:lnTo>
                  <a:pt x="30508" y="709470"/>
                </a:lnTo>
                <a:lnTo>
                  <a:pt x="8125" y="664734"/>
                </a:lnTo>
                <a:lnTo>
                  <a:pt x="0" y="615459"/>
                </a:lnTo>
                <a:lnTo>
                  <a:pt x="8006" y="566164"/>
                </a:lnTo>
                <a:lnTo>
                  <a:pt x="30282" y="521374"/>
                </a:lnTo>
                <a:lnTo>
                  <a:pt x="64027" y="484176"/>
                </a:lnTo>
                <a:lnTo>
                  <a:pt x="106441" y="457655"/>
                </a:lnTo>
                <a:lnTo>
                  <a:pt x="154726" y="444898"/>
                </a:lnTo>
                <a:lnTo>
                  <a:pt x="201500" y="447538"/>
                </a:lnTo>
                <a:lnTo>
                  <a:pt x="245704" y="463175"/>
                </a:lnTo>
                <a:lnTo>
                  <a:pt x="284588" y="489753"/>
                </a:lnTo>
                <a:lnTo>
                  <a:pt x="315400" y="525217"/>
                </a:lnTo>
                <a:lnTo>
                  <a:pt x="338915" y="549391"/>
                </a:lnTo>
                <a:lnTo>
                  <a:pt x="368766" y="563084"/>
                </a:lnTo>
                <a:lnTo>
                  <a:pt x="401593" y="565528"/>
                </a:lnTo>
                <a:lnTo>
                  <a:pt x="434036" y="555956"/>
                </a:lnTo>
                <a:lnTo>
                  <a:pt x="471258" y="533095"/>
                </a:lnTo>
                <a:lnTo>
                  <a:pt x="504550" y="504643"/>
                </a:lnTo>
                <a:lnTo>
                  <a:pt x="533088" y="471425"/>
                </a:lnTo>
                <a:lnTo>
                  <a:pt x="556048" y="434263"/>
                </a:lnTo>
                <a:lnTo>
                  <a:pt x="565695" y="401771"/>
                </a:lnTo>
                <a:lnTo>
                  <a:pt x="563248" y="368883"/>
                </a:lnTo>
                <a:lnTo>
                  <a:pt x="549501" y="338968"/>
                </a:lnTo>
                <a:lnTo>
                  <a:pt x="525253" y="315392"/>
                </a:lnTo>
                <a:lnTo>
                  <a:pt x="489844" y="284628"/>
                </a:lnTo>
                <a:lnTo>
                  <a:pt x="463287" y="245821"/>
                </a:lnTo>
                <a:lnTo>
                  <a:pt x="447635" y="201702"/>
                </a:lnTo>
                <a:lnTo>
                  <a:pt x="444937" y="155005"/>
                </a:lnTo>
                <a:lnTo>
                  <a:pt x="457621" y="106693"/>
                </a:lnTo>
                <a:lnTo>
                  <a:pt x="484081" y="64231"/>
                </a:lnTo>
                <a:lnTo>
                  <a:pt x="521235" y="30425"/>
                </a:lnTo>
                <a:lnTo>
                  <a:pt x="565999" y="8079"/>
                </a:lnTo>
                <a:lnTo>
                  <a:pt x="615291" y="0"/>
                </a:lnTo>
                <a:lnTo>
                  <a:pt x="664587" y="8057"/>
                </a:lnTo>
                <a:lnTo>
                  <a:pt x="709361" y="30383"/>
                </a:lnTo>
                <a:lnTo>
                  <a:pt x="746530" y="64173"/>
                </a:lnTo>
                <a:lnTo>
                  <a:pt x="773009" y="106623"/>
                </a:lnTo>
                <a:lnTo>
                  <a:pt x="785714" y="154930"/>
                </a:lnTo>
                <a:lnTo>
                  <a:pt x="783026" y="201677"/>
                </a:lnTo>
                <a:lnTo>
                  <a:pt x="767358" y="245844"/>
                </a:lnTo>
                <a:lnTo>
                  <a:pt x="740764" y="284687"/>
                </a:lnTo>
                <a:lnTo>
                  <a:pt x="705300" y="315463"/>
                </a:lnTo>
                <a:lnTo>
                  <a:pt x="681081" y="338987"/>
                </a:lnTo>
                <a:lnTo>
                  <a:pt x="667343" y="368855"/>
                </a:lnTo>
                <a:lnTo>
                  <a:pt x="664875" y="401701"/>
                </a:lnTo>
                <a:lnTo>
                  <a:pt x="674465" y="434160"/>
                </a:lnTo>
                <a:lnTo>
                  <a:pt x="697078" y="470951"/>
                </a:lnTo>
                <a:lnTo>
                  <a:pt x="725172" y="503893"/>
                </a:lnTo>
                <a:lnTo>
                  <a:pt x="757946" y="532184"/>
                </a:lnTo>
                <a:lnTo>
                  <a:pt x="794601" y="555025"/>
                </a:lnTo>
                <a:lnTo>
                  <a:pt x="827571" y="564761"/>
                </a:lnTo>
                <a:lnTo>
                  <a:pt x="860847" y="561851"/>
                </a:lnTo>
                <a:lnTo>
                  <a:pt x="891026" y="547337"/>
                </a:lnTo>
                <a:lnTo>
                  <a:pt x="914705" y="522259"/>
                </a:lnTo>
                <a:lnTo>
                  <a:pt x="935630" y="495633"/>
                </a:lnTo>
                <a:lnTo>
                  <a:pt x="961162" y="473382"/>
                </a:lnTo>
                <a:lnTo>
                  <a:pt x="1022467" y="445716"/>
                </a:lnTo>
                <a:lnTo>
                  <a:pt x="1060206" y="442024"/>
                </a:lnTo>
                <a:lnTo>
                  <a:pt x="1100460" y="447528"/>
                </a:lnTo>
                <a:lnTo>
                  <a:pt x="1138493" y="462022"/>
                </a:lnTo>
                <a:lnTo>
                  <a:pt x="1172218" y="484691"/>
                </a:lnTo>
                <a:lnTo>
                  <a:pt x="1199547" y="514721"/>
                </a:lnTo>
                <a:lnTo>
                  <a:pt x="1219543" y="552763"/>
                </a:lnTo>
                <a:lnTo>
                  <a:pt x="1228670" y="592385"/>
                </a:lnTo>
                <a:lnTo>
                  <a:pt x="1227899" y="632075"/>
                </a:lnTo>
                <a:lnTo>
                  <a:pt x="1218199" y="670318"/>
                </a:lnTo>
                <a:lnTo>
                  <a:pt x="1200539" y="705603"/>
                </a:lnTo>
                <a:lnTo>
                  <a:pt x="1175888" y="736416"/>
                </a:lnTo>
                <a:lnTo>
                  <a:pt x="1145216" y="761244"/>
                </a:lnTo>
                <a:lnTo>
                  <a:pt x="1109492" y="778573"/>
                </a:lnTo>
                <a:lnTo>
                  <a:pt x="1069685" y="786891"/>
                </a:lnTo>
                <a:lnTo>
                  <a:pt x="1026766" y="784685"/>
                </a:lnTo>
                <a:lnTo>
                  <a:pt x="993280" y="774705"/>
                </a:lnTo>
                <a:lnTo>
                  <a:pt x="962635" y="757929"/>
                </a:lnTo>
                <a:lnTo>
                  <a:pt x="935851" y="735375"/>
                </a:lnTo>
                <a:lnTo>
                  <a:pt x="913948" y="708065"/>
                </a:lnTo>
                <a:lnTo>
                  <a:pt x="889599" y="682782"/>
                </a:lnTo>
                <a:lnTo>
                  <a:pt x="858704" y="668620"/>
                </a:lnTo>
                <a:lnTo>
                  <a:pt x="824756" y="666418"/>
                </a:lnTo>
                <a:lnTo>
                  <a:pt x="791248" y="677019"/>
                </a:lnTo>
                <a:lnTo>
                  <a:pt x="755655" y="699892"/>
                </a:lnTo>
                <a:lnTo>
                  <a:pt x="723851" y="727943"/>
                </a:lnTo>
                <a:lnTo>
                  <a:pt x="696584" y="760415"/>
                </a:lnTo>
                <a:lnTo>
                  <a:pt x="674605" y="796552"/>
                </a:lnTo>
                <a:lnTo>
                  <a:pt x="665095" y="829034"/>
                </a:lnTo>
                <a:lnTo>
                  <a:pt x="667601" y="861889"/>
                </a:lnTo>
                <a:lnTo>
                  <a:pt x="681339" y="891767"/>
                </a:lnTo>
                <a:lnTo>
                  <a:pt x="705525" y="915322"/>
                </a:lnTo>
                <a:lnTo>
                  <a:pt x="740924" y="946155"/>
                </a:lnTo>
                <a:lnTo>
                  <a:pt x="767440" y="985037"/>
                </a:lnTo>
                <a:lnTo>
                  <a:pt x="783025" y="1029222"/>
                </a:lnTo>
                <a:lnTo>
                  <a:pt x="785632" y="1075963"/>
                </a:lnTo>
                <a:lnTo>
                  <a:pt x="772866" y="1124206"/>
                </a:lnTo>
                <a:lnTo>
                  <a:pt x="746360" y="1166585"/>
                </a:lnTo>
                <a:lnTo>
                  <a:pt x="709192" y="1200306"/>
                </a:lnTo>
                <a:lnTo>
                  <a:pt x="664442" y="1222576"/>
                </a:lnTo>
                <a:lnTo>
                  <a:pt x="615187" y="1230600"/>
                </a:lnTo>
                <a:close/>
              </a:path>
            </a:pathLst>
          </a:custGeom>
          <a:solidFill>
            <a:srgbClr val="000000"/>
          </a:solidFill>
        </p:spPr>
        <p:txBody>
          <a:bodyPr wrap="square" lIns="0" tIns="0" rIns="0" bIns="0" rtlCol="0"/>
          <a:lstStyl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descr=""/>
          <p:cNvGrpSpPr/>
          <p:nvPr/>
        </p:nvGrpSpPr>
        <p:grpSpPr>
          <a:xfrm>
            <a:off x="0" y="0"/>
            <a:ext cx="7926070" cy="10278745"/>
            <a:chOff x="0" y="0"/>
            <a:chExt cx="7926070" cy="10278745"/>
          </a:xfrm>
        </p:grpSpPr>
        <p:sp>
          <p:nvSpPr>
            <p:cNvPr id="3" name="object 3" descr=""/>
            <p:cNvSpPr/>
            <p:nvPr/>
          </p:nvSpPr>
          <p:spPr>
            <a:xfrm>
              <a:off x="0" y="0"/>
              <a:ext cx="7926070" cy="10278745"/>
            </a:xfrm>
            <a:custGeom>
              <a:avLst/>
              <a:gdLst/>
              <a:ahLst/>
              <a:cxnLst/>
              <a:rect l="l" t="t" r="r" b="b"/>
              <a:pathLst>
                <a:path w="7926070" h="10278745">
                  <a:moveTo>
                    <a:pt x="7097889" y="10278652"/>
                  </a:moveTo>
                  <a:lnTo>
                    <a:pt x="827818" y="10278652"/>
                  </a:lnTo>
                  <a:lnTo>
                    <a:pt x="811746" y="10276672"/>
                  </a:lnTo>
                  <a:lnTo>
                    <a:pt x="766180" y="10268785"/>
                  </a:lnTo>
                  <a:lnTo>
                    <a:pt x="721382" y="10258767"/>
                  </a:lnTo>
                  <a:lnTo>
                    <a:pt x="677405" y="10246672"/>
                  </a:lnTo>
                  <a:lnTo>
                    <a:pt x="634304" y="10232555"/>
                  </a:lnTo>
                  <a:lnTo>
                    <a:pt x="592134" y="10216470"/>
                  </a:lnTo>
                  <a:lnTo>
                    <a:pt x="550950" y="10198472"/>
                  </a:lnTo>
                  <a:lnTo>
                    <a:pt x="510805" y="10178616"/>
                  </a:lnTo>
                  <a:lnTo>
                    <a:pt x="471755" y="10156956"/>
                  </a:lnTo>
                  <a:lnTo>
                    <a:pt x="433853" y="10133546"/>
                  </a:lnTo>
                  <a:lnTo>
                    <a:pt x="397156" y="10108442"/>
                  </a:lnTo>
                  <a:lnTo>
                    <a:pt x="361716" y="10081698"/>
                  </a:lnTo>
                  <a:lnTo>
                    <a:pt x="327590" y="10053368"/>
                  </a:lnTo>
                  <a:lnTo>
                    <a:pt x="294830" y="10023507"/>
                  </a:lnTo>
                  <a:lnTo>
                    <a:pt x="263493" y="9992169"/>
                  </a:lnTo>
                  <a:lnTo>
                    <a:pt x="233632" y="9959410"/>
                  </a:lnTo>
                  <a:lnTo>
                    <a:pt x="205302" y="9925283"/>
                  </a:lnTo>
                  <a:lnTo>
                    <a:pt x="178557" y="9889844"/>
                  </a:lnTo>
                  <a:lnTo>
                    <a:pt x="153453" y="9853146"/>
                  </a:lnTo>
                  <a:lnTo>
                    <a:pt x="130044" y="9815245"/>
                  </a:lnTo>
                  <a:lnTo>
                    <a:pt x="108384" y="9776195"/>
                  </a:lnTo>
                  <a:lnTo>
                    <a:pt x="88527" y="9736050"/>
                  </a:lnTo>
                  <a:lnTo>
                    <a:pt x="70529" y="9694865"/>
                  </a:lnTo>
                  <a:lnTo>
                    <a:pt x="54445" y="9652695"/>
                  </a:lnTo>
                  <a:lnTo>
                    <a:pt x="40327" y="9609595"/>
                  </a:lnTo>
                  <a:lnTo>
                    <a:pt x="28232" y="9565618"/>
                  </a:lnTo>
                  <a:lnTo>
                    <a:pt x="18214" y="9520819"/>
                  </a:lnTo>
                  <a:lnTo>
                    <a:pt x="10327" y="9475254"/>
                  </a:lnTo>
                  <a:lnTo>
                    <a:pt x="4626" y="9428976"/>
                  </a:lnTo>
                  <a:lnTo>
                    <a:pt x="1165" y="9382040"/>
                  </a:lnTo>
                  <a:lnTo>
                    <a:pt x="0" y="9334500"/>
                  </a:lnTo>
                  <a:lnTo>
                    <a:pt x="0" y="952500"/>
                  </a:lnTo>
                  <a:lnTo>
                    <a:pt x="1165" y="904960"/>
                  </a:lnTo>
                  <a:lnTo>
                    <a:pt x="4626" y="858024"/>
                  </a:lnTo>
                  <a:lnTo>
                    <a:pt x="10327" y="811746"/>
                  </a:lnTo>
                  <a:lnTo>
                    <a:pt x="18214" y="766180"/>
                  </a:lnTo>
                  <a:lnTo>
                    <a:pt x="28232" y="721382"/>
                  </a:lnTo>
                  <a:lnTo>
                    <a:pt x="40327" y="677405"/>
                  </a:lnTo>
                  <a:lnTo>
                    <a:pt x="54445" y="634304"/>
                  </a:lnTo>
                  <a:lnTo>
                    <a:pt x="70529" y="592134"/>
                  </a:lnTo>
                  <a:lnTo>
                    <a:pt x="88527" y="550950"/>
                  </a:lnTo>
                  <a:lnTo>
                    <a:pt x="108384" y="510805"/>
                  </a:lnTo>
                  <a:lnTo>
                    <a:pt x="130044" y="471755"/>
                  </a:lnTo>
                  <a:lnTo>
                    <a:pt x="153453" y="433853"/>
                  </a:lnTo>
                  <a:lnTo>
                    <a:pt x="178557" y="397156"/>
                  </a:lnTo>
                  <a:lnTo>
                    <a:pt x="205302" y="361716"/>
                  </a:lnTo>
                  <a:lnTo>
                    <a:pt x="233632" y="327590"/>
                  </a:lnTo>
                  <a:lnTo>
                    <a:pt x="263493" y="294830"/>
                  </a:lnTo>
                  <a:lnTo>
                    <a:pt x="294830" y="263493"/>
                  </a:lnTo>
                  <a:lnTo>
                    <a:pt x="327590" y="233632"/>
                  </a:lnTo>
                  <a:lnTo>
                    <a:pt x="361716" y="205302"/>
                  </a:lnTo>
                  <a:lnTo>
                    <a:pt x="397156" y="178557"/>
                  </a:lnTo>
                  <a:lnTo>
                    <a:pt x="433853" y="153453"/>
                  </a:lnTo>
                  <a:lnTo>
                    <a:pt x="471755" y="130044"/>
                  </a:lnTo>
                  <a:lnTo>
                    <a:pt x="510805" y="108384"/>
                  </a:lnTo>
                  <a:lnTo>
                    <a:pt x="550950" y="88527"/>
                  </a:lnTo>
                  <a:lnTo>
                    <a:pt x="592134" y="70529"/>
                  </a:lnTo>
                  <a:lnTo>
                    <a:pt x="634304" y="54445"/>
                  </a:lnTo>
                  <a:lnTo>
                    <a:pt x="677405" y="40327"/>
                  </a:lnTo>
                  <a:lnTo>
                    <a:pt x="721382" y="28232"/>
                  </a:lnTo>
                  <a:lnTo>
                    <a:pt x="766180" y="18214"/>
                  </a:lnTo>
                  <a:lnTo>
                    <a:pt x="811746" y="10327"/>
                  </a:lnTo>
                  <a:lnTo>
                    <a:pt x="858024" y="4626"/>
                  </a:lnTo>
                  <a:lnTo>
                    <a:pt x="904960" y="1165"/>
                  </a:lnTo>
                  <a:lnTo>
                    <a:pt x="952500" y="0"/>
                  </a:lnTo>
                  <a:lnTo>
                    <a:pt x="6973208" y="0"/>
                  </a:lnTo>
                  <a:lnTo>
                    <a:pt x="7020747" y="1165"/>
                  </a:lnTo>
                  <a:lnTo>
                    <a:pt x="7067683" y="4626"/>
                  </a:lnTo>
                  <a:lnTo>
                    <a:pt x="7113961" y="10327"/>
                  </a:lnTo>
                  <a:lnTo>
                    <a:pt x="7159527" y="18214"/>
                  </a:lnTo>
                  <a:lnTo>
                    <a:pt x="7204325" y="28232"/>
                  </a:lnTo>
                  <a:lnTo>
                    <a:pt x="7248302" y="40327"/>
                  </a:lnTo>
                  <a:lnTo>
                    <a:pt x="7291403" y="54445"/>
                  </a:lnTo>
                  <a:lnTo>
                    <a:pt x="7333573" y="70529"/>
                  </a:lnTo>
                  <a:lnTo>
                    <a:pt x="7374757" y="88527"/>
                  </a:lnTo>
                  <a:lnTo>
                    <a:pt x="7414902" y="108384"/>
                  </a:lnTo>
                  <a:lnTo>
                    <a:pt x="7453952" y="130044"/>
                  </a:lnTo>
                  <a:lnTo>
                    <a:pt x="7491854" y="153453"/>
                  </a:lnTo>
                  <a:lnTo>
                    <a:pt x="7528551" y="178557"/>
                  </a:lnTo>
                  <a:lnTo>
                    <a:pt x="7563991" y="205302"/>
                  </a:lnTo>
                  <a:lnTo>
                    <a:pt x="7598117" y="233632"/>
                  </a:lnTo>
                  <a:lnTo>
                    <a:pt x="7630877" y="263493"/>
                  </a:lnTo>
                  <a:lnTo>
                    <a:pt x="7662214" y="294830"/>
                  </a:lnTo>
                  <a:lnTo>
                    <a:pt x="7692075" y="327590"/>
                  </a:lnTo>
                  <a:lnTo>
                    <a:pt x="7720405" y="361716"/>
                  </a:lnTo>
                  <a:lnTo>
                    <a:pt x="7747150" y="397156"/>
                  </a:lnTo>
                  <a:lnTo>
                    <a:pt x="7772254" y="433853"/>
                  </a:lnTo>
                  <a:lnTo>
                    <a:pt x="7795663" y="471755"/>
                  </a:lnTo>
                  <a:lnTo>
                    <a:pt x="7817323" y="510805"/>
                  </a:lnTo>
                  <a:lnTo>
                    <a:pt x="7837180" y="550950"/>
                  </a:lnTo>
                  <a:lnTo>
                    <a:pt x="7855178" y="592134"/>
                  </a:lnTo>
                  <a:lnTo>
                    <a:pt x="7871262" y="634304"/>
                  </a:lnTo>
                  <a:lnTo>
                    <a:pt x="7885380" y="677405"/>
                  </a:lnTo>
                  <a:lnTo>
                    <a:pt x="7897475" y="721382"/>
                  </a:lnTo>
                  <a:lnTo>
                    <a:pt x="7907493" y="766180"/>
                  </a:lnTo>
                  <a:lnTo>
                    <a:pt x="7915380" y="811746"/>
                  </a:lnTo>
                  <a:lnTo>
                    <a:pt x="7921081" y="858024"/>
                  </a:lnTo>
                  <a:lnTo>
                    <a:pt x="7924542" y="904960"/>
                  </a:lnTo>
                  <a:lnTo>
                    <a:pt x="7925707" y="952500"/>
                  </a:lnTo>
                  <a:lnTo>
                    <a:pt x="7925707" y="9334500"/>
                  </a:lnTo>
                  <a:lnTo>
                    <a:pt x="7924542" y="9382040"/>
                  </a:lnTo>
                  <a:lnTo>
                    <a:pt x="7921081" y="9428976"/>
                  </a:lnTo>
                  <a:lnTo>
                    <a:pt x="7915380" y="9475254"/>
                  </a:lnTo>
                  <a:lnTo>
                    <a:pt x="7907493" y="9520819"/>
                  </a:lnTo>
                  <a:lnTo>
                    <a:pt x="7897475" y="9565618"/>
                  </a:lnTo>
                  <a:lnTo>
                    <a:pt x="7885380" y="9609595"/>
                  </a:lnTo>
                  <a:lnTo>
                    <a:pt x="7871262" y="9652695"/>
                  </a:lnTo>
                  <a:lnTo>
                    <a:pt x="7855178" y="9694865"/>
                  </a:lnTo>
                  <a:lnTo>
                    <a:pt x="7837180" y="9736050"/>
                  </a:lnTo>
                  <a:lnTo>
                    <a:pt x="7817323" y="9776195"/>
                  </a:lnTo>
                  <a:lnTo>
                    <a:pt x="7795663" y="9815245"/>
                  </a:lnTo>
                  <a:lnTo>
                    <a:pt x="7772254" y="9853146"/>
                  </a:lnTo>
                  <a:lnTo>
                    <a:pt x="7747150" y="9889844"/>
                  </a:lnTo>
                  <a:lnTo>
                    <a:pt x="7720405" y="9925283"/>
                  </a:lnTo>
                  <a:lnTo>
                    <a:pt x="7692075" y="9959410"/>
                  </a:lnTo>
                  <a:lnTo>
                    <a:pt x="7662214" y="9992169"/>
                  </a:lnTo>
                  <a:lnTo>
                    <a:pt x="7630877" y="10023507"/>
                  </a:lnTo>
                  <a:lnTo>
                    <a:pt x="7598117" y="10053368"/>
                  </a:lnTo>
                  <a:lnTo>
                    <a:pt x="7563991" y="10081698"/>
                  </a:lnTo>
                  <a:lnTo>
                    <a:pt x="7528551" y="10108442"/>
                  </a:lnTo>
                  <a:lnTo>
                    <a:pt x="7491854" y="10133546"/>
                  </a:lnTo>
                  <a:lnTo>
                    <a:pt x="7453952" y="10156956"/>
                  </a:lnTo>
                  <a:lnTo>
                    <a:pt x="7414902" y="10178616"/>
                  </a:lnTo>
                  <a:lnTo>
                    <a:pt x="7374757" y="10198472"/>
                  </a:lnTo>
                  <a:lnTo>
                    <a:pt x="7333573" y="10216470"/>
                  </a:lnTo>
                  <a:lnTo>
                    <a:pt x="7291403" y="10232555"/>
                  </a:lnTo>
                  <a:lnTo>
                    <a:pt x="7248302" y="10246672"/>
                  </a:lnTo>
                  <a:lnTo>
                    <a:pt x="7204325" y="10258767"/>
                  </a:lnTo>
                  <a:lnTo>
                    <a:pt x="7159527" y="10268785"/>
                  </a:lnTo>
                  <a:lnTo>
                    <a:pt x="7113961" y="10276672"/>
                  </a:lnTo>
                  <a:lnTo>
                    <a:pt x="7097889" y="10278652"/>
                  </a:lnTo>
                  <a:close/>
                </a:path>
              </a:pathLst>
            </a:custGeom>
            <a:solidFill>
              <a:srgbClr val="FFFFFF"/>
            </a:solidFill>
          </p:spPr>
          <p:txBody>
            <a:bodyPr wrap="square" lIns="0" tIns="0" rIns="0" bIns="0" rtlCol="0"/>
            <a:lstStyle/>
            <a:p/>
          </p:txBody>
        </p:sp>
        <p:pic>
          <p:nvPicPr>
            <p:cNvPr id="4" name="object 4" descr="">
              <a:hlinkClick r:id="rId2"/>
            </p:cNvPr>
            <p:cNvPicPr/>
            <p:nvPr/>
          </p:nvPicPr>
          <p:blipFill>
            <a:blip r:embed="rId3" cstate="print"/>
            <a:stretch>
              <a:fillRect/>
            </a:stretch>
          </p:blipFill>
          <p:spPr>
            <a:xfrm>
              <a:off x="252566" y="1267303"/>
              <a:ext cx="7137736" cy="7759700"/>
            </a:xfrm>
            <a:prstGeom prst="rect">
              <a:avLst/>
            </a:prstGeom>
          </p:spPr>
        </p:pic>
        <p:sp>
          <p:nvSpPr>
            <p:cNvPr id="5" name="object 5" descr="">
              <a:hlinkClick r:id="rId2"/>
            </p:cNvPr>
            <p:cNvSpPr/>
            <p:nvPr/>
          </p:nvSpPr>
          <p:spPr>
            <a:xfrm>
              <a:off x="3320046" y="1841169"/>
              <a:ext cx="4019550" cy="7801609"/>
            </a:xfrm>
            <a:custGeom>
              <a:avLst/>
              <a:gdLst/>
              <a:ahLst/>
              <a:cxnLst/>
              <a:rect l="l" t="t" r="r" b="b"/>
              <a:pathLst>
                <a:path w="4019550" h="7801609">
                  <a:moveTo>
                    <a:pt x="1228674" y="7162876"/>
                  </a:moveTo>
                  <a:lnTo>
                    <a:pt x="1219542" y="7123252"/>
                  </a:lnTo>
                  <a:lnTo>
                    <a:pt x="1199553" y="7085203"/>
                  </a:lnTo>
                  <a:lnTo>
                    <a:pt x="1172222" y="7055180"/>
                  </a:lnTo>
                  <a:lnTo>
                    <a:pt x="1138491" y="7032511"/>
                  </a:lnTo>
                  <a:lnTo>
                    <a:pt x="1100467" y="7018020"/>
                  </a:lnTo>
                  <a:lnTo>
                    <a:pt x="1060208" y="7012508"/>
                  </a:lnTo>
                  <a:lnTo>
                    <a:pt x="1050721" y="7012610"/>
                  </a:lnTo>
                  <a:lnTo>
                    <a:pt x="990409" y="7026923"/>
                  </a:lnTo>
                  <a:lnTo>
                    <a:pt x="935634" y="7066115"/>
                  </a:lnTo>
                  <a:lnTo>
                    <a:pt x="914704" y="7092747"/>
                  </a:lnTo>
                  <a:lnTo>
                    <a:pt x="891032" y="7117816"/>
                  </a:lnTo>
                  <a:lnTo>
                    <a:pt x="860856" y="7132333"/>
                  </a:lnTo>
                  <a:lnTo>
                    <a:pt x="827570" y="7135254"/>
                  </a:lnTo>
                  <a:lnTo>
                    <a:pt x="794600" y="7125513"/>
                  </a:lnTo>
                  <a:lnTo>
                    <a:pt x="757948" y="7102665"/>
                  </a:lnTo>
                  <a:lnTo>
                    <a:pt x="725170" y="7074382"/>
                  </a:lnTo>
                  <a:lnTo>
                    <a:pt x="697077" y="7041439"/>
                  </a:lnTo>
                  <a:lnTo>
                    <a:pt x="674471" y="7004647"/>
                  </a:lnTo>
                  <a:lnTo>
                    <a:pt x="664883" y="6972186"/>
                  </a:lnTo>
                  <a:lnTo>
                    <a:pt x="667346" y="6939343"/>
                  </a:lnTo>
                  <a:lnTo>
                    <a:pt x="681088" y="6909473"/>
                  </a:lnTo>
                  <a:lnTo>
                    <a:pt x="705307" y="6885953"/>
                  </a:lnTo>
                  <a:lnTo>
                    <a:pt x="740765" y="6855168"/>
                  </a:lnTo>
                  <a:lnTo>
                    <a:pt x="767359" y="6816331"/>
                  </a:lnTo>
                  <a:lnTo>
                    <a:pt x="783031" y="6772161"/>
                  </a:lnTo>
                  <a:lnTo>
                    <a:pt x="785723" y="6725412"/>
                  </a:lnTo>
                  <a:lnTo>
                    <a:pt x="773010" y="6677114"/>
                  </a:lnTo>
                  <a:lnTo>
                    <a:pt x="746531" y="6634658"/>
                  </a:lnTo>
                  <a:lnTo>
                    <a:pt x="709358" y="6600863"/>
                  </a:lnTo>
                  <a:lnTo>
                    <a:pt x="664591" y="6578549"/>
                  </a:lnTo>
                  <a:lnTo>
                    <a:pt x="615289" y="6570485"/>
                  </a:lnTo>
                  <a:lnTo>
                    <a:pt x="566000" y="6578562"/>
                  </a:lnTo>
                  <a:lnTo>
                    <a:pt x="521233" y="6600914"/>
                  </a:lnTo>
                  <a:lnTo>
                    <a:pt x="484085" y="6634721"/>
                  </a:lnTo>
                  <a:lnTo>
                    <a:pt x="457619" y="6677177"/>
                  </a:lnTo>
                  <a:lnTo>
                    <a:pt x="444944" y="6725488"/>
                  </a:lnTo>
                  <a:lnTo>
                    <a:pt x="447636" y="6772186"/>
                  </a:lnTo>
                  <a:lnTo>
                    <a:pt x="463296" y="6816306"/>
                  </a:lnTo>
                  <a:lnTo>
                    <a:pt x="489851" y="6855117"/>
                  </a:lnTo>
                  <a:lnTo>
                    <a:pt x="525259" y="6885876"/>
                  </a:lnTo>
                  <a:lnTo>
                    <a:pt x="549503" y="6909460"/>
                  </a:lnTo>
                  <a:lnTo>
                    <a:pt x="563245" y="6939369"/>
                  </a:lnTo>
                  <a:lnTo>
                    <a:pt x="565696" y="6972262"/>
                  </a:lnTo>
                  <a:lnTo>
                    <a:pt x="556056" y="7004748"/>
                  </a:lnTo>
                  <a:lnTo>
                    <a:pt x="533095" y="7041909"/>
                  </a:lnTo>
                  <a:lnTo>
                    <a:pt x="504558" y="7075132"/>
                  </a:lnTo>
                  <a:lnTo>
                    <a:pt x="471258" y="7103580"/>
                  </a:lnTo>
                  <a:lnTo>
                    <a:pt x="434035" y="7126440"/>
                  </a:lnTo>
                  <a:lnTo>
                    <a:pt x="401599" y="7136016"/>
                  </a:lnTo>
                  <a:lnTo>
                    <a:pt x="368769" y="7133564"/>
                  </a:lnTo>
                  <a:lnTo>
                    <a:pt x="338912" y="7119874"/>
                  </a:lnTo>
                  <a:lnTo>
                    <a:pt x="315404" y="7095706"/>
                  </a:lnTo>
                  <a:lnTo>
                    <a:pt x="284594" y="7060235"/>
                  </a:lnTo>
                  <a:lnTo>
                    <a:pt x="245706" y="7033666"/>
                  </a:lnTo>
                  <a:lnTo>
                    <a:pt x="201498" y="7018020"/>
                  </a:lnTo>
                  <a:lnTo>
                    <a:pt x="154724" y="7015378"/>
                  </a:lnTo>
                  <a:lnTo>
                    <a:pt x="106438" y="7028142"/>
                  </a:lnTo>
                  <a:lnTo>
                    <a:pt x="64033" y="7054659"/>
                  </a:lnTo>
                  <a:lnTo>
                    <a:pt x="30289" y="7091858"/>
                  </a:lnTo>
                  <a:lnTo>
                    <a:pt x="8013" y="7136651"/>
                  </a:lnTo>
                  <a:lnTo>
                    <a:pt x="0" y="7185939"/>
                  </a:lnTo>
                  <a:lnTo>
                    <a:pt x="8128" y="7235215"/>
                  </a:lnTo>
                  <a:lnTo>
                    <a:pt x="30505" y="7279957"/>
                  </a:lnTo>
                  <a:lnTo>
                    <a:pt x="64350" y="7317079"/>
                  </a:lnTo>
                  <a:lnTo>
                    <a:pt x="106819" y="7343495"/>
                  </a:lnTo>
                  <a:lnTo>
                    <a:pt x="155143" y="7356132"/>
                  </a:lnTo>
                  <a:lnTo>
                    <a:pt x="201803" y="7353401"/>
                  </a:lnTo>
                  <a:lnTo>
                    <a:pt x="245872" y="7337742"/>
                  </a:lnTo>
                  <a:lnTo>
                    <a:pt x="284645" y="7311187"/>
                  </a:lnTo>
                  <a:lnTo>
                    <a:pt x="315379" y="7275792"/>
                  </a:lnTo>
                  <a:lnTo>
                    <a:pt x="338963" y="7251522"/>
                  </a:lnTo>
                  <a:lnTo>
                    <a:pt x="368896" y="7237755"/>
                  </a:lnTo>
                  <a:lnTo>
                    <a:pt x="401802" y="7235304"/>
                  </a:lnTo>
                  <a:lnTo>
                    <a:pt x="434314" y="7244956"/>
                  </a:lnTo>
                  <a:lnTo>
                    <a:pt x="471474" y="7267943"/>
                  </a:lnTo>
                  <a:lnTo>
                    <a:pt x="504685" y="7296518"/>
                  </a:lnTo>
                  <a:lnTo>
                    <a:pt x="533120" y="7329830"/>
                  </a:lnTo>
                  <a:lnTo>
                    <a:pt x="555967" y="7367079"/>
                  </a:lnTo>
                  <a:lnTo>
                    <a:pt x="565531" y="7399528"/>
                  </a:lnTo>
                  <a:lnTo>
                    <a:pt x="563079" y="7432345"/>
                  </a:lnTo>
                  <a:lnTo>
                    <a:pt x="549376" y="7462190"/>
                  </a:lnTo>
                  <a:lnTo>
                    <a:pt x="525208" y="7485710"/>
                  </a:lnTo>
                  <a:lnTo>
                    <a:pt x="489775" y="7516495"/>
                  </a:lnTo>
                  <a:lnTo>
                    <a:pt x="463219" y="7555344"/>
                  </a:lnTo>
                  <a:lnTo>
                    <a:pt x="447586" y="7599515"/>
                  </a:lnTo>
                  <a:lnTo>
                    <a:pt x="444919" y="7646251"/>
                  </a:lnTo>
                  <a:lnTo>
                    <a:pt x="457631" y="7694511"/>
                  </a:lnTo>
                  <a:lnTo>
                    <a:pt x="484085" y="7736916"/>
                  </a:lnTo>
                  <a:lnTo>
                    <a:pt x="521220" y="7770685"/>
                  </a:lnTo>
                  <a:lnTo>
                    <a:pt x="565950" y="7792999"/>
                  </a:lnTo>
                  <a:lnTo>
                    <a:pt x="615188" y="7801089"/>
                  </a:lnTo>
                  <a:lnTo>
                    <a:pt x="664451" y="7793063"/>
                  </a:lnTo>
                  <a:lnTo>
                    <a:pt x="709193" y="7770787"/>
                  </a:lnTo>
                  <a:lnTo>
                    <a:pt x="746366" y="7737068"/>
                  </a:lnTo>
                  <a:lnTo>
                    <a:pt x="772871" y="7694689"/>
                  </a:lnTo>
                  <a:lnTo>
                    <a:pt x="785634" y="7646454"/>
                  </a:lnTo>
                  <a:lnTo>
                    <a:pt x="783031" y="7599705"/>
                  </a:lnTo>
                  <a:lnTo>
                    <a:pt x="767448" y="7555522"/>
                  </a:lnTo>
                  <a:lnTo>
                    <a:pt x="740930" y="7516647"/>
                  </a:lnTo>
                  <a:lnTo>
                    <a:pt x="705523" y="7485812"/>
                  </a:lnTo>
                  <a:lnTo>
                    <a:pt x="681342" y="7462253"/>
                  </a:lnTo>
                  <a:lnTo>
                    <a:pt x="667600" y="7432370"/>
                  </a:lnTo>
                  <a:lnTo>
                    <a:pt x="665099" y="7399515"/>
                  </a:lnTo>
                  <a:lnTo>
                    <a:pt x="674611" y="7367041"/>
                  </a:lnTo>
                  <a:lnTo>
                    <a:pt x="696582" y="7330897"/>
                  </a:lnTo>
                  <a:lnTo>
                    <a:pt x="723849" y="7298423"/>
                  </a:lnTo>
                  <a:lnTo>
                    <a:pt x="755662" y="7270382"/>
                  </a:lnTo>
                  <a:lnTo>
                    <a:pt x="791248" y="7247509"/>
                  </a:lnTo>
                  <a:lnTo>
                    <a:pt x="824763" y="7236904"/>
                  </a:lnTo>
                  <a:lnTo>
                    <a:pt x="858710" y="7239101"/>
                  </a:lnTo>
                  <a:lnTo>
                    <a:pt x="889596" y="7253275"/>
                  </a:lnTo>
                  <a:lnTo>
                    <a:pt x="913955" y="7278548"/>
                  </a:lnTo>
                  <a:lnTo>
                    <a:pt x="935850" y="7305865"/>
                  </a:lnTo>
                  <a:lnTo>
                    <a:pt x="962634" y="7328421"/>
                  </a:lnTo>
                  <a:lnTo>
                    <a:pt x="993279" y="7345197"/>
                  </a:lnTo>
                  <a:lnTo>
                    <a:pt x="1026769" y="7355167"/>
                  </a:lnTo>
                  <a:lnTo>
                    <a:pt x="1069682" y="7357377"/>
                  </a:lnTo>
                  <a:lnTo>
                    <a:pt x="1109497" y="7349058"/>
                  </a:lnTo>
                  <a:lnTo>
                    <a:pt x="1145222" y="7331735"/>
                  </a:lnTo>
                  <a:lnTo>
                    <a:pt x="1175893" y="7306907"/>
                  </a:lnTo>
                  <a:lnTo>
                    <a:pt x="1200543" y="7276084"/>
                  </a:lnTo>
                  <a:lnTo>
                    <a:pt x="1218196" y="7240803"/>
                  </a:lnTo>
                  <a:lnTo>
                    <a:pt x="1227899" y="7202564"/>
                  </a:lnTo>
                  <a:lnTo>
                    <a:pt x="1228674" y="7162876"/>
                  </a:lnTo>
                  <a:close/>
                </a:path>
                <a:path w="4019550" h="7801609">
                  <a:moveTo>
                    <a:pt x="4019359" y="592378"/>
                  </a:moveTo>
                  <a:lnTo>
                    <a:pt x="4010228" y="552754"/>
                  </a:lnTo>
                  <a:lnTo>
                    <a:pt x="3990238" y="514718"/>
                  </a:lnTo>
                  <a:lnTo>
                    <a:pt x="3962908" y="484682"/>
                  </a:lnTo>
                  <a:lnTo>
                    <a:pt x="3929189" y="462013"/>
                  </a:lnTo>
                  <a:lnTo>
                    <a:pt x="3891153" y="447522"/>
                  </a:lnTo>
                  <a:lnTo>
                    <a:pt x="3850894" y="442023"/>
                  </a:lnTo>
                  <a:lnTo>
                    <a:pt x="3841407" y="442112"/>
                  </a:lnTo>
                  <a:lnTo>
                    <a:pt x="3781094" y="456425"/>
                  </a:lnTo>
                  <a:lnTo>
                    <a:pt x="3726319" y="495630"/>
                  </a:lnTo>
                  <a:lnTo>
                    <a:pt x="3705402" y="522249"/>
                  </a:lnTo>
                  <a:lnTo>
                    <a:pt x="3681717" y="547331"/>
                  </a:lnTo>
                  <a:lnTo>
                    <a:pt x="3651542" y="561848"/>
                  </a:lnTo>
                  <a:lnTo>
                    <a:pt x="3618268" y="564756"/>
                  </a:lnTo>
                  <a:lnTo>
                    <a:pt x="3585286" y="555015"/>
                  </a:lnTo>
                  <a:lnTo>
                    <a:pt x="3548634" y="532180"/>
                  </a:lnTo>
                  <a:lnTo>
                    <a:pt x="3515868" y="503885"/>
                  </a:lnTo>
                  <a:lnTo>
                    <a:pt x="3487775" y="470954"/>
                  </a:lnTo>
                  <a:lnTo>
                    <a:pt x="3465157" y="434162"/>
                  </a:lnTo>
                  <a:lnTo>
                    <a:pt x="3455568" y="401701"/>
                  </a:lnTo>
                  <a:lnTo>
                    <a:pt x="3458032" y="368846"/>
                  </a:lnTo>
                  <a:lnTo>
                    <a:pt x="3471773" y="338988"/>
                  </a:lnTo>
                  <a:lnTo>
                    <a:pt x="3495992" y="315455"/>
                  </a:lnTo>
                  <a:lnTo>
                    <a:pt x="3531451" y="284683"/>
                  </a:lnTo>
                  <a:lnTo>
                    <a:pt x="3558044" y="245846"/>
                  </a:lnTo>
                  <a:lnTo>
                    <a:pt x="3573716" y="201676"/>
                  </a:lnTo>
                  <a:lnTo>
                    <a:pt x="3576409" y="154927"/>
                  </a:lnTo>
                  <a:lnTo>
                    <a:pt x="3563696" y="106616"/>
                  </a:lnTo>
                  <a:lnTo>
                    <a:pt x="3537216" y="64173"/>
                  </a:lnTo>
                  <a:lnTo>
                    <a:pt x="3500056" y="30378"/>
                  </a:lnTo>
                  <a:lnTo>
                    <a:pt x="3455276" y="8051"/>
                  </a:lnTo>
                  <a:lnTo>
                    <a:pt x="3405987" y="0"/>
                  </a:lnTo>
                  <a:lnTo>
                    <a:pt x="3356686" y="8077"/>
                  </a:lnTo>
                  <a:lnTo>
                    <a:pt x="3311931" y="30416"/>
                  </a:lnTo>
                  <a:lnTo>
                    <a:pt x="3274771" y="64223"/>
                  </a:lnTo>
                  <a:lnTo>
                    <a:pt x="3248317" y="106692"/>
                  </a:lnTo>
                  <a:lnTo>
                    <a:pt x="3235629" y="155003"/>
                  </a:lnTo>
                  <a:lnTo>
                    <a:pt x="3238322" y="201701"/>
                  </a:lnTo>
                  <a:lnTo>
                    <a:pt x="3253981" y="245821"/>
                  </a:lnTo>
                  <a:lnTo>
                    <a:pt x="3280537" y="284619"/>
                  </a:lnTo>
                  <a:lnTo>
                    <a:pt x="3315944" y="315391"/>
                  </a:lnTo>
                  <a:lnTo>
                    <a:pt x="3340189" y="338963"/>
                  </a:lnTo>
                  <a:lnTo>
                    <a:pt x="3353943" y="368884"/>
                  </a:lnTo>
                  <a:lnTo>
                    <a:pt x="3356381" y="401764"/>
                  </a:lnTo>
                  <a:lnTo>
                    <a:pt x="3346742" y="434263"/>
                  </a:lnTo>
                  <a:lnTo>
                    <a:pt x="3323780" y="471424"/>
                  </a:lnTo>
                  <a:lnTo>
                    <a:pt x="3295243" y="504634"/>
                  </a:lnTo>
                  <a:lnTo>
                    <a:pt x="3261944" y="533095"/>
                  </a:lnTo>
                  <a:lnTo>
                    <a:pt x="3224733" y="555955"/>
                  </a:lnTo>
                  <a:lnTo>
                    <a:pt x="3192284" y="565531"/>
                  </a:lnTo>
                  <a:lnTo>
                    <a:pt x="3159455" y="563079"/>
                  </a:lnTo>
                  <a:lnTo>
                    <a:pt x="3129610" y="549389"/>
                  </a:lnTo>
                  <a:lnTo>
                    <a:pt x="3106089" y="525208"/>
                  </a:lnTo>
                  <a:lnTo>
                    <a:pt x="3075279" y="489750"/>
                  </a:lnTo>
                  <a:lnTo>
                    <a:pt x="3036392" y="463169"/>
                  </a:lnTo>
                  <a:lnTo>
                    <a:pt x="2992196" y="447535"/>
                  </a:lnTo>
                  <a:lnTo>
                    <a:pt x="2945422" y="444893"/>
                  </a:lnTo>
                  <a:lnTo>
                    <a:pt x="2897136" y="457657"/>
                  </a:lnTo>
                  <a:lnTo>
                    <a:pt x="2854718" y="484174"/>
                  </a:lnTo>
                  <a:lnTo>
                    <a:pt x="2820974" y="521373"/>
                  </a:lnTo>
                  <a:lnTo>
                    <a:pt x="2798699" y="566166"/>
                  </a:lnTo>
                  <a:lnTo>
                    <a:pt x="2790685" y="615454"/>
                  </a:lnTo>
                  <a:lnTo>
                    <a:pt x="2798813" y="664730"/>
                  </a:lnTo>
                  <a:lnTo>
                    <a:pt x="2821203" y="709472"/>
                  </a:lnTo>
                  <a:lnTo>
                    <a:pt x="2855036" y="746582"/>
                  </a:lnTo>
                  <a:lnTo>
                    <a:pt x="2897517" y="772998"/>
                  </a:lnTo>
                  <a:lnTo>
                    <a:pt x="2945828" y="785647"/>
                  </a:lnTo>
                  <a:lnTo>
                    <a:pt x="2992488" y="782916"/>
                  </a:lnTo>
                  <a:lnTo>
                    <a:pt x="3036570" y="767245"/>
                  </a:lnTo>
                  <a:lnTo>
                    <a:pt x="3075330" y="740702"/>
                  </a:lnTo>
                  <a:lnTo>
                    <a:pt x="3106064" y="705307"/>
                  </a:lnTo>
                  <a:lnTo>
                    <a:pt x="3129661" y="681037"/>
                  </a:lnTo>
                  <a:lnTo>
                    <a:pt x="3159595" y="667270"/>
                  </a:lnTo>
                  <a:lnTo>
                    <a:pt x="3192488" y="664806"/>
                  </a:lnTo>
                  <a:lnTo>
                    <a:pt x="3225000" y="674471"/>
                  </a:lnTo>
                  <a:lnTo>
                    <a:pt x="3262160" y="697458"/>
                  </a:lnTo>
                  <a:lnTo>
                    <a:pt x="3295370" y="726020"/>
                  </a:lnTo>
                  <a:lnTo>
                    <a:pt x="3323818" y="759345"/>
                  </a:lnTo>
                  <a:lnTo>
                    <a:pt x="3346653" y="796594"/>
                  </a:lnTo>
                  <a:lnTo>
                    <a:pt x="3356216" y="829030"/>
                  </a:lnTo>
                  <a:lnTo>
                    <a:pt x="3353765" y="861860"/>
                  </a:lnTo>
                  <a:lnTo>
                    <a:pt x="3340074" y="891705"/>
                  </a:lnTo>
                  <a:lnTo>
                    <a:pt x="3315906" y="915212"/>
                  </a:lnTo>
                  <a:lnTo>
                    <a:pt x="3280473" y="946010"/>
                  </a:lnTo>
                  <a:lnTo>
                    <a:pt x="3253905" y="984859"/>
                  </a:lnTo>
                  <a:lnTo>
                    <a:pt x="3238271" y="1029030"/>
                  </a:lnTo>
                  <a:lnTo>
                    <a:pt x="3235617" y="1075766"/>
                  </a:lnTo>
                  <a:lnTo>
                    <a:pt x="3248317" y="1124026"/>
                  </a:lnTo>
                  <a:lnTo>
                    <a:pt x="3274784" y="1166431"/>
                  </a:lnTo>
                  <a:lnTo>
                    <a:pt x="3311906" y="1200200"/>
                  </a:lnTo>
                  <a:lnTo>
                    <a:pt x="3356635" y="1222514"/>
                  </a:lnTo>
                  <a:lnTo>
                    <a:pt x="3405873" y="1230591"/>
                  </a:lnTo>
                  <a:lnTo>
                    <a:pt x="3455136" y="1222578"/>
                  </a:lnTo>
                  <a:lnTo>
                    <a:pt x="3499878" y="1200302"/>
                  </a:lnTo>
                  <a:lnTo>
                    <a:pt x="3537051" y="1166583"/>
                  </a:lnTo>
                  <a:lnTo>
                    <a:pt x="3563556" y="1124204"/>
                  </a:lnTo>
                  <a:lnTo>
                    <a:pt x="3576320" y="1075956"/>
                  </a:lnTo>
                  <a:lnTo>
                    <a:pt x="3573716" y="1029220"/>
                  </a:lnTo>
                  <a:lnTo>
                    <a:pt x="3558133" y="985037"/>
                  </a:lnTo>
                  <a:lnTo>
                    <a:pt x="3531616" y="946150"/>
                  </a:lnTo>
                  <a:lnTo>
                    <a:pt x="3496221" y="915314"/>
                  </a:lnTo>
                  <a:lnTo>
                    <a:pt x="3472027" y="891768"/>
                  </a:lnTo>
                  <a:lnTo>
                    <a:pt x="3458299" y="861885"/>
                  </a:lnTo>
                  <a:lnTo>
                    <a:pt x="3455784" y="829030"/>
                  </a:lnTo>
                  <a:lnTo>
                    <a:pt x="3465296" y="796544"/>
                  </a:lnTo>
                  <a:lnTo>
                    <a:pt x="3487280" y="760412"/>
                  </a:lnTo>
                  <a:lnTo>
                    <a:pt x="3514547" y="727938"/>
                  </a:lnTo>
                  <a:lnTo>
                    <a:pt x="3546348" y="699884"/>
                  </a:lnTo>
                  <a:lnTo>
                    <a:pt x="3581946" y="677011"/>
                  </a:lnTo>
                  <a:lnTo>
                    <a:pt x="3615448" y="666419"/>
                  </a:lnTo>
                  <a:lnTo>
                    <a:pt x="3649395" y="668616"/>
                  </a:lnTo>
                  <a:lnTo>
                    <a:pt x="3680295" y="682777"/>
                  </a:lnTo>
                  <a:lnTo>
                    <a:pt x="3704640" y="708063"/>
                  </a:lnTo>
                  <a:lnTo>
                    <a:pt x="3726548" y="735368"/>
                  </a:lnTo>
                  <a:lnTo>
                    <a:pt x="3753332" y="757923"/>
                  </a:lnTo>
                  <a:lnTo>
                    <a:pt x="3783977" y="774700"/>
                  </a:lnTo>
                  <a:lnTo>
                    <a:pt x="3817455" y="784682"/>
                  </a:lnTo>
                  <a:lnTo>
                    <a:pt x="3860381" y="786892"/>
                  </a:lnTo>
                  <a:lnTo>
                    <a:pt x="3900182" y="778573"/>
                  </a:lnTo>
                  <a:lnTo>
                    <a:pt x="3935907" y="761238"/>
                  </a:lnTo>
                  <a:lnTo>
                    <a:pt x="3966578" y="736409"/>
                  </a:lnTo>
                  <a:lnTo>
                    <a:pt x="3991229" y="705599"/>
                  </a:lnTo>
                  <a:lnTo>
                    <a:pt x="4008894" y="670318"/>
                  </a:lnTo>
                  <a:lnTo>
                    <a:pt x="4018584" y="632066"/>
                  </a:lnTo>
                  <a:lnTo>
                    <a:pt x="4019359" y="592378"/>
                  </a:lnTo>
                  <a:close/>
                </a:path>
              </a:pathLst>
            </a:custGeom>
            <a:solidFill>
              <a:srgbClr val="E3E2DD"/>
            </a:solidFill>
          </p:spPr>
          <p:txBody>
            <a:bodyPr wrap="square" lIns="0" tIns="0" rIns="0" bIns="0" rtlCol="0"/>
            <a:lstStyle/>
            <a:p/>
          </p:txBody>
        </p:sp>
      </p:grpSp>
      <p:sp>
        <p:nvSpPr>
          <p:cNvPr id="6" name="object 6"/>
          <p:cNvSpPr txBox="1">
            <a:spLocks noGrp="1"/>
          </p:cNvSpPr>
          <p:nvPr>
            <p:ph type="title"/>
          </p:nvPr>
        </p:nvSpPr>
        <p:spPr>
          <a:prstGeom prst="rect"/>
        </p:spPr>
        <p:txBody>
          <a:bodyPr wrap="square" lIns="0" tIns="146685" rIns="0" bIns="0" rtlCol="0" vert="horz">
            <a:spAutoFit/>
          </a:bodyPr>
          <a:lstStyle/>
          <a:p>
            <a:pPr marL="12700" marR="5080">
              <a:lnSpc>
                <a:spcPts val="6680"/>
              </a:lnSpc>
              <a:spcBef>
                <a:spcPts val="1155"/>
              </a:spcBef>
            </a:pPr>
            <a:r>
              <a:rPr dirty="0" spc="-295"/>
              <a:t>Design </a:t>
            </a:r>
            <a:r>
              <a:rPr dirty="0" spc="-315"/>
              <a:t>Inspirations</a:t>
            </a:r>
            <a:r>
              <a:rPr dirty="0" spc="-475"/>
              <a:t> </a:t>
            </a:r>
            <a:r>
              <a:rPr dirty="0" spc="-25"/>
              <a:t>for </a:t>
            </a:r>
            <a:r>
              <a:rPr dirty="0" spc="-350"/>
              <a:t>Stylish</a:t>
            </a:r>
            <a:r>
              <a:rPr dirty="0" spc="-490"/>
              <a:t> </a:t>
            </a:r>
            <a:r>
              <a:rPr dirty="0" spc="-385"/>
              <a:t>Stovetop </a:t>
            </a:r>
            <a:r>
              <a:rPr dirty="0" spc="-35"/>
              <a:t>Covers</a:t>
            </a:r>
          </a:p>
        </p:txBody>
      </p:sp>
      <p:sp>
        <p:nvSpPr>
          <p:cNvPr id="7" name="object 7" descr=""/>
          <p:cNvSpPr txBox="1"/>
          <p:nvPr/>
        </p:nvSpPr>
        <p:spPr>
          <a:xfrm>
            <a:off x="9447827" y="5024012"/>
            <a:ext cx="7096759" cy="4201160"/>
          </a:xfrm>
          <a:prstGeom prst="rect">
            <a:avLst/>
          </a:prstGeom>
        </p:spPr>
        <p:txBody>
          <a:bodyPr wrap="square" lIns="0" tIns="12065" rIns="0" bIns="0" rtlCol="0" vert="horz">
            <a:spAutoFit/>
          </a:bodyPr>
          <a:lstStyle/>
          <a:p>
            <a:pPr marL="12700" marR="5080">
              <a:lnSpc>
                <a:spcPct val="116700"/>
              </a:lnSpc>
              <a:spcBef>
                <a:spcPts val="95"/>
              </a:spcBef>
            </a:pPr>
            <a:r>
              <a:rPr dirty="0" sz="3000" spc="-140">
                <a:solidFill>
                  <a:srgbClr val="111111"/>
                </a:solidFill>
                <a:latin typeface="Arial Black"/>
                <a:cs typeface="Arial Black"/>
              </a:rPr>
              <a:t>Beautify</a:t>
            </a:r>
            <a:r>
              <a:rPr dirty="0" sz="3000" spc="-204">
                <a:solidFill>
                  <a:srgbClr val="111111"/>
                </a:solidFill>
                <a:latin typeface="Arial Black"/>
                <a:cs typeface="Arial Black"/>
              </a:rPr>
              <a:t> </a:t>
            </a:r>
            <a:r>
              <a:rPr dirty="0" sz="3000" spc="-70">
                <a:solidFill>
                  <a:srgbClr val="111111"/>
                </a:solidFill>
                <a:latin typeface="Arial Black"/>
                <a:cs typeface="Arial Black"/>
              </a:rPr>
              <a:t>your</a:t>
            </a:r>
            <a:r>
              <a:rPr dirty="0" sz="3000" spc="-204">
                <a:solidFill>
                  <a:srgbClr val="111111"/>
                </a:solidFill>
                <a:latin typeface="Arial Black"/>
                <a:cs typeface="Arial Black"/>
              </a:rPr>
              <a:t> </a:t>
            </a:r>
            <a:r>
              <a:rPr dirty="0" sz="3000" spc="-185">
                <a:solidFill>
                  <a:srgbClr val="111111"/>
                </a:solidFill>
                <a:latin typeface="Arial Black"/>
                <a:cs typeface="Arial Black"/>
              </a:rPr>
              <a:t>kitchen</a:t>
            </a:r>
            <a:r>
              <a:rPr dirty="0" sz="3000" spc="-204">
                <a:solidFill>
                  <a:srgbClr val="111111"/>
                </a:solidFill>
                <a:latin typeface="Arial Black"/>
                <a:cs typeface="Arial Black"/>
              </a:rPr>
              <a:t> </a:t>
            </a:r>
            <a:r>
              <a:rPr dirty="0" sz="3000" spc="-160">
                <a:solidFill>
                  <a:srgbClr val="111111"/>
                </a:solidFill>
                <a:latin typeface="Arial Black"/>
                <a:cs typeface="Arial Black"/>
              </a:rPr>
              <a:t>with</a:t>
            </a:r>
            <a:r>
              <a:rPr dirty="0" sz="3000" spc="-204">
                <a:solidFill>
                  <a:srgbClr val="111111"/>
                </a:solidFill>
                <a:latin typeface="Arial Black"/>
                <a:cs typeface="Arial Black"/>
              </a:rPr>
              <a:t> </a:t>
            </a:r>
            <a:r>
              <a:rPr dirty="0" sz="3000" spc="-114">
                <a:solidFill>
                  <a:srgbClr val="111111"/>
                </a:solidFill>
                <a:latin typeface="Arial Black"/>
                <a:cs typeface="Arial Black"/>
              </a:rPr>
              <a:t>functional </a:t>
            </a:r>
            <a:r>
              <a:rPr dirty="0" sz="3000" spc="-85">
                <a:solidFill>
                  <a:srgbClr val="111111"/>
                </a:solidFill>
                <a:latin typeface="Arial Black"/>
                <a:cs typeface="Arial Black"/>
              </a:rPr>
              <a:t>decor</a:t>
            </a:r>
            <a:r>
              <a:rPr dirty="0" sz="3000" spc="-215">
                <a:solidFill>
                  <a:srgbClr val="111111"/>
                </a:solidFill>
                <a:latin typeface="Arial Black"/>
                <a:cs typeface="Arial Black"/>
              </a:rPr>
              <a:t> </a:t>
            </a:r>
            <a:r>
              <a:rPr dirty="0" sz="3000" spc="-10">
                <a:solidFill>
                  <a:srgbClr val="111111"/>
                </a:solidFill>
                <a:latin typeface="Arial Black"/>
                <a:cs typeface="Arial Black"/>
              </a:rPr>
              <a:t>pieces</a:t>
            </a:r>
            <a:endParaRPr sz="3000">
              <a:latin typeface="Arial Black"/>
              <a:cs typeface="Arial Black"/>
            </a:endParaRPr>
          </a:p>
          <a:p>
            <a:pPr>
              <a:lnSpc>
                <a:spcPct val="100000"/>
              </a:lnSpc>
              <a:spcBef>
                <a:spcPts val="450"/>
              </a:spcBef>
            </a:pPr>
            <a:endParaRPr sz="3000">
              <a:latin typeface="Arial Black"/>
              <a:cs typeface="Arial Black"/>
            </a:endParaRPr>
          </a:p>
          <a:p>
            <a:pPr marL="12700" marR="81280">
              <a:lnSpc>
                <a:spcPct val="114599"/>
              </a:lnSpc>
            </a:pPr>
            <a:r>
              <a:rPr dirty="0" sz="2400" spc="-85">
                <a:solidFill>
                  <a:srgbClr val="111111"/>
                </a:solidFill>
                <a:latin typeface="Verdana"/>
                <a:cs typeface="Verdana"/>
              </a:rPr>
              <a:t>Stovetop</a:t>
            </a:r>
            <a:r>
              <a:rPr dirty="0" sz="2400" spc="-170">
                <a:solidFill>
                  <a:srgbClr val="111111"/>
                </a:solidFill>
                <a:latin typeface="Verdana"/>
                <a:cs typeface="Verdana"/>
              </a:rPr>
              <a:t> </a:t>
            </a:r>
            <a:r>
              <a:rPr dirty="0" sz="2400" spc="-10">
                <a:solidFill>
                  <a:srgbClr val="111111"/>
                </a:solidFill>
                <a:latin typeface="Verdana"/>
                <a:cs typeface="Verdana"/>
              </a:rPr>
              <a:t>covers</a:t>
            </a:r>
            <a:r>
              <a:rPr dirty="0" sz="2400" spc="-170">
                <a:solidFill>
                  <a:srgbClr val="111111"/>
                </a:solidFill>
                <a:latin typeface="Verdana"/>
                <a:cs typeface="Verdana"/>
              </a:rPr>
              <a:t> </a:t>
            </a:r>
            <a:r>
              <a:rPr dirty="0" sz="2400">
                <a:solidFill>
                  <a:srgbClr val="111111"/>
                </a:solidFill>
                <a:latin typeface="Verdana"/>
                <a:cs typeface="Verdana"/>
              </a:rPr>
              <a:t>are</a:t>
            </a:r>
            <a:r>
              <a:rPr dirty="0" sz="2400" spc="-165">
                <a:solidFill>
                  <a:srgbClr val="111111"/>
                </a:solidFill>
                <a:latin typeface="Verdana"/>
                <a:cs typeface="Verdana"/>
              </a:rPr>
              <a:t> </a:t>
            </a:r>
            <a:r>
              <a:rPr dirty="0" sz="2400" spc="-55">
                <a:solidFill>
                  <a:srgbClr val="111111"/>
                </a:solidFill>
                <a:latin typeface="Verdana"/>
                <a:cs typeface="Verdana"/>
              </a:rPr>
              <a:t>not</a:t>
            </a:r>
            <a:r>
              <a:rPr dirty="0" sz="2400" spc="-170">
                <a:solidFill>
                  <a:srgbClr val="111111"/>
                </a:solidFill>
                <a:latin typeface="Verdana"/>
                <a:cs typeface="Verdana"/>
              </a:rPr>
              <a:t> </a:t>
            </a:r>
            <a:r>
              <a:rPr dirty="0" sz="2400" spc="-105">
                <a:solidFill>
                  <a:srgbClr val="111111"/>
                </a:solidFill>
                <a:latin typeface="Verdana"/>
                <a:cs typeface="Verdana"/>
              </a:rPr>
              <a:t>just</a:t>
            </a:r>
            <a:r>
              <a:rPr dirty="0" sz="2400" spc="-165">
                <a:solidFill>
                  <a:srgbClr val="111111"/>
                </a:solidFill>
                <a:latin typeface="Verdana"/>
                <a:cs typeface="Verdana"/>
              </a:rPr>
              <a:t> </a:t>
            </a:r>
            <a:r>
              <a:rPr dirty="0" sz="2400" spc="-55">
                <a:solidFill>
                  <a:srgbClr val="111111"/>
                </a:solidFill>
                <a:latin typeface="Verdana"/>
                <a:cs typeface="Verdana"/>
              </a:rPr>
              <a:t>practical;</a:t>
            </a:r>
            <a:r>
              <a:rPr dirty="0" sz="2400" spc="-170">
                <a:solidFill>
                  <a:srgbClr val="111111"/>
                </a:solidFill>
                <a:latin typeface="Verdana"/>
                <a:cs typeface="Verdana"/>
              </a:rPr>
              <a:t> </a:t>
            </a:r>
            <a:r>
              <a:rPr dirty="0" sz="2400" spc="-100">
                <a:solidFill>
                  <a:srgbClr val="111111"/>
                </a:solidFill>
                <a:latin typeface="Verdana"/>
                <a:cs typeface="Verdana"/>
              </a:rPr>
              <a:t>they</a:t>
            </a:r>
            <a:r>
              <a:rPr dirty="0" sz="2400" spc="-165">
                <a:solidFill>
                  <a:srgbClr val="111111"/>
                </a:solidFill>
                <a:latin typeface="Verdana"/>
                <a:cs typeface="Verdana"/>
              </a:rPr>
              <a:t> </a:t>
            </a:r>
            <a:r>
              <a:rPr dirty="0" sz="2400" spc="-20">
                <a:solidFill>
                  <a:srgbClr val="111111"/>
                </a:solidFill>
                <a:latin typeface="Verdana"/>
                <a:cs typeface="Verdana"/>
              </a:rPr>
              <a:t>also </a:t>
            </a:r>
            <a:r>
              <a:rPr dirty="0" sz="2400" spc="-10">
                <a:solidFill>
                  <a:srgbClr val="111111"/>
                </a:solidFill>
                <a:latin typeface="Verdana"/>
                <a:cs typeface="Verdana"/>
              </a:rPr>
              <a:t>add</a:t>
            </a:r>
            <a:r>
              <a:rPr dirty="0" sz="2400" spc="-195">
                <a:solidFill>
                  <a:srgbClr val="111111"/>
                </a:solidFill>
                <a:latin typeface="Verdana"/>
                <a:cs typeface="Verdana"/>
              </a:rPr>
              <a:t> </a:t>
            </a:r>
            <a:r>
              <a:rPr dirty="0" sz="2400" spc="-35">
                <a:solidFill>
                  <a:srgbClr val="111111"/>
                </a:solidFill>
                <a:latin typeface="Verdana"/>
                <a:cs typeface="Verdana"/>
              </a:rPr>
              <a:t>a</a:t>
            </a:r>
            <a:r>
              <a:rPr dirty="0" sz="2400" spc="-190">
                <a:solidFill>
                  <a:srgbClr val="111111"/>
                </a:solidFill>
                <a:latin typeface="Verdana"/>
                <a:cs typeface="Verdana"/>
              </a:rPr>
              <a:t> </a:t>
            </a:r>
            <a:r>
              <a:rPr dirty="0" sz="2400" spc="-20">
                <a:solidFill>
                  <a:srgbClr val="111111"/>
                </a:solidFill>
                <a:latin typeface="Verdana"/>
                <a:cs typeface="Verdana"/>
              </a:rPr>
              <a:t>touch</a:t>
            </a:r>
            <a:r>
              <a:rPr dirty="0" sz="2400" spc="-190">
                <a:solidFill>
                  <a:srgbClr val="111111"/>
                </a:solidFill>
                <a:latin typeface="Verdana"/>
                <a:cs typeface="Verdana"/>
              </a:rPr>
              <a:t> </a:t>
            </a:r>
            <a:r>
              <a:rPr dirty="0" sz="2400">
                <a:solidFill>
                  <a:srgbClr val="111111"/>
                </a:solidFill>
                <a:latin typeface="Verdana"/>
                <a:cs typeface="Verdana"/>
              </a:rPr>
              <a:t>of</a:t>
            </a:r>
            <a:r>
              <a:rPr dirty="0" sz="2400" spc="-190">
                <a:solidFill>
                  <a:srgbClr val="111111"/>
                </a:solidFill>
                <a:latin typeface="Verdana"/>
                <a:cs typeface="Verdana"/>
              </a:rPr>
              <a:t> </a:t>
            </a:r>
            <a:r>
              <a:rPr dirty="0" sz="2400" spc="-140">
                <a:solidFill>
                  <a:srgbClr val="111111"/>
                </a:solidFill>
                <a:latin typeface="Arial Black"/>
                <a:cs typeface="Arial Black"/>
              </a:rPr>
              <a:t>style</a:t>
            </a:r>
            <a:r>
              <a:rPr dirty="0" sz="2400" spc="-165">
                <a:solidFill>
                  <a:srgbClr val="111111"/>
                </a:solidFill>
                <a:latin typeface="Arial Black"/>
                <a:cs typeface="Arial Black"/>
              </a:rPr>
              <a:t> </a:t>
            </a:r>
            <a:r>
              <a:rPr dirty="0" sz="2400" spc="-100">
                <a:solidFill>
                  <a:srgbClr val="111111"/>
                </a:solidFill>
                <a:latin typeface="Arial Black"/>
                <a:cs typeface="Arial Black"/>
              </a:rPr>
              <a:t>and</a:t>
            </a:r>
            <a:r>
              <a:rPr dirty="0" sz="2400" spc="-170">
                <a:solidFill>
                  <a:srgbClr val="111111"/>
                </a:solidFill>
                <a:latin typeface="Arial Black"/>
                <a:cs typeface="Arial Black"/>
              </a:rPr>
              <a:t> </a:t>
            </a:r>
            <a:r>
              <a:rPr dirty="0" sz="2400" spc="-140">
                <a:solidFill>
                  <a:srgbClr val="111111"/>
                </a:solidFill>
                <a:latin typeface="Arial Black"/>
                <a:cs typeface="Arial Black"/>
              </a:rPr>
              <a:t>elegance</a:t>
            </a:r>
            <a:r>
              <a:rPr dirty="0" sz="2400" spc="-145">
                <a:solidFill>
                  <a:srgbClr val="111111"/>
                </a:solidFill>
                <a:latin typeface="Arial Black"/>
                <a:cs typeface="Arial Black"/>
              </a:rPr>
              <a:t> </a:t>
            </a:r>
            <a:r>
              <a:rPr dirty="0" sz="2400" spc="-60">
                <a:solidFill>
                  <a:srgbClr val="111111"/>
                </a:solidFill>
                <a:latin typeface="Verdana"/>
                <a:cs typeface="Verdana"/>
              </a:rPr>
              <a:t>to</a:t>
            </a:r>
            <a:r>
              <a:rPr dirty="0" sz="2400" spc="-190">
                <a:solidFill>
                  <a:srgbClr val="111111"/>
                </a:solidFill>
                <a:latin typeface="Verdana"/>
                <a:cs typeface="Verdana"/>
              </a:rPr>
              <a:t> </a:t>
            </a:r>
            <a:r>
              <a:rPr dirty="0" sz="2400" spc="-20">
                <a:solidFill>
                  <a:srgbClr val="111111"/>
                </a:solidFill>
                <a:latin typeface="Verdana"/>
                <a:cs typeface="Verdana"/>
              </a:rPr>
              <a:t>your </a:t>
            </a:r>
            <a:r>
              <a:rPr dirty="0" sz="2400" spc="-75">
                <a:solidFill>
                  <a:srgbClr val="111111"/>
                </a:solidFill>
                <a:latin typeface="Verdana"/>
                <a:cs typeface="Verdana"/>
              </a:rPr>
              <a:t>kitchen.</a:t>
            </a:r>
            <a:r>
              <a:rPr dirty="0" sz="2400" spc="-180">
                <a:solidFill>
                  <a:srgbClr val="111111"/>
                </a:solidFill>
                <a:latin typeface="Verdana"/>
                <a:cs typeface="Verdana"/>
              </a:rPr>
              <a:t> </a:t>
            </a:r>
            <a:r>
              <a:rPr dirty="0" sz="2400" spc="-90">
                <a:solidFill>
                  <a:srgbClr val="111111"/>
                </a:solidFill>
                <a:latin typeface="Verdana"/>
                <a:cs typeface="Verdana"/>
              </a:rPr>
              <a:t>With</a:t>
            </a:r>
            <a:r>
              <a:rPr dirty="0" sz="2400" spc="-175">
                <a:solidFill>
                  <a:srgbClr val="111111"/>
                </a:solidFill>
                <a:latin typeface="Verdana"/>
                <a:cs typeface="Verdana"/>
              </a:rPr>
              <a:t> </a:t>
            </a:r>
            <a:r>
              <a:rPr dirty="0" sz="2400" spc="-35">
                <a:solidFill>
                  <a:srgbClr val="111111"/>
                </a:solidFill>
                <a:latin typeface="Verdana"/>
                <a:cs typeface="Verdana"/>
              </a:rPr>
              <a:t>various</a:t>
            </a:r>
            <a:r>
              <a:rPr dirty="0" sz="2400" spc="-175">
                <a:solidFill>
                  <a:srgbClr val="111111"/>
                </a:solidFill>
                <a:latin typeface="Verdana"/>
                <a:cs typeface="Verdana"/>
              </a:rPr>
              <a:t> </a:t>
            </a:r>
            <a:r>
              <a:rPr dirty="0" sz="2400" spc="-20">
                <a:solidFill>
                  <a:srgbClr val="111111"/>
                </a:solidFill>
                <a:latin typeface="Verdana"/>
                <a:cs typeface="Verdana"/>
              </a:rPr>
              <a:t>designs</a:t>
            </a:r>
            <a:r>
              <a:rPr dirty="0" sz="2400" spc="-175">
                <a:solidFill>
                  <a:srgbClr val="111111"/>
                </a:solidFill>
                <a:latin typeface="Verdana"/>
                <a:cs typeface="Verdana"/>
              </a:rPr>
              <a:t> </a:t>
            </a:r>
            <a:r>
              <a:rPr dirty="0" sz="2400" spc="-25">
                <a:solidFill>
                  <a:srgbClr val="111111"/>
                </a:solidFill>
                <a:latin typeface="Verdana"/>
                <a:cs typeface="Verdana"/>
              </a:rPr>
              <a:t>and</a:t>
            </a:r>
            <a:r>
              <a:rPr dirty="0" sz="2400" spc="-175">
                <a:solidFill>
                  <a:srgbClr val="111111"/>
                </a:solidFill>
                <a:latin typeface="Verdana"/>
                <a:cs typeface="Verdana"/>
              </a:rPr>
              <a:t> </a:t>
            </a:r>
            <a:r>
              <a:rPr dirty="0" sz="2400" spc="-10">
                <a:solidFill>
                  <a:srgbClr val="111111"/>
                </a:solidFill>
                <a:latin typeface="Arial Black"/>
                <a:cs typeface="Arial Black"/>
              </a:rPr>
              <a:t>materials </a:t>
            </a:r>
            <a:r>
              <a:rPr dirty="0" sz="2400" spc="-160">
                <a:solidFill>
                  <a:srgbClr val="111111"/>
                </a:solidFill>
                <a:latin typeface="Arial Black"/>
                <a:cs typeface="Arial Black"/>
              </a:rPr>
              <a:t>available</a:t>
            </a:r>
            <a:r>
              <a:rPr dirty="0" sz="2400" spc="-160">
                <a:solidFill>
                  <a:srgbClr val="111111"/>
                </a:solidFill>
                <a:latin typeface="Verdana"/>
                <a:cs typeface="Verdana"/>
              </a:rPr>
              <a:t>,</a:t>
            </a:r>
            <a:r>
              <a:rPr dirty="0" sz="2400" spc="-155">
                <a:solidFill>
                  <a:srgbClr val="111111"/>
                </a:solidFill>
                <a:latin typeface="Verdana"/>
                <a:cs typeface="Verdana"/>
              </a:rPr>
              <a:t> </a:t>
            </a:r>
            <a:r>
              <a:rPr dirty="0" sz="2400" spc="-45">
                <a:solidFill>
                  <a:srgbClr val="111111"/>
                </a:solidFill>
                <a:latin typeface="Verdana"/>
                <a:cs typeface="Verdana"/>
              </a:rPr>
              <a:t>these</a:t>
            </a:r>
            <a:r>
              <a:rPr dirty="0" sz="2400" spc="-155">
                <a:solidFill>
                  <a:srgbClr val="111111"/>
                </a:solidFill>
                <a:latin typeface="Verdana"/>
                <a:cs typeface="Verdana"/>
              </a:rPr>
              <a:t> </a:t>
            </a:r>
            <a:r>
              <a:rPr dirty="0" sz="2400" spc="-10">
                <a:solidFill>
                  <a:srgbClr val="111111"/>
                </a:solidFill>
                <a:latin typeface="Verdana"/>
                <a:cs typeface="Verdana"/>
              </a:rPr>
              <a:t>covers</a:t>
            </a:r>
            <a:r>
              <a:rPr dirty="0" sz="2400" spc="-150">
                <a:solidFill>
                  <a:srgbClr val="111111"/>
                </a:solidFill>
                <a:latin typeface="Verdana"/>
                <a:cs typeface="Verdana"/>
              </a:rPr>
              <a:t> </a:t>
            </a:r>
            <a:r>
              <a:rPr dirty="0" sz="2400">
                <a:solidFill>
                  <a:srgbClr val="111111"/>
                </a:solidFill>
                <a:latin typeface="Verdana"/>
                <a:cs typeface="Verdana"/>
              </a:rPr>
              <a:t>can</a:t>
            </a:r>
            <a:r>
              <a:rPr dirty="0" sz="2400" spc="-155">
                <a:solidFill>
                  <a:srgbClr val="111111"/>
                </a:solidFill>
                <a:latin typeface="Verdana"/>
                <a:cs typeface="Verdana"/>
              </a:rPr>
              <a:t> </a:t>
            </a:r>
            <a:r>
              <a:rPr dirty="0" sz="2400" spc="-10">
                <a:solidFill>
                  <a:srgbClr val="111111"/>
                </a:solidFill>
                <a:latin typeface="Verdana"/>
                <a:cs typeface="Verdana"/>
              </a:rPr>
              <a:t>transform</a:t>
            </a:r>
            <a:r>
              <a:rPr dirty="0" sz="2400" spc="-150">
                <a:solidFill>
                  <a:srgbClr val="111111"/>
                </a:solidFill>
                <a:latin typeface="Verdana"/>
                <a:cs typeface="Verdana"/>
              </a:rPr>
              <a:t> </a:t>
            </a:r>
            <a:r>
              <a:rPr dirty="0" sz="2400" spc="-20">
                <a:solidFill>
                  <a:srgbClr val="111111"/>
                </a:solidFill>
                <a:latin typeface="Verdana"/>
                <a:cs typeface="Verdana"/>
              </a:rPr>
              <a:t>your </a:t>
            </a:r>
            <a:r>
              <a:rPr dirty="0" sz="2400" spc="-75">
                <a:solidFill>
                  <a:srgbClr val="111111"/>
                </a:solidFill>
                <a:latin typeface="Verdana"/>
                <a:cs typeface="Verdana"/>
              </a:rPr>
              <a:t>stovetop</a:t>
            </a:r>
            <a:r>
              <a:rPr dirty="0" sz="2400" spc="-150">
                <a:solidFill>
                  <a:srgbClr val="111111"/>
                </a:solidFill>
                <a:latin typeface="Verdana"/>
                <a:cs typeface="Verdana"/>
              </a:rPr>
              <a:t> </a:t>
            </a:r>
            <a:r>
              <a:rPr dirty="0" sz="2400" spc="-65">
                <a:solidFill>
                  <a:srgbClr val="111111"/>
                </a:solidFill>
                <a:latin typeface="Verdana"/>
                <a:cs typeface="Verdana"/>
              </a:rPr>
              <a:t>into</a:t>
            </a:r>
            <a:r>
              <a:rPr dirty="0" sz="2400" spc="-150">
                <a:solidFill>
                  <a:srgbClr val="111111"/>
                </a:solidFill>
                <a:latin typeface="Verdana"/>
                <a:cs typeface="Verdana"/>
              </a:rPr>
              <a:t> </a:t>
            </a:r>
            <a:r>
              <a:rPr dirty="0" sz="2400" spc="-35">
                <a:solidFill>
                  <a:srgbClr val="111111"/>
                </a:solidFill>
                <a:latin typeface="Verdana"/>
                <a:cs typeface="Verdana"/>
              </a:rPr>
              <a:t>a</a:t>
            </a:r>
            <a:r>
              <a:rPr dirty="0" sz="2400" spc="-150">
                <a:solidFill>
                  <a:srgbClr val="111111"/>
                </a:solidFill>
                <a:latin typeface="Verdana"/>
                <a:cs typeface="Verdana"/>
              </a:rPr>
              <a:t> </a:t>
            </a:r>
            <a:r>
              <a:rPr dirty="0" sz="2400" spc="-45">
                <a:solidFill>
                  <a:srgbClr val="111111"/>
                </a:solidFill>
                <a:latin typeface="Verdana"/>
                <a:cs typeface="Verdana"/>
              </a:rPr>
              <a:t>beautiful</a:t>
            </a:r>
            <a:r>
              <a:rPr dirty="0" sz="2400" spc="-150">
                <a:solidFill>
                  <a:srgbClr val="111111"/>
                </a:solidFill>
                <a:latin typeface="Verdana"/>
                <a:cs typeface="Verdana"/>
              </a:rPr>
              <a:t> </a:t>
            </a:r>
            <a:r>
              <a:rPr dirty="0" sz="2400">
                <a:solidFill>
                  <a:srgbClr val="111111"/>
                </a:solidFill>
                <a:latin typeface="Verdana"/>
                <a:cs typeface="Verdana"/>
              </a:rPr>
              <a:t>surface</a:t>
            </a:r>
            <a:r>
              <a:rPr dirty="0" sz="2400" spc="-150">
                <a:solidFill>
                  <a:srgbClr val="111111"/>
                </a:solidFill>
                <a:latin typeface="Verdana"/>
                <a:cs typeface="Verdana"/>
              </a:rPr>
              <a:t> </a:t>
            </a:r>
            <a:r>
              <a:rPr dirty="0" sz="2400" spc="-20">
                <a:solidFill>
                  <a:srgbClr val="111111"/>
                </a:solidFill>
                <a:latin typeface="Verdana"/>
                <a:cs typeface="Verdana"/>
              </a:rPr>
              <a:t>that complements</a:t>
            </a:r>
            <a:r>
              <a:rPr dirty="0" sz="2400" spc="-155">
                <a:solidFill>
                  <a:srgbClr val="111111"/>
                </a:solidFill>
                <a:latin typeface="Verdana"/>
                <a:cs typeface="Verdana"/>
              </a:rPr>
              <a:t> </a:t>
            </a:r>
            <a:r>
              <a:rPr dirty="0" sz="2400" spc="-35">
                <a:solidFill>
                  <a:srgbClr val="111111"/>
                </a:solidFill>
                <a:latin typeface="Verdana"/>
                <a:cs typeface="Verdana"/>
              </a:rPr>
              <a:t>your</a:t>
            </a:r>
            <a:r>
              <a:rPr dirty="0" sz="2400" spc="-150">
                <a:solidFill>
                  <a:srgbClr val="111111"/>
                </a:solidFill>
                <a:latin typeface="Verdana"/>
                <a:cs typeface="Verdana"/>
              </a:rPr>
              <a:t> </a:t>
            </a:r>
            <a:r>
              <a:rPr dirty="0" sz="2400" spc="-50">
                <a:solidFill>
                  <a:srgbClr val="111111"/>
                </a:solidFill>
                <a:latin typeface="Verdana"/>
                <a:cs typeface="Verdana"/>
              </a:rPr>
              <a:t>overall</a:t>
            </a:r>
            <a:r>
              <a:rPr dirty="0" sz="2400" spc="-150">
                <a:solidFill>
                  <a:srgbClr val="111111"/>
                </a:solidFill>
                <a:latin typeface="Verdana"/>
                <a:cs typeface="Verdana"/>
              </a:rPr>
              <a:t> </a:t>
            </a:r>
            <a:r>
              <a:rPr dirty="0" sz="2400" spc="-10">
                <a:solidFill>
                  <a:srgbClr val="111111"/>
                </a:solidFill>
                <a:latin typeface="Verdana"/>
                <a:cs typeface="Verdana"/>
              </a:rPr>
              <a:t>decor.</a:t>
            </a:r>
            <a:endParaRPr sz="2400">
              <a:latin typeface="Verdana"/>
              <a:cs typeface="Verdan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
          <p:cNvSpPr txBox="1"/>
          <p:nvPr/>
        </p:nvSpPr>
        <p:spPr>
          <a:xfrm>
            <a:off x="4168221" y="2508884"/>
            <a:ext cx="13098144" cy="4124960"/>
          </a:xfrm>
          <a:prstGeom prst="rect">
            <a:avLst/>
          </a:prstGeom>
        </p:spPr>
        <p:txBody>
          <a:bodyPr wrap="square" lIns="0" tIns="29209" rIns="0" bIns="0" rtlCol="0" vert="horz">
            <a:spAutoFit/>
          </a:bodyPr>
          <a:lstStyle/>
          <a:p>
            <a:pPr marL="12700" marR="5080">
              <a:lnSpc>
                <a:spcPts val="6450"/>
              </a:lnSpc>
              <a:spcBef>
                <a:spcPts val="229"/>
              </a:spcBef>
            </a:pPr>
            <a:r>
              <a:rPr dirty="0" sz="5400" spc="-50" b="1" i="1">
                <a:solidFill>
                  <a:srgbClr val="111111"/>
                </a:solidFill>
                <a:latin typeface="Arial"/>
                <a:cs typeface="Arial"/>
              </a:rPr>
              <a:t>“Stovetop</a:t>
            </a:r>
            <a:r>
              <a:rPr dirty="0" sz="5400" spc="-310" b="1" i="1">
                <a:solidFill>
                  <a:srgbClr val="111111"/>
                </a:solidFill>
                <a:latin typeface="Arial"/>
                <a:cs typeface="Arial"/>
              </a:rPr>
              <a:t> </a:t>
            </a:r>
            <a:r>
              <a:rPr dirty="0" sz="5400" spc="-70" b="1" i="1">
                <a:solidFill>
                  <a:srgbClr val="111111"/>
                </a:solidFill>
                <a:latin typeface="Arial"/>
                <a:cs typeface="Arial"/>
              </a:rPr>
              <a:t>covers</a:t>
            </a:r>
            <a:r>
              <a:rPr dirty="0" sz="5400" spc="-305" b="1" i="1">
                <a:solidFill>
                  <a:srgbClr val="111111"/>
                </a:solidFill>
                <a:latin typeface="Arial"/>
                <a:cs typeface="Arial"/>
              </a:rPr>
              <a:t> </a:t>
            </a:r>
            <a:r>
              <a:rPr dirty="0" sz="5400" b="1" i="1">
                <a:solidFill>
                  <a:srgbClr val="111111"/>
                </a:solidFill>
                <a:latin typeface="Arial"/>
                <a:cs typeface="Arial"/>
              </a:rPr>
              <a:t>not</a:t>
            </a:r>
            <a:r>
              <a:rPr dirty="0" sz="5400" spc="-305" b="1" i="1">
                <a:solidFill>
                  <a:srgbClr val="111111"/>
                </a:solidFill>
                <a:latin typeface="Arial"/>
                <a:cs typeface="Arial"/>
              </a:rPr>
              <a:t> </a:t>
            </a:r>
            <a:r>
              <a:rPr dirty="0" sz="5400" spc="-25" b="1" i="1">
                <a:solidFill>
                  <a:srgbClr val="111111"/>
                </a:solidFill>
                <a:latin typeface="Arial"/>
                <a:cs typeface="Arial"/>
              </a:rPr>
              <a:t>only</a:t>
            </a:r>
            <a:r>
              <a:rPr dirty="0" sz="5400" spc="-305" b="1" i="1">
                <a:solidFill>
                  <a:srgbClr val="111111"/>
                </a:solidFill>
                <a:latin typeface="Arial"/>
                <a:cs typeface="Arial"/>
              </a:rPr>
              <a:t> </a:t>
            </a:r>
            <a:r>
              <a:rPr dirty="0" sz="5400" b="1" i="1">
                <a:solidFill>
                  <a:srgbClr val="111111"/>
                </a:solidFill>
                <a:latin typeface="Arial"/>
                <a:cs typeface="Arial"/>
              </a:rPr>
              <a:t>enhance</a:t>
            </a:r>
            <a:r>
              <a:rPr dirty="0" sz="5400" spc="-305" b="1" i="1">
                <a:solidFill>
                  <a:srgbClr val="111111"/>
                </a:solidFill>
                <a:latin typeface="Arial"/>
                <a:cs typeface="Arial"/>
              </a:rPr>
              <a:t> </a:t>
            </a:r>
            <a:r>
              <a:rPr dirty="0" sz="5400" spc="-25" b="1" i="1">
                <a:solidFill>
                  <a:srgbClr val="111111"/>
                </a:solidFill>
                <a:latin typeface="Arial"/>
                <a:cs typeface="Arial"/>
              </a:rPr>
              <a:t>the </a:t>
            </a:r>
            <a:r>
              <a:rPr dirty="0" sz="5400" b="1" i="1">
                <a:solidFill>
                  <a:srgbClr val="111111"/>
                </a:solidFill>
                <a:latin typeface="Arial"/>
                <a:cs typeface="Arial"/>
              </a:rPr>
              <a:t>aesthetic</a:t>
            </a:r>
            <a:r>
              <a:rPr dirty="0" sz="5400" spc="-140" b="1" i="1">
                <a:solidFill>
                  <a:srgbClr val="111111"/>
                </a:solidFill>
                <a:latin typeface="Arial"/>
                <a:cs typeface="Arial"/>
              </a:rPr>
              <a:t> </a:t>
            </a:r>
            <a:r>
              <a:rPr dirty="0" sz="5400" spc="75" b="1" i="1">
                <a:solidFill>
                  <a:srgbClr val="111111"/>
                </a:solidFill>
                <a:latin typeface="Arial"/>
                <a:cs typeface="Arial"/>
              </a:rPr>
              <a:t>appeal</a:t>
            </a:r>
            <a:r>
              <a:rPr dirty="0" sz="5400" spc="-140" b="1" i="1">
                <a:solidFill>
                  <a:srgbClr val="111111"/>
                </a:solidFill>
                <a:latin typeface="Arial"/>
                <a:cs typeface="Arial"/>
              </a:rPr>
              <a:t> </a:t>
            </a:r>
            <a:r>
              <a:rPr dirty="0" sz="5400" b="1" i="1">
                <a:solidFill>
                  <a:srgbClr val="111111"/>
                </a:solidFill>
                <a:latin typeface="Arial"/>
                <a:cs typeface="Arial"/>
              </a:rPr>
              <a:t>of</a:t>
            </a:r>
            <a:r>
              <a:rPr dirty="0" sz="5400" spc="-140" b="1" i="1">
                <a:solidFill>
                  <a:srgbClr val="111111"/>
                </a:solidFill>
                <a:latin typeface="Arial"/>
                <a:cs typeface="Arial"/>
              </a:rPr>
              <a:t> </a:t>
            </a:r>
            <a:r>
              <a:rPr dirty="0" sz="5400" b="1" i="1">
                <a:solidFill>
                  <a:srgbClr val="111111"/>
                </a:solidFill>
                <a:latin typeface="Arial"/>
                <a:cs typeface="Arial"/>
              </a:rPr>
              <a:t>your</a:t>
            </a:r>
            <a:r>
              <a:rPr dirty="0" sz="5400" spc="-140" b="1" i="1">
                <a:solidFill>
                  <a:srgbClr val="111111"/>
                </a:solidFill>
                <a:latin typeface="Arial"/>
                <a:cs typeface="Arial"/>
              </a:rPr>
              <a:t> </a:t>
            </a:r>
            <a:r>
              <a:rPr dirty="0" sz="5400" b="1" i="1">
                <a:solidFill>
                  <a:srgbClr val="111111"/>
                </a:solidFill>
                <a:latin typeface="Arial"/>
                <a:cs typeface="Arial"/>
              </a:rPr>
              <a:t>kitchen</a:t>
            </a:r>
            <a:r>
              <a:rPr dirty="0" sz="5400" spc="-135" b="1" i="1">
                <a:solidFill>
                  <a:srgbClr val="111111"/>
                </a:solidFill>
                <a:latin typeface="Arial"/>
                <a:cs typeface="Arial"/>
              </a:rPr>
              <a:t> </a:t>
            </a:r>
            <a:r>
              <a:rPr dirty="0" sz="5400" spc="-25" b="1" i="1">
                <a:solidFill>
                  <a:srgbClr val="111111"/>
                </a:solidFill>
                <a:latin typeface="Arial"/>
                <a:cs typeface="Arial"/>
              </a:rPr>
              <a:t>but </a:t>
            </a:r>
            <a:r>
              <a:rPr dirty="0" sz="5400" b="1" i="1">
                <a:solidFill>
                  <a:srgbClr val="111111"/>
                </a:solidFill>
                <a:latin typeface="Arial"/>
                <a:cs typeface="Arial"/>
              </a:rPr>
              <a:t>also</a:t>
            </a:r>
            <a:r>
              <a:rPr dirty="0" sz="5400" spc="-229" b="1" i="1">
                <a:solidFill>
                  <a:srgbClr val="111111"/>
                </a:solidFill>
                <a:latin typeface="Arial"/>
                <a:cs typeface="Arial"/>
              </a:rPr>
              <a:t> </a:t>
            </a:r>
            <a:r>
              <a:rPr dirty="0" sz="5400" spc="-10" b="1" i="1">
                <a:solidFill>
                  <a:srgbClr val="111111"/>
                </a:solidFill>
                <a:latin typeface="Arial"/>
                <a:cs typeface="Arial"/>
              </a:rPr>
              <a:t>provide</a:t>
            </a:r>
            <a:r>
              <a:rPr dirty="0" sz="5400" spc="-229" b="1" i="1">
                <a:solidFill>
                  <a:srgbClr val="111111"/>
                </a:solidFill>
                <a:latin typeface="Arial"/>
                <a:cs typeface="Arial"/>
              </a:rPr>
              <a:t> </a:t>
            </a:r>
            <a:r>
              <a:rPr dirty="0" sz="5400" spc="50" b="1" i="1">
                <a:solidFill>
                  <a:srgbClr val="111111"/>
                </a:solidFill>
                <a:latin typeface="Arial"/>
                <a:cs typeface="Arial"/>
              </a:rPr>
              <a:t>additional</a:t>
            </a:r>
            <a:r>
              <a:rPr dirty="0" sz="5400" spc="-225" b="1" i="1">
                <a:solidFill>
                  <a:srgbClr val="111111"/>
                </a:solidFill>
                <a:latin typeface="Arial"/>
                <a:cs typeface="Arial"/>
              </a:rPr>
              <a:t> </a:t>
            </a:r>
            <a:r>
              <a:rPr dirty="0" sz="5400" spc="-10" b="1" i="1">
                <a:solidFill>
                  <a:srgbClr val="111111"/>
                </a:solidFill>
                <a:latin typeface="Arial"/>
                <a:cs typeface="Arial"/>
              </a:rPr>
              <a:t>workspace, </a:t>
            </a:r>
            <a:r>
              <a:rPr dirty="0" sz="5400" b="1" i="1">
                <a:solidFill>
                  <a:srgbClr val="111111"/>
                </a:solidFill>
                <a:latin typeface="Arial"/>
                <a:cs typeface="Arial"/>
              </a:rPr>
              <a:t>making</a:t>
            </a:r>
            <a:r>
              <a:rPr dirty="0" sz="5400" spc="-160" b="1" i="1">
                <a:solidFill>
                  <a:srgbClr val="111111"/>
                </a:solidFill>
                <a:latin typeface="Arial"/>
                <a:cs typeface="Arial"/>
              </a:rPr>
              <a:t> </a:t>
            </a:r>
            <a:r>
              <a:rPr dirty="0" sz="5400" b="1" i="1">
                <a:solidFill>
                  <a:srgbClr val="111111"/>
                </a:solidFill>
                <a:latin typeface="Arial"/>
                <a:cs typeface="Arial"/>
              </a:rPr>
              <a:t>them</a:t>
            </a:r>
            <a:r>
              <a:rPr dirty="0" sz="5400" spc="-155" b="1" i="1">
                <a:solidFill>
                  <a:srgbClr val="111111"/>
                </a:solidFill>
                <a:latin typeface="Arial"/>
                <a:cs typeface="Arial"/>
              </a:rPr>
              <a:t> </a:t>
            </a:r>
            <a:r>
              <a:rPr dirty="0" sz="5400" spc="130" b="1" i="1">
                <a:solidFill>
                  <a:srgbClr val="111111"/>
                </a:solidFill>
                <a:latin typeface="Arial"/>
                <a:cs typeface="Arial"/>
              </a:rPr>
              <a:t>an</a:t>
            </a:r>
            <a:r>
              <a:rPr dirty="0" sz="5400" spc="-155" b="1" i="1">
                <a:solidFill>
                  <a:srgbClr val="111111"/>
                </a:solidFill>
                <a:latin typeface="Arial"/>
                <a:cs typeface="Arial"/>
              </a:rPr>
              <a:t> </a:t>
            </a:r>
            <a:r>
              <a:rPr dirty="0" sz="5400" spc="-35" b="1" i="1">
                <a:solidFill>
                  <a:srgbClr val="111111"/>
                </a:solidFill>
                <a:latin typeface="Arial"/>
                <a:cs typeface="Arial"/>
              </a:rPr>
              <a:t>essential</a:t>
            </a:r>
            <a:r>
              <a:rPr dirty="0" sz="5400" spc="-160" b="1" i="1">
                <a:solidFill>
                  <a:srgbClr val="111111"/>
                </a:solidFill>
                <a:latin typeface="Arial"/>
                <a:cs typeface="Arial"/>
              </a:rPr>
              <a:t> </a:t>
            </a:r>
            <a:r>
              <a:rPr dirty="0" sz="5400" spc="-10" b="1" i="1">
                <a:solidFill>
                  <a:srgbClr val="111111"/>
                </a:solidFill>
                <a:latin typeface="Arial"/>
                <a:cs typeface="Arial"/>
              </a:rPr>
              <a:t>element</a:t>
            </a:r>
            <a:r>
              <a:rPr dirty="0" sz="5400" spc="-155" b="1" i="1">
                <a:solidFill>
                  <a:srgbClr val="111111"/>
                </a:solidFill>
                <a:latin typeface="Arial"/>
                <a:cs typeface="Arial"/>
              </a:rPr>
              <a:t> </a:t>
            </a:r>
            <a:r>
              <a:rPr dirty="0" sz="5400" b="1" i="1">
                <a:solidFill>
                  <a:srgbClr val="111111"/>
                </a:solidFill>
                <a:latin typeface="Arial"/>
                <a:cs typeface="Arial"/>
              </a:rPr>
              <a:t>in</a:t>
            </a:r>
            <a:r>
              <a:rPr dirty="0" sz="5400" spc="-155" b="1" i="1">
                <a:solidFill>
                  <a:srgbClr val="111111"/>
                </a:solidFill>
                <a:latin typeface="Arial"/>
                <a:cs typeface="Arial"/>
              </a:rPr>
              <a:t> </a:t>
            </a:r>
            <a:r>
              <a:rPr dirty="0" sz="5400" spc="-25" b="1" i="1">
                <a:solidFill>
                  <a:srgbClr val="111111"/>
                </a:solidFill>
                <a:latin typeface="Arial"/>
                <a:cs typeface="Arial"/>
              </a:rPr>
              <a:t>the </a:t>
            </a:r>
            <a:r>
              <a:rPr dirty="0" sz="5400" b="1" i="1">
                <a:solidFill>
                  <a:srgbClr val="111111"/>
                </a:solidFill>
                <a:latin typeface="Arial"/>
                <a:cs typeface="Arial"/>
              </a:rPr>
              <a:t>modern</a:t>
            </a:r>
            <a:r>
              <a:rPr dirty="0" sz="5400" spc="-130" b="1" i="1">
                <a:solidFill>
                  <a:srgbClr val="111111"/>
                </a:solidFill>
                <a:latin typeface="Arial"/>
                <a:cs typeface="Arial"/>
              </a:rPr>
              <a:t> </a:t>
            </a:r>
            <a:r>
              <a:rPr dirty="0" sz="5400" b="1" i="1">
                <a:solidFill>
                  <a:srgbClr val="111111"/>
                </a:solidFill>
                <a:latin typeface="Arial"/>
                <a:cs typeface="Arial"/>
              </a:rPr>
              <a:t>kitchen</a:t>
            </a:r>
            <a:r>
              <a:rPr dirty="0" sz="5400" spc="-125" b="1" i="1">
                <a:solidFill>
                  <a:srgbClr val="111111"/>
                </a:solidFill>
                <a:latin typeface="Arial"/>
                <a:cs typeface="Arial"/>
              </a:rPr>
              <a:t> </a:t>
            </a:r>
            <a:r>
              <a:rPr dirty="0" sz="5400" b="1" i="1">
                <a:solidFill>
                  <a:srgbClr val="111111"/>
                </a:solidFill>
                <a:latin typeface="Arial"/>
                <a:cs typeface="Arial"/>
              </a:rPr>
              <a:t>of</a:t>
            </a:r>
            <a:r>
              <a:rPr dirty="0" sz="5400" spc="-125" b="1" i="1">
                <a:solidFill>
                  <a:srgbClr val="111111"/>
                </a:solidFill>
                <a:latin typeface="Arial"/>
                <a:cs typeface="Arial"/>
              </a:rPr>
              <a:t> </a:t>
            </a:r>
            <a:r>
              <a:rPr dirty="0" sz="5400" spc="229" b="1" i="1">
                <a:solidFill>
                  <a:srgbClr val="111111"/>
                </a:solidFill>
                <a:latin typeface="Arial"/>
                <a:cs typeface="Arial"/>
              </a:rPr>
              <a:t>2</a:t>
            </a:r>
            <a:r>
              <a:rPr dirty="0" sz="5400" spc="165" b="1" i="1">
                <a:solidFill>
                  <a:srgbClr val="111111"/>
                </a:solidFill>
                <a:latin typeface="Arial"/>
                <a:cs typeface="Arial"/>
              </a:rPr>
              <a:t>0</a:t>
            </a:r>
            <a:r>
              <a:rPr dirty="0" sz="5400" spc="204" b="1" i="1">
                <a:solidFill>
                  <a:srgbClr val="111111"/>
                </a:solidFill>
                <a:latin typeface="Arial"/>
                <a:cs typeface="Arial"/>
              </a:rPr>
              <a:t>25</a:t>
            </a:r>
            <a:r>
              <a:rPr dirty="0" sz="5400" spc="-350" b="1" i="1">
                <a:solidFill>
                  <a:srgbClr val="111111"/>
                </a:solidFill>
                <a:latin typeface="Arial"/>
                <a:cs typeface="Arial"/>
              </a:rPr>
              <a:t>.</a:t>
            </a:r>
            <a:r>
              <a:rPr dirty="0" sz="5400" spc="204" b="1" i="1">
                <a:solidFill>
                  <a:srgbClr val="111111"/>
                </a:solidFill>
                <a:latin typeface="Arial"/>
                <a:cs typeface="Arial"/>
              </a:rPr>
              <a:t>”</a:t>
            </a:r>
            <a:endParaRPr sz="5400">
              <a:latin typeface="Arial"/>
              <a:cs typeface="Arial"/>
            </a:endParaRPr>
          </a:p>
        </p:txBody>
      </p:sp>
      <p:sp>
        <p:nvSpPr>
          <p:cNvPr id="3" name="object 3" descr=""/>
          <p:cNvSpPr txBox="1"/>
          <p:nvPr/>
        </p:nvSpPr>
        <p:spPr>
          <a:xfrm>
            <a:off x="3896441" y="7153909"/>
            <a:ext cx="5707380" cy="789305"/>
          </a:xfrm>
          <a:prstGeom prst="rect">
            <a:avLst/>
          </a:prstGeom>
          <a:solidFill>
            <a:srgbClr val="FFFFFF"/>
          </a:solidFill>
        </p:spPr>
        <p:txBody>
          <a:bodyPr wrap="square" lIns="0" tIns="177165" rIns="0" bIns="0" rtlCol="0" vert="horz">
            <a:spAutoFit/>
          </a:bodyPr>
          <a:lstStyle/>
          <a:p>
            <a:pPr marL="283845">
              <a:lnSpc>
                <a:spcPct val="100000"/>
              </a:lnSpc>
              <a:spcBef>
                <a:spcPts val="1395"/>
              </a:spcBef>
            </a:pPr>
            <a:r>
              <a:rPr dirty="0" sz="2800" spc="375">
                <a:solidFill>
                  <a:srgbClr val="111111"/>
                </a:solidFill>
                <a:latin typeface="Arial Black"/>
                <a:cs typeface="Arial Black"/>
              </a:rPr>
              <a:t>–</a:t>
            </a:r>
            <a:r>
              <a:rPr dirty="0" sz="2800" spc="355">
                <a:solidFill>
                  <a:srgbClr val="111111"/>
                </a:solidFill>
                <a:latin typeface="Arial Black"/>
                <a:cs typeface="Arial Black"/>
              </a:rPr>
              <a:t> </a:t>
            </a:r>
            <a:r>
              <a:rPr dirty="0" sz="2800" spc="100">
                <a:solidFill>
                  <a:srgbClr val="111111"/>
                </a:solidFill>
                <a:latin typeface="Arial Black"/>
                <a:cs typeface="Arial Black"/>
              </a:rPr>
              <a:t>HOME</a:t>
            </a:r>
            <a:r>
              <a:rPr dirty="0" sz="2800" spc="355">
                <a:solidFill>
                  <a:srgbClr val="111111"/>
                </a:solidFill>
                <a:latin typeface="Arial Black"/>
                <a:cs typeface="Arial Black"/>
              </a:rPr>
              <a:t> </a:t>
            </a:r>
            <a:r>
              <a:rPr dirty="0" sz="2800" spc="140">
                <a:solidFill>
                  <a:srgbClr val="111111"/>
                </a:solidFill>
                <a:latin typeface="Arial Black"/>
                <a:cs typeface="Arial Black"/>
              </a:rPr>
              <a:t>DECOR</a:t>
            </a:r>
            <a:r>
              <a:rPr dirty="0" sz="2800" spc="360">
                <a:solidFill>
                  <a:srgbClr val="111111"/>
                </a:solidFill>
                <a:latin typeface="Arial Black"/>
                <a:cs typeface="Arial Black"/>
              </a:rPr>
              <a:t> </a:t>
            </a:r>
            <a:r>
              <a:rPr dirty="0" sz="2800" spc="80">
                <a:solidFill>
                  <a:srgbClr val="111111"/>
                </a:solidFill>
                <a:latin typeface="Arial Black"/>
                <a:cs typeface="Arial Black"/>
              </a:rPr>
              <a:t>EXPERT</a:t>
            </a:r>
            <a:endParaRPr sz="2800">
              <a:latin typeface="Arial Black"/>
              <a:cs typeface="Arial Black"/>
            </a:endParaRPr>
          </a:p>
        </p:txBody>
      </p:sp>
      <p:sp>
        <p:nvSpPr>
          <p:cNvPr id="4" name="object 4" descr=""/>
          <p:cNvSpPr/>
          <p:nvPr/>
        </p:nvSpPr>
        <p:spPr>
          <a:xfrm>
            <a:off x="0" y="3566314"/>
            <a:ext cx="3141345" cy="3733800"/>
          </a:xfrm>
          <a:custGeom>
            <a:avLst/>
            <a:gdLst/>
            <a:ahLst/>
            <a:cxnLst/>
            <a:rect l="l" t="t" r="r" b="b"/>
            <a:pathLst>
              <a:path w="3141345" h="3733800">
                <a:moveTo>
                  <a:pt x="0" y="872838"/>
                </a:moveTo>
                <a:lnTo>
                  <a:pt x="0" y="25706"/>
                </a:lnTo>
                <a:lnTo>
                  <a:pt x="17579" y="17488"/>
                </a:lnTo>
                <a:lnTo>
                  <a:pt x="65801" y="4467"/>
                </a:lnTo>
                <a:lnTo>
                  <a:pt x="116312" y="0"/>
                </a:lnTo>
                <a:lnTo>
                  <a:pt x="1941048" y="0"/>
                </a:lnTo>
                <a:lnTo>
                  <a:pt x="1991589" y="4467"/>
                </a:lnTo>
                <a:lnTo>
                  <a:pt x="2039821" y="17488"/>
                </a:lnTo>
                <a:lnTo>
                  <a:pt x="2084759" y="38494"/>
                </a:lnTo>
                <a:lnTo>
                  <a:pt x="2125416" y="66913"/>
                </a:lnTo>
                <a:lnTo>
                  <a:pt x="2160806" y="102175"/>
                </a:lnTo>
                <a:lnTo>
                  <a:pt x="2189944" y="143711"/>
                </a:lnTo>
                <a:lnTo>
                  <a:pt x="2595562" y="846284"/>
                </a:lnTo>
                <a:lnTo>
                  <a:pt x="67918" y="846284"/>
                </a:lnTo>
                <a:lnTo>
                  <a:pt x="42843" y="847617"/>
                </a:lnTo>
                <a:lnTo>
                  <a:pt x="42434" y="847617"/>
                </a:lnTo>
                <a:lnTo>
                  <a:pt x="21628" y="853931"/>
                </a:lnTo>
                <a:lnTo>
                  <a:pt x="5213" y="865393"/>
                </a:lnTo>
                <a:lnTo>
                  <a:pt x="0" y="872838"/>
                </a:lnTo>
                <a:close/>
              </a:path>
              <a:path w="3141345" h="3733800">
                <a:moveTo>
                  <a:pt x="1028680" y="1631050"/>
                </a:moveTo>
                <a:lnTo>
                  <a:pt x="999540" y="1623985"/>
                </a:lnTo>
                <a:lnTo>
                  <a:pt x="975961" y="1602789"/>
                </a:lnTo>
                <a:lnTo>
                  <a:pt x="951149" y="1566884"/>
                </a:lnTo>
                <a:lnTo>
                  <a:pt x="924354" y="1530105"/>
                </a:lnTo>
                <a:lnTo>
                  <a:pt x="895645" y="1492575"/>
                </a:lnTo>
                <a:lnTo>
                  <a:pt x="865093" y="1454415"/>
                </a:lnTo>
                <a:lnTo>
                  <a:pt x="832766" y="1415746"/>
                </a:lnTo>
                <a:lnTo>
                  <a:pt x="798733" y="1376691"/>
                </a:lnTo>
                <a:lnTo>
                  <a:pt x="763066" y="1337371"/>
                </a:lnTo>
                <a:lnTo>
                  <a:pt x="725832" y="1297908"/>
                </a:lnTo>
                <a:lnTo>
                  <a:pt x="687102" y="1258423"/>
                </a:lnTo>
                <a:lnTo>
                  <a:pt x="634669" y="1207314"/>
                </a:lnTo>
                <a:lnTo>
                  <a:pt x="582346" y="1158880"/>
                </a:lnTo>
                <a:lnTo>
                  <a:pt x="530418" y="1113285"/>
                </a:lnTo>
                <a:lnTo>
                  <a:pt x="479170" y="1070695"/>
                </a:lnTo>
                <a:lnTo>
                  <a:pt x="428890" y="1031274"/>
                </a:lnTo>
                <a:lnTo>
                  <a:pt x="379862" y="995187"/>
                </a:lnTo>
                <a:lnTo>
                  <a:pt x="332373" y="962598"/>
                </a:lnTo>
                <a:lnTo>
                  <a:pt x="286709" y="933673"/>
                </a:lnTo>
                <a:lnTo>
                  <a:pt x="243153" y="908577"/>
                </a:lnTo>
                <a:lnTo>
                  <a:pt x="201991" y="887473"/>
                </a:lnTo>
                <a:lnTo>
                  <a:pt x="163503" y="870527"/>
                </a:lnTo>
                <a:lnTo>
                  <a:pt x="95747" y="849768"/>
                </a:lnTo>
                <a:lnTo>
                  <a:pt x="95552" y="849768"/>
                </a:lnTo>
                <a:lnTo>
                  <a:pt x="66922" y="846284"/>
                </a:lnTo>
                <a:lnTo>
                  <a:pt x="1990142" y="846284"/>
                </a:lnTo>
                <a:lnTo>
                  <a:pt x="1961444" y="849768"/>
                </a:lnTo>
                <a:lnTo>
                  <a:pt x="1929206" y="857904"/>
                </a:lnTo>
                <a:lnTo>
                  <a:pt x="1855255" y="887473"/>
                </a:lnTo>
                <a:lnTo>
                  <a:pt x="1814114" y="908577"/>
                </a:lnTo>
                <a:lnTo>
                  <a:pt x="1770576" y="933673"/>
                </a:lnTo>
                <a:lnTo>
                  <a:pt x="1724926" y="962598"/>
                </a:lnTo>
                <a:lnTo>
                  <a:pt x="1677451" y="995187"/>
                </a:lnTo>
                <a:lnTo>
                  <a:pt x="1628436" y="1031274"/>
                </a:lnTo>
                <a:lnTo>
                  <a:pt x="1578167" y="1070695"/>
                </a:lnTo>
                <a:lnTo>
                  <a:pt x="1526929" y="1113285"/>
                </a:lnTo>
                <a:lnTo>
                  <a:pt x="1475008" y="1158880"/>
                </a:lnTo>
                <a:lnTo>
                  <a:pt x="1422689" y="1207314"/>
                </a:lnTo>
                <a:lnTo>
                  <a:pt x="1370258" y="1258423"/>
                </a:lnTo>
                <a:lnTo>
                  <a:pt x="1331553" y="1297908"/>
                </a:lnTo>
                <a:lnTo>
                  <a:pt x="1294336" y="1337371"/>
                </a:lnTo>
                <a:lnTo>
                  <a:pt x="1258678" y="1376691"/>
                </a:lnTo>
                <a:lnTo>
                  <a:pt x="1224649" y="1415746"/>
                </a:lnTo>
                <a:lnTo>
                  <a:pt x="1192320" y="1454415"/>
                </a:lnTo>
                <a:lnTo>
                  <a:pt x="1161760" y="1492575"/>
                </a:lnTo>
                <a:lnTo>
                  <a:pt x="1133040" y="1530105"/>
                </a:lnTo>
                <a:lnTo>
                  <a:pt x="1106230" y="1566884"/>
                </a:lnTo>
                <a:lnTo>
                  <a:pt x="1081400" y="1602789"/>
                </a:lnTo>
                <a:lnTo>
                  <a:pt x="1057820" y="1623985"/>
                </a:lnTo>
                <a:lnTo>
                  <a:pt x="1028680" y="1631050"/>
                </a:lnTo>
                <a:close/>
              </a:path>
              <a:path w="3141345" h="3733800">
                <a:moveTo>
                  <a:pt x="2587061" y="2903687"/>
                </a:moveTo>
                <a:lnTo>
                  <a:pt x="1990136" y="2903687"/>
                </a:lnTo>
                <a:lnTo>
                  <a:pt x="2015013" y="2902365"/>
                </a:lnTo>
                <a:lnTo>
                  <a:pt x="2035779" y="2896062"/>
                </a:lnTo>
                <a:lnTo>
                  <a:pt x="2052147" y="2884615"/>
                </a:lnTo>
                <a:lnTo>
                  <a:pt x="2063608" y="2868248"/>
                </a:lnTo>
                <a:lnTo>
                  <a:pt x="2069923" y="2847484"/>
                </a:lnTo>
                <a:lnTo>
                  <a:pt x="2071256" y="2822610"/>
                </a:lnTo>
                <a:lnTo>
                  <a:pt x="2067772" y="2793912"/>
                </a:lnTo>
                <a:lnTo>
                  <a:pt x="2047004" y="2726162"/>
                </a:lnTo>
                <a:lnTo>
                  <a:pt x="2030054" y="2687698"/>
                </a:lnTo>
                <a:lnTo>
                  <a:pt x="2008946" y="2646552"/>
                </a:lnTo>
                <a:lnTo>
                  <a:pt x="1983845" y="2603010"/>
                </a:lnTo>
                <a:lnTo>
                  <a:pt x="1954917" y="2557358"/>
                </a:lnTo>
                <a:lnTo>
                  <a:pt x="1922326" y="2509882"/>
                </a:lnTo>
                <a:lnTo>
                  <a:pt x="1886237" y="2460867"/>
                </a:lnTo>
                <a:lnTo>
                  <a:pt x="1846816" y="2410600"/>
                </a:lnTo>
                <a:lnTo>
                  <a:pt x="1804228" y="2359366"/>
                </a:lnTo>
                <a:lnTo>
                  <a:pt x="1758639" y="2307452"/>
                </a:lnTo>
                <a:lnTo>
                  <a:pt x="1710213" y="2255144"/>
                </a:lnTo>
                <a:lnTo>
                  <a:pt x="1659117" y="2202726"/>
                </a:lnTo>
                <a:lnTo>
                  <a:pt x="1617300" y="2161779"/>
                </a:lnTo>
                <a:lnTo>
                  <a:pt x="1575524" y="2122508"/>
                </a:lnTo>
                <a:lnTo>
                  <a:pt x="1533933" y="2084997"/>
                </a:lnTo>
                <a:lnTo>
                  <a:pt x="1492668" y="2049331"/>
                </a:lnTo>
                <a:lnTo>
                  <a:pt x="1451876" y="2015593"/>
                </a:lnTo>
                <a:lnTo>
                  <a:pt x="1411698" y="1983868"/>
                </a:lnTo>
                <a:lnTo>
                  <a:pt x="1372278" y="1954241"/>
                </a:lnTo>
                <a:lnTo>
                  <a:pt x="1333760" y="1926794"/>
                </a:lnTo>
                <a:lnTo>
                  <a:pt x="1313373" y="1903552"/>
                </a:lnTo>
                <a:lnTo>
                  <a:pt x="1306577" y="1875004"/>
                </a:lnTo>
                <a:lnTo>
                  <a:pt x="1313373" y="1846455"/>
                </a:lnTo>
                <a:lnTo>
                  <a:pt x="1333760" y="1823214"/>
                </a:lnTo>
                <a:lnTo>
                  <a:pt x="1372281" y="1795767"/>
                </a:lnTo>
                <a:lnTo>
                  <a:pt x="1411709" y="1766139"/>
                </a:lnTo>
                <a:lnTo>
                  <a:pt x="1451898" y="1734414"/>
                </a:lnTo>
                <a:lnTo>
                  <a:pt x="1492700" y="1700677"/>
                </a:lnTo>
                <a:lnTo>
                  <a:pt x="1533970" y="1665011"/>
                </a:lnTo>
                <a:lnTo>
                  <a:pt x="1575560" y="1627500"/>
                </a:lnTo>
                <a:lnTo>
                  <a:pt x="1617325" y="1588229"/>
                </a:lnTo>
                <a:lnTo>
                  <a:pt x="1659117" y="1547281"/>
                </a:lnTo>
                <a:lnTo>
                  <a:pt x="1710224" y="1494851"/>
                </a:lnTo>
                <a:lnTo>
                  <a:pt x="1758654" y="1442532"/>
                </a:lnTo>
                <a:lnTo>
                  <a:pt x="1804243" y="1390611"/>
                </a:lnTo>
                <a:lnTo>
                  <a:pt x="1846827" y="1339373"/>
                </a:lnTo>
                <a:lnTo>
                  <a:pt x="1886241" y="1289104"/>
                </a:lnTo>
                <a:lnTo>
                  <a:pt x="1922321" y="1240089"/>
                </a:lnTo>
                <a:lnTo>
                  <a:pt x="1954903" y="1192614"/>
                </a:lnTo>
                <a:lnTo>
                  <a:pt x="1983823" y="1146964"/>
                </a:lnTo>
                <a:lnTo>
                  <a:pt x="2008915" y="1103426"/>
                </a:lnTo>
                <a:lnTo>
                  <a:pt x="2030017" y="1062284"/>
                </a:lnTo>
                <a:lnTo>
                  <a:pt x="2046962" y="1023825"/>
                </a:lnTo>
                <a:lnTo>
                  <a:pt x="2067727" y="956107"/>
                </a:lnTo>
                <a:lnTo>
                  <a:pt x="2071219" y="927404"/>
                </a:lnTo>
                <a:lnTo>
                  <a:pt x="2069897" y="902527"/>
                </a:lnTo>
                <a:lnTo>
                  <a:pt x="2052147" y="865393"/>
                </a:lnTo>
                <a:lnTo>
                  <a:pt x="2015016" y="847617"/>
                </a:lnTo>
                <a:lnTo>
                  <a:pt x="1990142" y="846284"/>
                </a:lnTo>
                <a:lnTo>
                  <a:pt x="2595562" y="846284"/>
                </a:lnTo>
                <a:lnTo>
                  <a:pt x="3102312" y="1724027"/>
                </a:lnTo>
                <a:lnTo>
                  <a:pt x="3123715" y="1770000"/>
                </a:lnTo>
                <a:lnTo>
                  <a:pt x="3136554" y="1818273"/>
                </a:lnTo>
                <a:lnTo>
                  <a:pt x="3140827" y="1867696"/>
                </a:lnTo>
                <a:lnTo>
                  <a:pt x="3136532" y="1917119"/>
                </a:lnTo>
                <a:lnTo>
                  <a:pt x="3123666" y="1965392"/>
                </a:lnTo>
                <a:lnTo>
                  <a:pt x="3102227" y="2011365"/>
                </a:lnTo>
                <a:lnTo>
                  <a:pt x="2587061" y="2903687"/>
                </a:lnTo>
                <a:close/>
              </a:path>
              <a:path w="3141345" h="3733800">
                <a:moveTo>
                  <a:pt x="0" y="2755410"/>
                </a:moveTo>
                <a:lnTo>
                  <a:pt x="0" y="994731"/>
                </a:lnTo>
                <a:lnTo>
                  <a:pt x="10347" y="1023825"/>
                </a:lnTo>
                <a:lnTo>
                  <a:pt x="27293" y="1062284"/>
                </a:lnTo>
                <a:lnTo>
                  <a:pt x="48397" y="1103426"/>
                </a:lnTo>
                <a:lnTo>
                  <a:pt x="73494" y="1146964"/>
                </a:lnTo>
                <a:lnTo>
                  <a:pt x="102419" y="1192614"/>
                </a:lnTo>
                <a:lnTo>
                  <a:pt x="135007" y="1240089"/>
                </a:lnTo>
                <a:lnTo>
                  <a:pt x="171094" y="1289104"/>
                </a:lnTo>
                <a:lnTo>
                  <a:pt x="210516" y="1339373"/>
                </a:lnTo>
                <a:lnTo>
                  <a:pt x="253106" y="1390611"/>
                </a:lnTo>
                <a:lnTo>
                  <a:pt x="298700" y="1442532"/>
                </a:lnTo>
                <a:lnTo>
                  <a:pt x="347134" y="1494851"/>
                </a:lnTo>
                <a:lnTo>
                  <a:pt x="398243" y="1547281"/>
                </a:lnTo>
                <a:lnTo>
                  <a:pt x="440060" y="1588229"/>
                </a:lnTo>
                <a:lnTo>
                  <a:pt x="481836" y="1627500"/>
                </a:lnTo>
                <a:lnTo>
                  <a:pt x="523428" y="1665011"/>
                </a:lnTo>
                <a:lnTo>
                  <a:pt x="564692" y="1700677"/>
                </a:lnTo>
                <a:lnTo>
                  <a:pt x="605485" y="1734414"/>
                </a:lnTo>
                <a:lnTo>
                  <a:pt x="645663" y="1766139"/>
                </a:lnTo>
                <a:lnTo>
                  <a:pt x="685082" y="1795767"/>
                </a:lnTo>
                <a:lnTo>
                  <a:pt x="723600" y="1823214"/>
                </a:lnTo>
                <a:lnTo>
                  <a:pt x="743988" y="1846455"/>
                </a:lnTo>
                <a:lnTo>
                  <a:pt x="750784" y="1875004"/>
                </a:lnTo>
                <a:lnTo>
                  <a:pt x="743988" y="1903552"/>
                </a:lnTo>
                <a:lnTo>
                  <a:pt x="723600" y="1926794"/>
                </a:lnTo>
                <a:lnTo>
                  <a:pt x="685079" y="1954241"/>
                </a:lnTo>
                <a:lnTo>
                  <a:pt x="645651" y="1983868"/>
                </a:lnTo>
                <a:lnTo>
                  <a:pt x="605463" y="2015593"/>
                </a:lnTo>
                <a:lnTo>
                  <a:pt x="564661" y="2049331"/>
                </a:lnTo>
                <a:lnTo>
                  <a:pt x="523391" y="2084997"/>
                </a:lnTo>
                <a:lnTo>
                  <a:pt x="481801" y="2122508"/>
                </a:lnTo>
                <a:lnTo>
                  <a:pt x="440036" y="2161779"/>
                </a:lnTo>
                <a:lnTo>
                  <a:pt x="398244" y="2202726"/>
                </a:lnTo>
                <a:lnTo>
                  <a:pt x="347149" y="2255144"/>
                </a:lnTo>
                <a:lnTo>
                  <a:pt x="298727" y="2307452"/>
                </a:lnTo>
                <a:lnTo>
                  <a:pt x="253143" y="2359366"/>
                </a:lnTo>
                <a:lnTo>
                  <a:pt x="210561" y="2410600"/>
                </a:lnTo>
                <a:lnTo>
                  <a:pt x="171147" y="2460867"/>
                </a:lnTo>
                <a:lnTo>
                  <a:pt x="135065" y="2509882"/>
                </a:lnTo>
                <a:lnTo>
                  <a:pt x="102480" y="2557358"/>
                </a:lnTo>
                <a:lnTo>
                  <a:pt x="73557" y="2603010"/>
                </a:lnTo>
                <a:lnTo>
                  <a:pt x="48460" y="2646552"/>
                </a:lnTo>
                <a:lnTo>
                  <a:pt x="27355" y="2687698"/>
                </a:lnTo>
                <a:lnTo>
                  <a:pt x="10405" y="2726162"/>
                </a:lnTo>
                <a:lnTo>
                  <a:pt x="0" y="2755410"/>
                </a:lnTo>
                <a:close/>
              </a:path>
              <a:path w="3141345" h="3733800">
                <a:moveTo>
                  <a:pt x="1990136" y="2903687"/>
                </a:moveTo>
                <a:lnTo>
                  <a:pt x="67522" y="2903687"/>
                </a:lnTo>
                <a:lnTo>
                  <a:pt x="96293" y="2900195"/>
                </a:lnTo>
                <a:lnTo>
                  <a:pt x="96097" y="2900195"/>
                </a:lnTo>
                <a:lnTo>
                  <a:pt x="163777" y="2879423"/>
                </a:lnTo>
                <a:lnTo>
                  <a:pt x="202225" y="2862474"/>
                </a:lnTo>
                <a:lnTo>
                  <a:pt x="243356" y="2841368"/>
                </a:lnTo>
                <a:lnTo>
                  <a:pt x="286885" y="2816271"/>
                </a:lnTo>
                <a:lnTo>
                  <a:pt x="332524" y="2787348"/>
                </a:lnTo>
                <a:lnTo>
                  <a:pt x="379988" y="2754763"/>
                </a:lnTo>
                <a:lnTo>
                  <a:pt x="428991" y="2718681"/>
                </a:lnTo>
                <a:lnTo>
                  <a:pt x="479248" y="2679267"/>
                </a:lnTo>
                <a:lnTo>
                  <a:pt x="530474" y="2636686"/>
                </a:lnTo>
                <a:lnTo>
                  <a:pt x="582381" y="2591102"/>
                </a:lnTo>
                <a:lnTo>
                  <a:pt x="634686" y="2542680"/>
                </a:lnTo>
                <a:lnTo>
                  <a:pt x="687102" y="2491585"/>
                </a:lnTo>
                <a:lnTo>
                  <a:pt x="725832" y="2452075"/>
                </a:lnTo>
                <a:lnTo>
                  <a:pt x="763066" y="2412593"/>
                </a:lnTo>
                <a:lnTo>
                  <a:pt x="798734" y="2373260"/>
                </a:lnTo>
                <a:lnTo>
                  <a:pt x="832766" y="2334199"/>
                </a:lnTo>
                <a:lnTo>
                  <a:pt x="865093" y="2295530"/>
                </a:lnTo>
                <a:lnTo>
                  <a:pt x="895646" y="2257376"/>
                </a:lnTo>
                <a:lnTo>
                  <a:pt x="924354" y="2219859"/>
                </a:lnTo>
                <a:lnTo>
                  <a:pt x="951149" y="2183099"/>
                </a:lnTo>
                <a:lnTo>
                  <a:pt x="975961" y="2147219"/>
                </a:lnTo>
                <a:lnTo>
                  <a:pt x="999540" y="2126023"/>
                </a:lnTo>
                <a:lnTo>
                  <a:pt x="1028680" y="2118958"/>
                </a:lnTo>
                <a:lnTo>
                  <a:pt x="1057820" y="2126023"/>
                </a:lnTo>
                <a:lnTo>
                  <a:pt x="1081400" y="2147219"/>
                </a:lnTo>
                <a:lnTo>
                  <a:pt x="1106194" y="2183099"/>
                </a:lnTo>
                <a:lnTo>
                  <a:pt x="1132974" y="2219859"/>
                </a:lnTo>
                <a:lnTo>
                  <a:pt x="1161672" y="2257376"/>
                </a:lnTo>
                <a:lnTo>
                  <a:pt x="1192217" y="2295530"/>
                </a:lnTo>
                <a:lnTo>
                  <a:pt x="1224542" y="2334199"/>
                </a:lnTo>
                <a:lnTo>
                  <a:pt x="1258578" y="2373260"/>
                </a:lnTo>
                <a:lnTo>
                  <a:pt x="1294255" y="2412593"/>
                </a:lnTo>
                <a:lnTo>
                  <a:pt x="1331505" y="2452075"/>
                </a:lnTo>
                <a:lnTo>
                  <a:pt x="1370258" y="2491585"/>
                </a:lnTo>
                <a:lnTo>
                  <a:pt x="1422676" y="2542680"/>
                </a:lnTo>
                <a:lnTo>
                  <a:pt x="1474984" y="2591102"/>
                </a:lnTo>
                <a:lnTo>
                  <a:pt x="1526899" y="2636686"/>
                </a:lnTo>
                <a:lnTo>
                  <a:pt x="1578132" y="2679267"/>
                </a:lnTo>
                <a:lnTo>
                  <a:pt x="1628399" y="2718681"/>
                </a:lnTo>
                <a:lnTo>
                  <a:pt x="1677414" y="2754763"/>
                </a:lnTo>
                <a:lnTo>
                  <a:pt x="1724890" y="2787348"/>
                </a:lnTo>
                <a:lnTo>
                  <a:pt x="1770542" y="2816271"/>
                </a:lnTo>
                <a:lnTo>
                  <a:pt x="1814084" y="2841368"/>
                </a:lnTo>
                <a:lnTo>
                  <a:pt x="1855230" y="2862474"/>
                </a:lnTo>
                <a:lnTo>
                  <a:pt x="1893694" y="2879423"/>
                </a:lnTo>
                <a:lnTo>
                  <a:pt x="1961433" y="2900195"/>
                </a:lnTo>
                <a:lnTo>
                  <a:pt x="1990136" y="2903687"/>
                </a:lnTo>
                <a:close/>
              </a:path>
              <a:path w="3141345" h="3733800">
                <a:moveTo>
                  <a:pt x="1959060" y="3733799"/>
                </a:moveTo>
                <a:lnTo>
                  <a:pt x="98242" y="3733799"/>
                </a:lnTo>
                <a:lnTo>
                  <a:pt x="65722" y="3730919"/>
                </a:lnTo>
                <a:lnTo>
                  <a:pt x="17514" y="3717885"/>
                </a:lnTo>
                <a:lnTo>
                  <a:pt x="0" y="3709690"/>
                </a:lnTo>
                <a:lnTo>
                  <a:pt x="0" y="2877160"/>
                </a:lnTo>
                <a:lnTo>
                  <a:pt x="5213" y="2884615"/>
                </a:lnTo>
                <a:lnTo>
                  <a:pt x="21561" y="2896062"/>
                </a:lnTo>
                <a:lnTo>
                  <a:pt x="42258" y="2902365"/>
                </a:lnTo>
                <a:lnTo>
                  <a:pt x="41853" y="2902365"/>
                </a:lnTo>
                <a:lnTo>
                  <a:pt x="66531" y="2903687"/>
                </a:lnTo>
                <a:lnTo>
                  <a:pt x="2587061" y="2903687"/>
                </a:lnTo>
                <a:lnTo>
                  <a:pt x="2189860" y="3591681"/>
                </a:lnTo>
                <a:lnTo>
                  <a:pt x="2160751" y="3633217"/>
                </a:lnTo>
                <a:lnTo>
                  <a:pt x="2125372" y="3668479"/>
                </a:lnTo>
                <a:lnTo>
                  <a:pt x="2084717" y="3696898"/>
                </a:lnTo>
                <a:lnTo>
                  <a:pt x="2039821" y="3717885"/>
                </a:lnTo>
                <a:lnTo>
                  <a:pt x="1991581" y="3730919"/>
                </a:lnTo>
                <a:lnTo>
                  <a:pt x="1959060" y="3733799"/>
                </a:lnTo>
                <a:close/>
              </a:path>
            </a:pathLst>
          </a:custGeom>
          <a:solidFill>
            <a:srgbClr val="000000"/>
          </a:solidFill>
        </p:spPr>
        <p:txBody>
          <a:bodyPr wrap="square" lIns="0" tIns="0" rIns="0" bIns="0" rtlCol="0"/>
          <a:lstStyle/>
          <a:p/>
        </p:txBody>
      </p:sp>
      <p:sp>
        <p:nvSpPr>
          <p:cNvPr id="5" name="object 5" descr=""/>
          <p:cNvSpPr/>
          <p:nvPr/>
        </p:nvSpPr>
        <p:spPr>
          <a:xfrm>
            <a:off x="0" y="7682569"/>
            <a:ext cx="3141345" cy="2604770"/>
          </a:xfrm>
          <a:custGeom>
            <a:avLst/>
            <a:gdLst/>
            <a:ahLst/>
            <a:cxnLst/>
            <a:rect l="l" t="t" r="r" b="b"/>
            <a:pathLst>
              <a:path w="3141345" h="2604770">
                <a:moveTo>
                  <a:pt x="0" y="872838"/>
                </a:moveTo>
                <a:lnTo>
                  <a:pt x="0" y="25706"/>
                </a:lnTo>
                <a:lnTo>
                  <a:pt x="17579" y="17488"/>
                </a:lnTo>
                <a:lnTo>
                  <a:pt x="65801" y="4467"/>
                </a:lnTo>
                <a:lnTo>
                  <a:pt x="116312" y="0"/>
                </a:lnTo>
                <a:lnTo>
                  <a:pt x="1941048" y="0"/>
                </a:lnTo>
                <a:lnTo>
                  <a:pt x="1991589" y="4467"/>
                </a:lnTo>
                <a:lnTo>
                  <a:pt x="2039821" y="17488"/>
                </a:lnTo>
                <a:lnTo>
                  <a:pt x="2084759" y="38493"/>
                </a:lnTo>
                <a:lnTo>
                  <a:pt x="2125416" y="66913"/>
                </a:lnTo>
                <a:lnTo>
                  <a:pt x="2160806" y="102175"/>
                </a:lnTo>
                <a:lnTo>
                  <a:pt x="2189944" y="143711"/>
                </a:lnTo>
                <a:lnTo>
                  <a:pt x="2595562" y="846284"/>
                </a:lnTo>
                <a:lnTo>
                  <a:pt x="67918" y="846284"/>
                </a:lnTo>
                <a:lnTo>
                  <a:pt x="42843" y="847617"/>
                </a:lnTo>
                <a:lnTo>
                  <a:pt x="42434" y="847617"/>
                </a:lnTo>
                <a:lnTo>
                  <a:pt x="21628" y="853931"/>
                </a:lnTo>
                <a:lnTo>
                  <a:pt x="5213" y="865392"/>
                </a:lnTo>
                <a:lnTo>
                  <a:pt x="0" y="872838"/>
                </a:lnTo>
                <a:close/>
              </a:path>
              <a:path w="3141345" h="2604770">
                <a:moveTo>
                  <a:pt x="1028680" y="1631050"/>
                </a:moveTo>
                <a:lnTo>
                  <a:pt x="999540" y="1623984"/>
                </a:lnTo>
                <a:lnTo>
                  <a:pt x="975961" y="1602789"/>
                </a:lnTo>
                <a:lnTo>
                  <a:pt x="951149" y="1566884"/>
                </a:lnTo>
                <a:lnTo>
                  <a:pt x="924354" y="1530105"/>
                </a:lnTo>
                <a:lnTo>
                  <a:pt x="895645" y="1492575"/>
                </a:lnTo>
                <a:lnTo>
                  <a:pt x="865093" y="1454415"/>
                </a:lnTo>
                <a:lnTo>
                  <a:pt x="832766" y="1415746"/>
                </a:lnTo>
                <a:lnTo>
                  <a:pt x="798733" y="1376691"/>
                </a:lnTo>
                <a:lnTo>
                  <a:pt x="763066" y="1337371"/>
                </a:lnTo>
                <a:lnTo>
                  <a:pt x="725832" y="1297908"/>
                </a:lnTo>
                <a:lnTo>
                  <a:pt x="687102" y="1258423"/>
                </a:lnTo>
                <a:lnTo>
                  <a:pt x="634669" y="1207314"/>
                </a:lnTo>
                <a:lnTo>
                  <a:pt x="582346" y="1158880"/>
                </a:lnTo>
                <a:lnTo>
                  <a:pt x="530418" y="1113285"/>
                </a:lnTo>
                <a:lnTo>
                  <a:pt x="479170" y="1070695"/>
                </a:lnTo>
                <a:lnTo>
                  <a:pt x="428890" y="1031274"/>
                </a:lnTo>
                <a:lnTo>
                  <a:pt x="379862" y="995187"/>
                </a:lnTo>
                <a:lnTo>
                  <a:pt x="332373" y="962598"/>
                </a:lnTo>
                <a:lnTo>
                  <a:pt x="286709" y="933673"/>
                </a:lnTo>
                <a:lnTo>
                  <a:pt x="243153" y="908576"/>
                </a:lnTo>
                <a:lnTo>
                  <a:pt x="201991" y="887473"/>
                </a:lnTo>
                <a:lnTo>
                  <a:pt x="163503" y="870527"/>
                </a:lnTo>
                <a:lnTo>
                  <a:pt x="95747" y="849767"/>
                </a:lnTo>
                <a:lnTo>
                  <a:pt x="95552" y="849767"/>
                </a:lnTo>
                <a:lnTo>
                  <a:pt x="66922" y="846284"/>
                </a:lnTo>
                <a:lnTo>
                  <a:pt x="1990142" y="846284"/>
                </a:lnTo>
                <a:lnTo>
                  <a:pt x="1961444" y="849767"/>
                </a:lnTo>
                <a:lnTo>
                  <a:pt x="1929206" y="857903"/>
                </a:lnTo>
                <a:lnTo>
                  <a:pt x="1855255" y="887473"/>
                </a:lnTo>
                <a:lnTo>
                  <a:pt x="1814114" y="908576"/>
                </a:lnTo>
                <a:lnTo>
                  <a:pt x="1770576" y="933673"/>
                </a:lnTo>
                <a:lnTo>
                  <a:pt x="1724926" y="962598"/>
                </a:lnTo>
                <a:lnTo>
                  <a:pt x="1677451" y="995187"/>
                </a:lnTo>
                <a:lnTo>
                  <a:pt x="1628436" y="1031274"/>
                </a:lnTo>
                <a:lnTo>
                  <a:pt x="1578167" y="1070695"/>
                </a:lnTo>
                <a:lnTo>
                  <a:pt x="1526929" y="1113285"/>
                </a:lnTo>
                <a:lnTo>
                  <a:pt x="1475008" y="1158880"/>
                </a:lnTo>
                <a:lnTo>
                  <a:pt x="1422689" y="1207314"/>
                </a:lnTo>
                <a:lnTo>
                  <a:pt x="1370258" y="1258423"/>
                </a:lnTo>
                <a:lnTo>
                  <a:pt x="1331553" y="1297908"/>
                </a:lnTo>
                <a:lnTo>
                  <a:pt x="1294336" y="1337371"/>
                </a:lnTo>
                <a:lnTo>
                  <a:pt x="1258678" y="1376691"/>
                </a:lnTo>
                <a:lnTo>
                  <a:pt x="1224649" y="1415746"/>
                </a:lnTo>
                <a:lnTo>
                  <a:pt x="1192320" y="1454415"/>
                </a:lnTo>
                <a:lnTo>
                  <a:pt x="1161760" y="1492575"/>
                </a:lnTo>
                <a:lnTo>
                  <a:pt x="1133040" y="1530105"/>
                </a:lnTo>
                <a:lnTo>
                  <a:pt x="1106230" y="1566884"/>
                </a:lnTo>
                <a:lnTo>
                  <a:pt x="1081400" y="1602789"/>
                </a:lnTo>
                <a:lnTo>
                  <a:pt x="1057820" y="1623984"/>
                </a:lnTo>
                <a:lnTo>
                  <a:pt x="1028680" y="1631050"/>
                </a:lnTo>
                <a:close/>
              </a:path>
              <a:path w="3141345" h="2604770">
                <a:moveTo>
                  <a:pt x="2759832" y="2604429"/>
                </a:moveTo>
                <a:lnTo>
                  <a:pt x="1984665" y="2604429"/>
                </a:lnTo>
                <a:lnTo>
                  <a:pt x="1983845" y="2603010"/>
                </a:lnTo>
                <a:lnTo>
                  <a:pt x="1954917" y="2557358"/>
                </a:lnTo>
                <a:lnTo>
                  <a:pt x="1922326" y="2509881"/>
                </a:lnTo>
                <a:lnTo>
                  <a:pt x="1886237" y="2460867"/>
                </a:lnTo>
                <a:lnTo>
                  <a:pt x="1846816" y="2410600"/>
                </a:lnTo>
                <a:lnTo>
                  <a:pt x="1804228" y="2359366"/>
                </a:lnTo>
                <a:lnTo>
                  <a:pt x="1758639" y="2307452"/>
                </a:lnTo>
                <a:lnTo>
                  <a:pt x="1710213" y="2255144"/>
                </a:lnTo>
                <a:lnTo>
                  <a:pt x="1659117" y="2202726"/>
                </a:lnTo>
                <a:lnTo>
                  <a:pt x="1617300" y="2161779"/>
                </a:lnTo>
                <a:lnTo>
                  <a:pt x="1575524" y="2122508"/>
                </a:lnTo>
                <a:lnTo>
                  <a:pt x="1533933" y="2084997"/>
                </a:lnTo>
                <a:lnTo>
                  <a:pt x="1492668" y="2049331"/>
                </a:lnTo>
                <a:lnTo>
                  <a:pt x="1451876" y="2015593"/>
                </a:lnTo>
                <a:lnTo>
                  <a:pt x="1411698" y="1983868"/>
                </a:lnTo>
                <a:lnTo>
                  <a:pt x="1372278" y="1954240"/>
                </a:lnTo>
                <a:lnTo>
                  <a:pt x="1333760" y="1926794"/>
                </a:lnTo>
                <a:lnTo>
                  <a:pt x="1313373" y="1903552"/>
                </a:lnTo>
                <a:lnTo>
                  <a:pt x="1306577" y="1875004"/>
                </a:lnTo>
                <a:lnTo>
                  <a:pt x="1313373" y="1846455"/>
                </a:lnTo>
                <a:lnTo>
                  <a:pt x="1333760" y="1823214"/>
                </a:lnTo>
                <a:lnTo>
                  <a:pt x="1372281" y="1795767"/>
                </a:lnTo>
                <a:lnTo>
                  <a:pt x="1411709" y="1766139"/>
                </a:lnTo>
                <a:lnTo>
                  <a:pt x="1451898" y="1734414"/>
                </a:lnTo>
                <a:lnTo>
                  <a:pt x="1492700" y="1700677"/>
                </a:lnTo>
                <a:lnTo>
                  <a:pt x="1533970" y="1665011"/>
                </a:lnTo>
                <a:lnTo>
                  <a:pt x="1575560" y="1627500"/>
                </a:lnTo>
                <a:lnTo>
                  <a:pt x="1617325" y="1588229"/>
                </a:lnTo>
                <a:lnTo>
                  <a:pt x="1659117" y="1547281"/>
                </a:lnTo>
                <a:lnTo>
                  <a:pt x="1710224" y="1494851"/>
                </a:lnTo>
                <a:lnTo>
                  <a:pt x="1758654" y="1442532"/>
                </a:lnTo>
                <a:lnTo>
                  <a:pt x="1804243" y="1390611"/>
                </a:lnTo>
                <a:lnTo>
                  <a:pt x="1846827" y="1339373"/>
                </a:lnTo>
                <a:lnTo>
                  <a:pt x="1886241" y="1289104"/>
                </a:lnTo>
                <a:lnTo>
                  <a:pt x="1922321" y="1240089"/>
                </a:lnTo>
                <a:lnTo>
                  <a:pt x="1954903" y="1192614"/>
                </a:lnTo>
                <a:lnTo>
                  <a:pt x="1983823" y="1146964"/>
                </a:lnTo>
                <a:lnTo>
                  <a:pt x="2008915" y="1103426"/>
                </a:lnTo>
                <a:lnTo>
                  <a:pt x="2030017" y="1062284"/>
                </a:lnTo>
                <a:lnTo>
                  <a:pt x="2046962" y="1023825"/>
                </a:lnTo>
                <a:lnTo>
                  <a:pt x="2067727" y="956107"/>
                </a:lnTo>
                <a:lnTo>
                  <a:pt x="2071219" y="927404"/>
                </a:lnTo>
                <a:lnTo>
                  <a:pt x="2069897" y="902527"/>
                </a:lnTo>
                <a:lnTo>
                  <a:pt x="2052147" y="865392"/>
                </a:lnTo>
                <a:lnTo>
                  <a:pt x="2015016" y="847617"/>
                </a:lnTo>
                <a:lnTo>
                  <a:pt x="1990142" y="846284"/>
                </a:lnTo>
                <a:lnTo>
                  <a:pt x="2595562" y="846284"/>
                </a:lnTo>
                <a:lnTo>
                  <a:pt x="3102312" y="1724027"/>
                </a:lnTo>
                <a:lnTo>
                  <a:pt x="3123715" y="1770000"/>
                </a:lnTo>
                <a:lnTo>
                  <a:pt x="3136554" y="1818273"/>
                </a:lnTo>
                <a:lnTo>
                  <a:pt x="3140827" y="1867696"/>
                </a:lnTo>
                <a:lnTo>
                  <a:pt x="3136532" y="1917119"/>
                </a:lnTo>
                <a:lnTo>
                  <a:pt x="3123666" y="1965392"/>
                </a:lnTo>
                <a:lnTo>
                  <a:pt x="3102227" y="2011365"/>
                </a:lnTo>
                <a:lnTo>
                  <a:pt x="2759832" y="2604429"/>
                </a:lnTo>
                <a:close/>
              </a:path>
              <a:path w="3141345" h="2604770">
                <a:moveTo>
                  <a:pt x="72739" y="2604429"/>
                </a:moveTo>
                <a:lnTo>
                  <a:pt x="0" y="2604429"/>
                </a:lnTo>
                <a:lnTo>
                  <a:pt x="0" y="994731"/>
                </a:lnTo>
                <a:lnTo>
                  <a:pt x="10347" y="1023825"/>
                </a:lnTo>
                <a:lnTo>
                  <a:pt x="27293" y="1062284"/>
                </a:lnTo>
                <a:lnTo>
                  <a:pt x="48397" y="1103426"/>
                </a:lnTo>
                <a:lnTo>
                  <a:pt x="73494" y="1146964"/>
                </a:lnTo>
                <a:lnTo>
                  <a:pt x="102419" y="1192614"/>
                </a:lnTo>
                <a:lnTo>
                  <a:pt x="135007" y="1240089"/>
                </a:lnTo>
                <a:lnTo>
                  <a:pt x="171094" y="1289104"/>
                </a:lnTo>
                <a:lnTo>
                  <a:pt x="210516" y="1339373"/>
                </a:lnTo>
                <a:lnTo>
                  <a:pt x="253106" y="1390611"/>
                </a:lnTo>
                <a:lnTo>
                  <a:pt x="298700" y="1442532"/>
                </a:lnTo>
                <a:lnTo>
                  <a:pt x="347134" y="1494851"/>
                </a:lnTo>
                <a:lnTo>
                  <a:pt x="398243" y="1547281"/>
                </a:lnTo>
                <a:lnTo>
                  <a:pt x="440060" y="1588229"/>
                </a:lnTo>
                <a:lnTo>
                  <a:pt x="481836" y="1627500"/>
                </a:lnTo>
                <a:lnTo>
                  <a:pt x="523428" y="1665011"/>
                </a:lnTo>
                <a:lnTo>
                  <a:pt x="564692" y="1700677"/>
                </a:lnTo>
                <a:lnTo>
                  <a:pt x="605485" y="1734414"/>
                </a:lnTo>
                <a:lnTo>
                  <a:pt x="645663" y="1766139"/>
                </a:lnTo>
                <a:lnTo>
                  <a:pt x="685082" y="1795767"/>
                </a:lnTo>
                <a:lnTo>
                  <a:pt x="723600" y="1823214"/>
                </a:lnTo>
                <a:lnTo>
                  <a:pt x="743988" y="1846455"/>
                </a:lnTo>
                <a:lnTo>
                  <a:pt x="750784" y="1875004"/>
                </a:lnTo>
                <a:lnTo>
                  <a:pt x="743988" y="1903552"/>
                </a:lnTo>
                <a:lnTo>
                  <a:pt x="723600" y="1926794"/>
                </a:lnTo>
                <a:lnTo>
                  <a:pt x="685079" y="1954240"/>
                </a:lnTo>
                <a:lnTo>
                  <a:pt x="645651" y="1983868"/>
                </a:lnTo>
                <a:lnTo>
                  <a:pt x="605463" y="2015593"/>
                </a:lnTo>
                <a:lnTo>
                  <a:pt x="564661" y="2049331"/>
                </a:lnTo>
                <a:lnTo>
                  <a:pt x="523391" y="2084997"/>
                </a:lnTo>
                <a:lnTo>
                  <a:pt x="481801" y="2122508"/>
                </a:lnTo>
                <a:lnTo>
                  <a:pt x="440036" y="2161779"/>
                </a:lnTo>
                <a:lnTo>
                  <a:pt x="398244" y="2202726"/>
                </a:lnTo>
                <a:lnTo>
                  <a:pt x="347149" y="2255144"/>
                </a:lnTo>
                <a:lnTo>
                  <a:pt x="298727" y="2307452"/>
                </a:lnTo>
                <a:lnTo>
                  <a:pt x="253143" y="2359366"/>
                </a:lnTo>
                <a:lnTo>
                  <a:pt x="210561" y="2410600"/>
                </a:lnTo>
                <a:lnTo>
                  <a:pt x="171147" y="2460867"/>
                </a:lnTo>
                <a:lnTo>
                  <a:pt x="135065" y="2509881"/>
                </a:lnTo>
                <a:lnTo>
                  <a:pt x="102480" y="2557358"/>
                </a:lnTo>
                <a:lnTo>
                  <a:pt x="73557" y="2603010"/>
                </a:lnTo>
                <a:lnTo>
                  <a:pt x="72739" y="2604429"/>
                </a:lnTo>
                <a:close/>
              </a:path>
              <a:path w="3141345" h="2604770">
                <a:moveTo>
                  <a:pt x="1490163" y="2604429"/>
                </a:moveTo>
                <a:lnTo>
                  <a:pt x="567206" y="2604429"/>
                </a:lnTo>
                <a:lnTo>
                  <a:pt x="582381" y="2591102"/>
                </a:lnTo>
                <a:lnTo>
                  <a:pt x="634686" y="2542680"/>
                </a:lnTo>
                <a:lnTo>
                  <a:pt x="687102" y="2491585"/>
                </a:lnTo>
                <a:lnTo>
                  <a:pt x="725832" y="2452075"/>
                </a:lnTo>
                <a:lnTo>
                  <a:pt x="763066" y="2412593"/>
                </a:lnTo>
                <a:lnTo>
                  <a:pt x="798734" y="2373260"/>
                </a:lnTo>
                <a:lnTo>
                  <a:pt x="832766" y="2334199"/>
                </a:lnTo>
                <a:lnTo>
                  <a:pt x="865093" y="2295530"/>
                </a:lnTo>
                <a:lnTo>
                  <a:pt x="895646" y="2257376"/>
                </a:lnTo>
                <a:lnTo>
                  <a:pt x="924354" y="2219859"/>
                </a:lnTo>
                <a:lnTo>
                  <a:pt x="951149" y="2183099"/>
                </a:lnTo>
                <a:lnTo>
                  <a:pt x="975961" y="2147219"/>
                </a:lnTo>
                <a:lnTo>
                  <a:pt x="999540" y="2126023"/>
                </a:lnTo>
                <a:lnTo>
                  <a:pt x="1028680" y="2118958"/>
                </a:lnTo>
                <a:lnTo>
                  <a:pt x="1057820" y="2126023"/>
                </a:lnTo>
                <a:lnTo>
                  <a:pt x="1081400" y="2147219"/>
                </a:lnTo>
                <a:lnTo>
                  <a:pt x="1106194" y="2183099"/>
                </a:lnTo>
                <a:lnTo>
                  <a:pt x="1132974" y="2219859"/>
                </a:lnTo>
                <a:lnTo>
                  <a:pt x="1161672" y="2257376"/>
                </a:lnTo>
                <a:lnTo>
                  <a:pt x="1192217" y="2295530"/>
                </a:lnTo>
                <a:lnTo>
                  <a:pt x="1224542" y="2334199"/>
                </a:lnTo>
                <a:lnTo>
                  <a:pt x="1258578" y="2373260"/>
                </a:lnTo>
                <a:lnTo>
                  <a:pt x="1294255" y="2412593"/>
                </a:lnTo>
                <a:lnTo>
                  <a:pt x="1331505" y="2452075"/>
                </a:lnTo>
                <a:lnTo>
                  <a:pt x="1370258" y="2491585"/>
                </a:lnTo>
                <a:lnTo>
                  <a:pt x="1422676" y="2542680"/>
                </a:lnTo>
                <a:lnTo>
                  <a:pt x="1474984" y="2591102"/>
                </a:lnTo>
                <a:lnTo>
                  <a:pt x="1490163" y="2604429"/>
                </a:lnTo>
                <a:close/>
              </a:path>
            </a:pathLst>
          </a:custGeom>
          <a:solidFill>
            <a:srgbClr val="000000"/>
          </a:solidFill>
        </p:spPr>
        <p:txBody>
          <a:bodyPr wrap="square" lIns="0" tIns="0" rIns="0" bIns="0" rtlCol="0"/>
          <a:lstStyle/>
          <a:p/>
        </p:txBody>
      </p:sp>
      <p:sp>
        <p:nvSpPr>
          <p:cNvPr id="6" name="object 6" descr=""/>
          <p:cNvSpPr/>
          <p:nvPr/>
        </p:nvSpPr>
        <p:spPr>
          <a:xfrm>
            <a:off x="0" y="0"/>
            <a:ext cx="3141345" cy="3181985"/>
          </a:xfrm>
          <a:custGeom>
            <a:avLst/>
            <a:gdLst/>
            <a:ahLst/>
            <a:cxnLst/>
            <a:rect l="l" t="t" r="r" b="b"/>
            <a:pathLst>
              <a:path w="3141345" h="3181985">
                <a:moveTo>
                  <a:pt x="0" y="320903"/>
                </a:moveTo>
                <a:lnTo>
                  <a:pt x="0" y="0"/>
                </a:lnTo>
                <a:lnTo>
                  <a:pt x="2425625" y="0"/>
                </a:lnTo>
                <a:lnTo>
                  <a:pt x="2595562" y="294349"/>
                </a:lnTo>
                <a:lnTo>
                  <a:pt x="67918" y="294349"/>
                </a:lnTo>
                <a:lnTo>
                  <a:pt x="42843" y="295682"/>
                </a:lnTo>
                <a:lnTo>
                  <a:pt x="42434" y="295682"/>
                </a:lnTo>
                <a:lnTo>
                  <a:pt x="21628" y="301997"/>
                </a:lnTo>
                <a:lnTo>
                  <a:pt x="5213" y="313458"/>
                </a:lnTo>
                <a:lnTo>
                  <a:pt x="0" y="320903"/>
                </a:lnTo>
                <a:close/>
              </a:path>
              <a:path w="3141345" h="3181985">
                <a:moveTo>
                  <a:pt x="1028680" y="1079115"/>
                </a:moveTo>
                <a:lnTo>
                  <a:pt x="999540" y="1072050"/>
                </a:lnTo>
                <a:lnTo>
                  <a:pt x="975961" y="1050854"/>
                </a:lnTo>
                <a:lnTo>
                  <a:pt x="951149" y="1014949"/>
                </a:lnTo>
                <a:lnTo>
                  <a:pt x="924354" y="978170"/>
                </a:lnTo>
                <a:lnTo>
                  <a:pt x="895645" y="940640"/>
                </a:lnTo>
                <a:lnTo>
                  <a:pt x="865093" y="902480"/>
                </a:lnTo>
                <a:lnTo>
                  <a:pt x="832766" y="863811"/>
                </a:lnTo>
                <a:lnTo>
                  <a:pt x="798733" y="824756"/>
                </a:lnTo>
                <a:lnTo>
                  <a:pt x="763066" y="785436"/>
                </a:lnTo>
                <a:lnTo>
                  <a:pt x="725832" y="745973"/>
                </a:lnTo>
                <a:lnTo>
                  <a:pt x="687102" y="706488"/>
                </a:lnTo>
                <a:lnTo>
                  <a:pt x="634669" y="655379"/>
                </a:lnTo>
                <a:lnTo>
                  <a:pt x="582346" y="606945"/>
                </a:lnTo>
                <a:lnTo>
                  <a:pt x="530418" y="561350"/>
                </a:lnTo>
                <a:lnTo>
                  <a:pt x="479170" y="518760"/>
                </a:lnTo>
                <a:lnTo>
                  <a:pt x="428890" y="479339"/>
                </a:lnTo>
                <a:lnTo>
                  <a:pt x="379862" y="443252"/>
                </a:lnTo>
                <a:lnTo>
                  <a:pt x="332373" y="410663"/>
                </a:lnTo>
                <a:lnTo>
                  <a:pt x="286709" y="381738"/>
                </a:lnTo>
                <a:lnTo>
                  <a:pt x="243153" y="356642"/>
                </a:lnTo>
                <a:lnTo>
                  <a:pt x="201991" y="335538"/>
                </a:lnTo>
                <a:lnTo>
                  <a:pt x="163503" y="318592"/>
                </a:lnTo>
                <a:lnTo>
                  <a:pt x="95747" y="297833"/>
                </a:lnTo>
                <a:lnTo>
                  <a:pt x="95552" y="297833"/>
                </a:lnTo>
                <a:lnTo>
                  <a:pt x="66922" y="294349"/>
                </a:lnTo>
                <a:lnTo>
                  <a:pt x="1990142" y="294349"/>
                </a:lnTo>
                <a:lnTo>
                  <a:pt x="1961444" y="297833"/>
                </a:lnTo>
                <a:lnTo>
                  <a:pt x="1929206" y="305969"/>
                </a:lnTo>
                <a:lnTo>
                  <a:pt x="1855255" y="335538"/>
                </a:lnTo>
                <a:lnTo>
                  <a:pt x="1814114" y="356642"/>
                </a:lnTo>
                <a:lnTo>
                  <a:pt x="1770576" y="381738"/>
                </a:lnTo>
                <a:lnTo>
                  <a:pt x="1724926" y="410663"/>
                </a:lnTo>
                <a:lnTo>
                  <a:pt x="1677451" y="443252"/>
                </a:lnTo>
                <a:lnTo>
                  <a:pt x="1628436" y="479339"/>
                </a:lnTo>
                <a:lnTo>
                  <a:pt x="1578167" y="518760"/>
                </a:lnTo>
                <a:lnTo>
                  <a:pt x="1526929" y="561350"/>
                </a:lnTo>
                <a:lnTo>
                  <a:pt x="1475008" y="606945"/>
                </a:lnTo>
                <a:lnTo>
                  <a:pt x="1422689" y="655379"/>
                </a:lnTo>
                <a:lnTo>
                  <a:pt x="1370258" y="706488"/>
                </a:lnTo>
                <a:lnTo>
                  <a:pt x="1331553" y="745973"/>
                </a:lnTo>
                <a:lnTo>
                  <a:pt x="1294336" y="785436"/>
                </a:lnTo>
                <a:lnTo>
                  <a:pt x="1258678" y="824756"/>
                </a:lnTo>
                <a:lnTo>
                  <a:pt x="1224649" y="863811"/>
                </a:lnTo>
                <a:lnTo>
                  <a:pt x="1192320" y="902480"/>
                </a:lnTo>
                <a:lnTo>
                  <a:pt x="1161760" y="940640"/>
                </a:lnTo>
                <a:lnTo>
                  <a:pt x="1133040" y="978170"/>
                </a:lnTo>
                <a:lnTo>
                  <a:pt x="1106230" y="1014949"/>
                </a:lnTo>
                <a:lnTo>
                  <a:pt x="1081400" y="1050854"/>
                </a:lnTo>
                <a:lnTo>
                  <a:pt x="1057820" y="1072050"/>
                </a:lnTo>
                <a:lnTo>
                  <a:pt x="1028680" y="1079115"/>
                </a:lnTo>
                <a:close/>
              </a:path>
              <a:path w="3141345" h="3181985">
                <a:moveTo>
                  <a:pt x="2587061" y="2351752"/>
                </a:moveTo>
                <a:lnTo>
                  <a:pt x="1990136" y="2351752"/>
                </a:lnTo>
                <a:lnTo>
                  <a:pt x="2015013" y="2350430"/>
                </a:lnTo>
                <a:lnTo>
                  <a:pt x="2035779" y="2344127"/>
                </a:lnTo>
                <a:lnTo>
                  <a:pt x="2052147" y="2332680"/>
                </a:lnTo>
                <a:lnTo>
                  <a:pt x="2063608" y="2316313"/>
                </a:lnTo>
                <a:lnTo>
                  <a:pt x="2069923" y="2295549"/>
                </a:lnTo>
                <a:lnTo>
                  <a:pt x="2071256" y="2270675"/>
                </a:lnTo>
                <a:lnTo>
                  <a:pt x="2067772" y="2241977"/>
                </a:lnTo>
                <a:lnTo>
                  <a:pt x="2047004" y="2174227"/>
                </a:lnTo>
                <a:lnTo>
                  <a:pt x="2030054" y="2135763"/>
                </a:lnTo>
                <a:lnTo>
                  <a:pt x="2008946" y="2094617"/>
                </a:lnTo>
                <a:lnTo>
                  <a:pt x="1983845" y="2051075"/>
                </a:lnTo>
                <a:lnTo>
                  <a:pt x="1954917" y="2005423"/>
                </a:lnTo>
                <a:lnTo>
                  <a:pt x="1922326" y="1957947"/>
                </a:lnTo>
                <a:lnTo>
                  <a:pt x="1886237" y="1908932"/>
                </a:lnTo>
                <a:lnTo>
                  <a:pt x="1846816" y="1858665"/>
                </a:lnTo>
                <a:lnTo>
                  <a:pt x="1804228" y="1807432"/>
                </a:lnTo>
                <a:lnTo>
                  <a:pt x="1758639" y="1755518"/>
                </a:lnTo>
                <a:lnTo>
                  <a:pt x="1710213" y="1703209"/>
                </a:lnTo>
                <a:lnTo>
                  <a:pt x="1659117" y="1650791"/>
                </a:lnTo>
                <a:lnTo>
                  <a:pt x="1617300" y="1609844"/>
                </a:lnTo>
                <a:lnTo>
                  <a:pt x="1575524" y="1570573"/>
                </a:lnTo>
                <a:lnTo>
                  <a:pt x="1533933" y="1533062"/>
                </a:lnTo>
                <a:lnTo>
                  <a:pt x="1492668" y="1497396"/>
                </a:lnTo>
                <a:lnTo>
                  <a:pt x="1451876" y="1463658"/>
                </a:lnTo>
                <a:lnTo>
                  <a:pt x="1411698" y="1431933"/>
                </a:lnTo>
                <a:lnTo>
                  <a:pt x="1372278" y="1402306"/>
                </a:lnTo>
                <a:lnTo>
                  <a:pt x="1333760" y="1374859"/>
                </a:lnTo>
                <a:lnTo>
                  <a:pt x="1313373" y="1351617"/>
                </a:lnTo>
                <a:lnTo>
                  <a:pt x="1306577" y="1323069"/>
                </a:lnTo>
                <a:lnTo>
                  <a:pt x="1313373" y="1294521"/>
                </a:lnTo>
                <a:lnTo>
                  <a:pt x="1333760" y="1271279"/>
                </a:lnTo>
                <a:lnTo>
                  <a:pt x="1372281" y="1243832"/>
                </a:lnTo>
                <a:lnTo>
                  <a:pt x="1411709" y="1214204"/>
                </a:lnTo>
                <a:lnTo>
                  <a:pt x="1451898" y="1182480"/>
                </a:lnTo>
                <a:lnTo>
                  <a:pt x="1492700" y="1148742"/>
                </a:lnTo>
                <a:lnTo>
                  <a:pt x="1533970" y="1113076"/>
                </a:lnTo>
                <a:lnTo>
                  <a:pt x="1575560" y="1075565"/>
                </a:lnTo>
                <a:lnTo>
                  <a:pt x="1617325" y="1036294"/>
                </a:lnTo>
                <a:lnTo>
                  <a:pt x="1659117" y="995347"/>
                </a:lnTo>
                <a:lnTo>
                  <a:pt x="1710224" y="942916"/>
                </a:lnTo>
                <a:lnTo>
                  <a:pt x="1758654" y="890597"/>
                </a:lnTo>
                <a:lnTo>
                  <a:pt x="1804243" y="838676"/>
                </a:lnTo>
                <a:lnTo>
                  <a:pt x="1846827" y="787438"/>
                </a:lnTo>
                <a:lnTo>
                  <a:pt x="1886241" y="737169"/>
                </a:lnTo>
                <a:lnTo>
                  <a:pt x="1922321" y="688154"/>
                </a:lnTo>
                <a:lnTo>
                  <a:pt x="1954903" y="640679"/>
                </a:lnTo>
                <a:lnTo>
                  <a:pt x="1983823" y="595030"/>
                </a:lnTo>
                <a:lnTo>
                  <a:pt x="2008915" y="551491"/>
                </a:lnTo>
                <a:lnTo>
                  <a:pt x="2030017" y="510350"/>
                </a:lnTo>
                <a:lnTo>
                  <a:pt x="2046962" y="471890"/>
                </a:lnTo>
                <a:lnTo>
                  <a:pt x="2067727" y="404172"/>
                </a:lnTo>
                <a:lnTo>
                  <a:pt x="2071219" y="375469"/>
                </a:lnTo>
                <a:lnTo>
                  <a:pt x="2069897" y="350592"/>
                </a:lnTo>
                <a:lnTo>
                  <a:pt x="2052147" y="313458"/>
                </a:lnTo>
                <a:lnTo>
                  <a:pt x="2015016" y="295682"/>
                </a:lnTo>
                <a:lnTo>
                  <a:pt x="1990142" y="294349"/>
                </a:lnTo>
                <a:lnTo>
                  <a:pt x="2595562" y="294349"/>
                </a:lnTo>
                <a:lnTo>
                  <a:pt x="3102312" y="1172092"/>
                </a:lnTo>
                <a:lnTo>
                  <a:pt x="3123715" y="1218065"/>
                </a:lnTo>
                <a:lnTo>
                  <a:pt x="3136554" y="1266338"/>
                </a:lnTo>
                <a:lnTo>
                  <a:pt x="3140827" y="1315761"/>
                </a:lnTo>
                <a:lnTo>
                  <a:pt x="3136532" y="1365184"/>
                </a:lnTo>
                <a:lnTo>
                  <a:pt x="3123666" y="1413457"/>
                </a:lnTo>
                <a:lnTo>
                  <a:pt x="3102227" y="1459430"/>
                </a:lnTo>
                <a:lnTo>
                  <a:pt x="2587061" y="2351752"/>
                </a:lnTo>
                <a:close/>
              </a:path>
              <a:path w="3141345" h="3181985">
                <a:moveTo>
                  <a:pt x="0" y="2203476"/>
                </a:moveTo>
                <a:lnTo>
                  <a:pt x="0" y="442797"/>
                </a:lnTo>
                <a:lnTo>
                  <a:pt x="10347" y="471890"/>
                </a:lnTo>
                <a:lnTo>
                  <a:pt x="27293" y="510350"/>
                </a:lnTo>
                <a:lnTo>
                  <a:pt x="48397" y="551491"/>
                </a:lnTo>
                <a:lnTo>
                  <a:pt x="73494" y="595030"/>
                </a:lnTo>
                <a:lnTo>
                  <a:pt x="102419" y="640679"/>
                </a:lnTo>
                <a:lnTo>
                  <a:pt x="135007" y="688154"/>
                </a:lnTo>
                <a:lnTo>
                  <a:pt x="171094" y="737169"/>
                </a:lnTo>
                <a:lnTo>
                  <a:pt x="210516" y="787438"/>
                </a:lnTo>
                <a:lnTo>
                  <a:pt x="253106" y="838676"/>
                </a:lnTo>
                <a:lnTo>
                  <a:pt x="298700" y="890597"/>
                </a:lnTo>
                <a:lnTo>
                  <a:pt x="347134" y="942916"/>
                </a:lnTo>
                <a:lnTo>
                  <a:pt x="398243" y="995347"/>
                </a:lnTo>
                <a:lnTo>
                  <a:pt x="440060" y="1036294"/>
                </a:lnTo>
                <a:lnTo>
                  <a:pt x="481836" y="1075565"/>
                </a:lnTo>
                <a:lnTo>
                  <a:pt x="523428" y="1113076"/>
                </a:lnTo>
                <a:lnTo>
                  <a:pt x="564692" y="1148742"/>
                </a:lnTo>
                <a:lnTo>
                  <a:pt x="605485" y="1182480"/>
                </a:lnTo>
                <a:lnTo>
                  <a:pt x="645663" y="1214204"/>
                </a:lnTo>
                <a:lnTo>
                  <a:pt x="685082" y="1243832"/>
                </a:lnTo>
                <a:lnTo>
                  <a:pt x="723600" y="1271279"/>
                </a:lnTo>
                <a:lnTo>
                  <a:pt x="743988" y="1294521"/>
                </a:lnTo>
                <a:lnTo>
                  <a:pt x="750784" y="1323069"/>
                </a:lnTo>
                <a:lnTo>
                  <a:pt x="743988" y="1351617"/>
                </a:lnTo>
                <a:lnTo>
                  <a:pt x="723600" y="1374859"/>
                </a:lnTo>
                <a:lnTo>
                  <a:pt x="685079" y="1402306"/>
                </a:lnTo>
                <a:lnTo>
                  <a:pt x="645651" y="1431933"/>
                </a:lnTo>
                <a:lnTo>
                  <a:pt x="605463" y="1463658"/>
                </a:lnTo>
                <a:lnTo>
                  <a:pt x="564661" y="1497396"/>
                </a:lnTo>
                <a:lnTo>
                  <a:pt x="523391" y="1533062"/>
                </a:lnTo>
                <a:lnTo>
                  <a:pt x="481801" y="1570573"/>
                </a:lnTo>
                <a:lnTo>
                  <a:pt x="440036" y="1609844"/>
                </a:lnTo>
                <a:lnTo>
                  <a:pt x="398244" y="1650791"/>
                </a:lnTo>
                <a:lnTo>
                  <a:pt x="347149" y="1703209"/>
                </a:lnTo>
                <a:lnTo>
                  <a:pt x="298727" y="1755518"/>
                </a:lnTo>
                <a:lnTo>
                  <a:pt x="253143" y="1807432"/>
                </a:lnTo>
                <a:lnTo>
                  <a:pt x="210561" y="1858665"/>
                </a:lnTo>
                <a:lnTo>
                  <a:pt x="171147" y="1908932"/>
                </a:lnTo>
                <a:lnTo>
                  <a:pt x="135065" y="1957947"/>
                </a:lnTo>
                <a:lnTo>
                  <a:pt x="102480" y="2005423"/>
                </a:lnTo>
                <a:lnTo>
                  <a:pt x="73557" y="2051075"/>
                </a:lnTo>
                <a:lnTo>
                  <a:pt x="48460" y="2094617"/>
                </a:lnTo>
                <a:lnTo>
                  <a:pt x="27355" y="2135763"/>
                </a:lnTo>
                <a:lnTo>
                  <a:pt x="10405" y="2174227"/>
                </a:lnTo>
                <a:lnTo>
                  <a:pt x="0" y="2203476"/>
                </a:lnTo>
                <a:close/>
              </a:path>
              <a:path w="3141345" h="3181985">
                <a:moveTo>
                  <a:pt x="1990136" y="2351752"/>
                </a:moveTo>
                <a:lnTo>
                  <a:pt x="67522" y="2351752"/>
                </a:lnTo>
                <a:lnTo>
                  <a:pt x="96293" y="2348260"/>
                </a:lnTo>
                <a:lnTo>
                  <a:pt x="96097" y="2348260"/>
                </a:lnTo>
                <a:lnTo>
                  <a:pt x="163777" y="2327488"/>
                </a:lnTo>
                <a:lnTo>
                  <a:pt x="202225" y="2310539"/>
                </a:lnTo>
                <a:lnTo>
                  <a:pt x="243356" y="2289433"/>
                </a:lnTo>
                <a:lnTo>
                  <a:pt x="286885" y="2264336"/>
                </a:lnTo>
                <a:lnTo>
                  <a:pt x="332524" y="2235413"/>
                </a:lnTo>
                <a:lnTo>
                  <a:pt x="379988" y="2202828"/>
                </a:lnTo>
                <a:lnTo>
                  <a:pt x="428991" y="2166746"/>
                </a:lnTo>
                <a:lnTo>
                  <a:pt x="479248" y="2127332"/>
                </a:lnTo>
                <a:lnTo>
                  <a:pt x="530474" y="2084751"/>
                </a:lnTo>
                <a:lnTo>
                  <a:pt x="582381" y="2039167"/>
                </a:lnTo>
                <a:lnTo>
                  <a:pt x="634686" y="1990745"/>
                </a:lnTo>
                <a:lnTo>
                  <a:pt x="687102" y="1939650"/>
                </a:lnTo>
                <a:lnTo>
                  <a:pt x="725832" y="1900140"/>
                </a:lnTo>
                <a:lnTo>
                  <a:pt x="763066" y="1860658"/>
                </a:lnTo>
                <a:lnTo>
                  <a:pt x="798734" y="1821326"/>
                </a:lnTo>
                <a:lnTo>
                  <a:pt x="832766" y="1782264"/>
                </a:lnTo>
                <a:lnTo>
                  <a:pt x="865093" y="1743596"/>
                </a:lnTo>
                <a:lnTo>
                  <a:pt x="895646" y="1705442"/>
                </a:lnTo>
                <a:lnTo>
                  <a:pt x="924354" y="1667924"/>
                </a:lnTo>
                <a:lnTo>
                  <a:pt x="951149" y="1631164"/>
                </a:lnTo>
                <a:lnTo>
                  <a:pt x="975961" y="1595284"/>
                </a:lnTo>
                <a:lnTo>
                  <a:pt x="999540" y="1574088"/>
                </a:lnTo>
                <a:lnTo>
                  <a:pt x="1028680" y="1567023"/>
                </a:lnTo>
                <a:lnTo>
                  <a:pt x="1057820" y="1574088"/>
                </a:lnTo>
                <a:lnTo>
                  <a:pt x="1081400" y="1595284"/>
                </a:lnTo>
                <a:lnTo>
                  <a:pt x="1106194" y="1631164"/>
                </a:lnTo>
                <a:lnTo>
                  <a:pt x="1132974" y="1667924"/>
                </a:lnTo>
                <a:lnTo>
                  <a:pt x="1161672" y="1705442"/>
                </a:lnTo>
                <a:lnTo>
                  <a:pt x="1192217" y="1743596"/>
                </a:lnTo>
                <a:lnTo>
                  <a:pt x="1224542" y="1782264"/>
                </a:lnTo>
                <a:lnTo>
                  <a:pt x="1258578" y="1821326"/>
                </a:lnTo>
                <a:lnTo>
                  <a:pt x="1294255" y="1860658"/>
                </a:lnTo>
                <a:lnTo>
                  <a:pt x="1331505" y="1900140"/>
                </a:lnTo>
                <a:lnTo>
                  <a:pt x="1370258" y="1939650"/>
                </a:lnTo>
                <a:lnTo>
                  <a:pt x="1422676" y="1990745"/>
                </a:lnTo>
                <a:lnTo>
                  <a:pt x="1474984" y="2039167"/>
                </a:lnTo>
                <a:lnTo>
                  <a:pt x="1526899" y="2084751"/>
                </a:lnTo>
                <a:lnTo>
                  <a:pt x="1578132" y="2127332"/>
                </a:lnTo>
                <a:lnTo>
                  <a:pt x="1628399" y="2166746"/>
                </a:lnTo>
                <a:lnTo>
                  <a:pt x="1677414" y="2202828"/>
                </a:lnTo>
                <a:lnTo>
                  <a:pt x="1724890" y="2235413"/>
                </a:lnTo>
                <a:lnTo>
                  <a:pt x="1770542" y="2264336"/>
                </a:lnTo>
                <a:lnTo>
                  <a:pt x="1814084" y="2289433"/>
                </a:lnTo>
                <a:lnTo>
                  <a:pt x="1855230" y="2310539"/>
                </a:lnTo>
                <a:lnTo>
                  <a:pt x="1893694" y="2327488"/>
                </a:lnTo>
                <a:lnTo>
                  <a:pt x="1961433" y="2348260"/>
                </a:lnTo>
                <a:lnTo>
                  <a:pt x="1990136" y="2351752"/>
                </a:lnTo>
                <a:close/>
              </a:path>
              <a:path w="3141345" h="3181985">
                <a:moveTo>
                  <a:pt x="1959062" y="3181864"/>
                </a:moveTo>
                <a:lnTo>
                  <a:pt x="98239" y="3181864"/>
                </a:lnTo>
                <a:lnTo>
                  <a:pt x="65722" y="3178984"/>
                </a:lnTo>
                <a:lnTo>
                  <a:pt x="17514" y="3165950"/>
                </a:lnTo>
                <a:lnTo>
                  <a:pt x="0" y="3157756"/>
                </a:lnTo>
                <a:lnTo>
                  <a:pt x="0" y="2325225"/>
                </a:lnTo>
                <a:lnTo>
                  <a:pt x="5213" y="2332680"/>
                </a:lnTo>
                <a:lnTo>
                  <a:pt x="21561" y="2344127"/>
                </a:lnTo>
                <a:lnTo>
                  <a:pt x="42258" y="2350430"/>
                </a:lnTo>
                <a:lnTo>
                  <a:pt x="41853" y="2350430"/>
                </a:lnTo>
                <a:lnTo>
                  <a:pt x="66531" y="2351752"/>
                </a:lnTo>
                <a:lnTo>
                  <a:pt x="2587061" y="2351752"/>
                </a:lnTo>
                <a:lnTo>
                  <a:pt x="2189860" y="3039746"/>
                </a:lnTo>
                <a:lnTo>
                  <a:pt x="2160751" y="3081282"/>
                </a:lnTo>
                <a:lnTo>
                  <a:pt x="2125372" y="3116544"/>
                </a:lnTo>
                <a:lnTo>
                  <a:pt x="2084717" y="3144963"/>
                </a:lnTo>
                <a:lnTo>
                  <a:pt x="2039821" y="3165950"/>
                </a:lnTo>
                <a:lnTo>
                  <a:pt x="1991581" y="3178984"/>
                </a:lnTo>
                <a:lnTo>
                  <a:pt x="1959062" y="3181864"/>
                </a:lnTo>
                <a:close/>
              </a:path>
            </a:pathLst>
          </a:custGeom>
          <a:solidFill>
            <a:srgbClr val="000000"/>
          </a:solidFill>
        </p:spPr>
        <p:txBody>
          <a:bodyPr wrap="square" lIns="0" tIns="0" rIns="0" bIns="0" rtlCol="0"/>
          <a:lstStyle/>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1111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Application>Microsoft Office PowerPoint</Application>
  <PresentationFormat>On-screen Show (4:3)</PresentationFormat>
  <ScaleCrop>false</ScaleCrop>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Akash SAMPLAY</dc:creator>
  <cp:keywords>DAGn-TDB4P8,BAGB0tPpU_A,0</cp:keywords>
  <dc:title>Stove top covers from Festive Fit Home enhance your kitchen's aesthetic appeal while providing extra workspace. This design trend reflects the growing demand for decor that is not only beautiful but also functional, making it a must-have in modern homes.</dc:title>
  <dcterms:created xsi:type="dcterms:W3CDTF">2025-05-21T13:19:30Z</dcterms:created>
  <dcterms:modified xsi:type="dcterms:W3CDTF">2025-05-21T13:19:30Z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2025-05-20T00:00:00Z</vt:filetime>
  </property>
  <property fmtid="{D5CDD505-2E9C-101B-9397-08002B2CF9AE}" pid="3" name="Creator">
    <vt:lpwstr>Canva</vt:lpwstr>
  </property>
  <property fmtid="{D5CDD505-2E9C-101B-9397-08002B2CF9AE}" pid="4" name="LastSaved">
    <vt:filetime>2025-05-21T00:00:00Z</vt:filetime>
  </property>
  <property fmtid="{D5CDD505-2E9C-101B-9397-08002B2CF9AE}" pid="5" name="Producer">
    <vt:lpwstr>Canva</vt:lpwstr>
  </property>
</Properties>
</file>