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</p:sldIdLst>
  <p:sldSz cx="15240000" cy="7975600"/>
  <p:notesSz cx="15240000" cy="79756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43000" y="2472436"/>
            <a:ext cx="12954000" cy="16748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250" b="0" i="0">
                <a:solidFill>
                  <a:srgbClr val="231F20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286000" y="4466336"/>
            <a:ext cx="10668000" cy="1993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250" b="0" i="0">
                <a:solidFill>
                  <a:srgbClr val="231F20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250" b="0" i="0">
                <a:solidFill>
                  <a:srgbClr val="231F20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762000" y="1834388"/>
            <a:ext cx="6629400" cy="52638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7848600" y="1834388"/>
            <a:ext cx="6629400" cy="52638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250" b="0" i="0">
                <a:solidFill>
                  <a:srgbClr val="231F20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876944" y="317500"/>
            <a:ext cx="1486107" cy="101237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03738" y="4097937"/>
            <a:ext cx="11032523" cy="19399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250" b="0" i="0">
                <a:solidFill>
                  <a:srgbClr val="231F20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62000" y="1834388"/>
            <a:ext cx="13716000" cy="52638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5181600" y="7417308"/>
            <a:ext cx="4876800" cy="398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762000" y="7417308"/>
            <a:ext cx="3505200" cy="398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0972800" y="7417308"/>
            <a:ext cx="3505200" cy="398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mailto:support@pelicanmigration.com" TargetMode="Externa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5240000" cy="7975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76944" y="317500"/>
            <a:ext cx="1486107" cy="1012371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855027" y="1569356"/>
            <a:ext cx="5530215" cy="1360805"/>
            <a:chOff x="4855027" y="1569356"/>
            <a:chExt cx="5530215" cy="1360805"/>
          </a:xfrm>
        </p:grpSpPr>
        <p:sp>
          <p:nvSpPr>
            <p:cNvPr id="4" name="object 4" descr=""/>
            <p:cNvSpPr/>
            <p:nvPr/>
          </p:nvSpPr>
          <p:spPr>
            <a:xfrm>
              <a:off x="4855027" y="1569356"/>
              <a:ext cx="5530215" cy="1360805"/>
            </a:xfrm>
            <a:custGeom>
              <a:avLst/>
              <a:gdLst/>
              <a:ahLst/>
              <a:cxnLst/>
              <a:rect l="l" t="t" r="r" b="b"/>
              <a:pathLst>
                <a:path w="5530215" h="1360805">
                  <a:moveTo>
                    <a:pt x="4849583" y="0"/>
                  </a:moveTo>
                  <a:lnTo>
                    <a:pt x="680351" y="0"/>
                  </a:lnTo>
                  <a:lnTo>
                    <a:pt x="631764" y="1708"/>
                  </a:lnTo>
                  <a:lnTo>
                    <a:pt x="584099" y="6756"/>
                  </a:lnTo>
                  <a:lnTo>
                    <a:pt x="537470" y="15029"/>
                  </a:lnTo>
                  <a:lnTo>
                    <a:pt x="491994" y="26411"/>
                  </a:lnTo>
                  <a:lnTo>
                    <a:pt x="447786" y="40787"/>
                  </a:lnTo>
                  <a:lnTo>
                    <a:pt x="404959" y="58043"/>
                  </a:lnTo>
                  <a:lnTo>
                    <a:pt x="363631" y="78063"/>
                  </a:lnTo>
                  <a:lnTo>
                    <a:pt x="323915" y="100732"/>
                  </a:lnTo>
                  <a:lnTo>
                    <a:pt x="285927" y="125935"/>
                  </a:lnTo>
                  <a:lnTo>
                    <a:pt x="249782" y="153557"/>
                  </a:lnTo>
                  <a:lnTo>
                    <a:pt x="215595" y="183482"/>
                  </a:lnTo>
                  <a:lnTo>
                    <a:pt x="183482" y="215595"/>
                  </a:lnTo>
                  <a:lnTo>
                    <a:pt x="153557" y="249782"/>
                  </a:lnTo>
                  <a:lnTo>
                    <a:pt x="125935" y="285927"/>
                  </a:lnTo>
                  <a:lnTo>
                    <a:pt x="100732" y="323915"/>
                  </a:lnTo>
                  <a:lnTo>
                    <a:pt x="78063" y="363631"/>
                  </a:lnTo>
                  <a:lnTo>
                    <a:pt x="58043" y="404959"/>
                  </a:lnTo>
                  <a:lnTo>
                    <a:pt x="40787" y="447786"/>
                  </a:lnTo>
                  <a:lnTo>
                    <a:pt x="26411" y="491994"/>
                  </a:lnTo>
                  <a:lnTo>
                    <a:pt x="15029" y="537470"/>
                  </a:lnTo>
                  <a:lnTo>
                    <a:pt x="6756" y="584099"/>
                  </a:lnTo>
                  <a:lnTo>
                    <a:pt x="1708" y="631764"/>
                  </a:lnTo>
                  <a:lnTo>
                    <a:pt x="0" y="680351"/>
                  </a:lnTo>
                  <a:lnTo>
                    <a:pt x="1708" y="728951"/>
                  </a:lnTo>
                  <a:lnTo>
                    <a:pt x="6756" y="776616"/>
                  </a:lnTo>
                  <a:lnTo>
                    <a:pt x="15029" y="823245"/>
                  </a:lnTo>
                  <a:lnTo>
                    <a:pt x="26411" y="868721"/>
                  </a:lnTo>
                  <a:lnTo>
                    <a:pt x="40787" y="912930"/>
                  </a:lnTo>
                  <a:lnTo>
                    <a:pt x="58043" y="955756"/>
                  </a:lnTo>
                  <a:lnTo>
                    <a:pt x="78063" y="997084"/>
                  </a:lnTo>
                  <a:lnTo>
                    <a:pt x="100732" y="1036800"/>
                  </a:lnTo>
                  <a:lnTo>
                    <a:pt x="125935" y="1074788"/>
                  </a:lnTo>
                  <a:lnTo>
                    <a:pt x="153557" y="1110933"/>
                  </a:lnTo>
                  <a:lnTo>
                    <a:pt x="183482" y="1145120"/>
                  </a:lnTo>
                  <a:lnTo>
                    <a:pt x="215595" y="1177233"/>
                  </a:lnTo>
                  <a:lnTo>
                    <a:pt x="249782" y="1207159"/>
                  </a:lnTo>
                  <a:lnTo>
                    <a:pt x="285927" y="1234780"/>
                  </a:lnTo>
                  <a:lnTo>
                    <a:pt x="323915" y="1259983"/>
                  </a:lnTo>
                  <a:lnTo>
                    <a:pt x="363631" y="1282652"/>
                  </a:lnTo>
                  <a:lnTo>
                    <a:pt x="404959" y="1302672"/>
                  </a:lnTo>
                  <a:lnTo>
                    <a:pt x="447786" y="1319928"/>
                  </a:lnTo>
                  <a:lnTo>
                    <a:pt x="491994" y="1334304"/>
                  </a:lnTo>
                  <a:lnTo>
                    <a:pt x="537470" y="1345687"/>
                  </a:lnTo>
                  <a:lnTo>
                    <a:pt x="584099" y="1353959"/>
                  </a:lnTo>
                  <a:lnTo>
                    <a:pt x="631764" y="1359007"/>
                  </a:lnTo>
                  <a:lnTo>
                    <a:pt x="680351" y="1360716"/>
                  </a:lnTo>
                  <a:lnTo>
                    <a:pt x="4849583" y="1360716"/>
                  </a:lnTo>
                  <a:lnTo>
                    <a:pt x="4898172" y="1359007"/>
                  </a:lnTo>
                  <a:lnTo>
                    <a:pt x="4945839" y="1353959"/>
                  </a:lnTo>
                  <a:lnTo>
                    <a:pt x="4992468" y="1345687"/>
                  </a:lnTo>
                  <a:lnTo>
                    <a:pt x="5037945" y="1334304"/>
                  </a:lnTo>
                  <a:lnTo>
                    <a:pt x="5082154" y="1319928"/>
                  </a:lnTo>
                  <a:lnTo>
                    <a:pt x="5124981" y="1302672"/>
                  </a:lnTo>
                  <a:lnTo>
                    <a:pt x="5166309" y="1282652"/>
                  </a:lnTo>
                  <a:lnTo>
                    <a:pt x="5206025" y="1259983"/>
                  </a:lnTo>
                  <a:lnTo>
                    <a:pt x="5244013" y="1234780"/>
                  </a:lnTo>
                  <a:lnTo>
                    <a:pt x="5280158" y="1207159"/>
                  </a:lnTo>
                  <a:lnTo>
                    <a:pt x="5314344" y="1177233"/>
                  </a:lnTo>
                  <a:lnTo>
                    <a:pt x="5346458" y="1145120"/>
                  </a:lnTo>
                  <a:lnTo>
                    <a:pt x="5376382" y="1110933"/>
                  </a:lnTo>
                  <a:lnTo>
                    <a:pt x="5404003" y="1074788"/>
                  </a:lnTo>
                  <a:lnTo>
                    <a:pt x="5429205" y="1036800"/>
                  </a:lnTo>
                  <a:lnTo>
                    <a:pt x="5451874" y="997084"/>
                  </a:lnTo>
                  <a:lnTo>
                    <a:pt x="5471893" y="955756"/>
                  </a:lnTo>
                  <a:lnTo>
                    <a:pt x="5489149" y="912930"/>
                  </a:lnTo>
                  <a:lnTo>
                    <a:pt x="5503525" y="868721"/>
                  </a:lnTo>
                  <a:lnTo>
                    <a:pt x="5514907" y="823245"/>
                  </a:lnTo>
                  <a:lnTo>
                    <a:pt x="5523179" y="776616"/>
                  </a:lnTo>
                  <a:lnTo>
                    <a:pt x="5528227" y="728951"/>
                  </a:lnTo>
                  <a:lnTo>
                    <a:pt x="5529935" y="680364"/>
                  </a:lnTo>
                  <a:lnTo>
                    <a:pt x="5528227" y="631764"/>
                  </a:lnTo>
                  <a:lnTo>
                    <a:pt x="5523179" y="584099"/>
                  </a:lnTo>
                  <a:lnTo>
                    <a:pt x="5514907" y="537470"/>
                  </a:lnTo>
                  <a:lnTo>
                    <a:pt x="5503525" y="491994"/>
                  </a:lnTo>
                  <a:lnTo>
                    <a:pt x="5489149" y="447786"/>
                  </a:lnTo>
                  <a:lnTo>
                    <a:pt x="5471893" y="404959"/>
                  </a:lnTo>
                  <a:lnTo>
                    <a:pt x="5451874" y="363631"/>
                  </a:lnTo>
                  <a:lnTo>
                    <a:pt x="5429205" y="323915"/>
                  </a:lnTo>
                  <a:lnTo>
                    <a:pt x="5404003" y="285927"/>
                  </a:lnTo>
                  <a:lnTo>
                    <a:pt x="5376382" y="249782"/>
                  </a:lnTo>
                  <a:lnTo>
                    <a:pt x="5346458" y="215595"/>
                  </a:lnTo>
                  <a:lnTo>
                    <a:pt x="5314344" y="183482"/>
                  </a:lnTo>
                  <a:lnTo>
                    <a:pt x="5280158" y="153557"/>
                  </a:lnTo>
                  <a:lnTo>
                    <a:pt x="5244013" y="125935"/>
                  </a:lnTo>
                  <a:lnTo>
                    <a:pt x="5206025" y="100732"/>
                  </a:lnTo>
                  <a:lnTo>
                    <a:pt x="5166309" y="78063"/>
                  </a:lnTo>
                  <a:lnTo>
                    <a:pt x="5124981" y="58043"/>
                  </a:lnTo>
                  <a:lnTo>
                    <a:pt x="5082154" y="40787"/>
                  </a:lnTo>
                  <a:lnTo>
                    <a:pt x="5037945" y="26411"/>
                  </a:lnTo>
                  <a:lnTo>
                    <a:pt x="4992468" y="15029"/>
                  </a:lnTo>
                  <a:lnTo>
                    <a:pt x="4945839" y="6756"/>
                  </a:lnTo>
                  <a:lnTo>
                    <a:pt x="4898172" y="1708"/>
                  </a:lnTo>
                  <a:lnTo>
                    <a:pt x="4849583" y="0"/>
                  </a:lnTo>
                  <a:close/>
                </a:path>
              </a:pathLst>
            </a:custGeom>
            <a:solidFill>
              <a:srgbClr val="1D577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447703" y="1699589"/>
              <a:ext cx="4344670" cy="1100455"/>
            </a:xfrm>
            <a:custGeom>
              <a:avLst/>
              <a:gdLst/>
              <a:ahLst/>
              <a:cxnLst/>
              <a:rect l="l" t="t" r="r" b="b"/>
              <a:pathLst>
                <a:path w="4344670" h="1100455">
                  <a:moveTo>
                    <a:pt x="573468" y="1090434"/>
                  </a:moveTo>
                  <a:lnTo>
                    <a:pt x="556920" y="916063"/>
                  </a:lnTo>
                  <a:lnTo>
                    <a:pt x="540550" y="743534"/>
                  </a:lnTo>
                  <a:lnTo>
                    <a:pt x="488403" y="194017"/>
                  </a:lnTo>
                  <a:lnTo>
                    <a:pt x="470928" y="9817"/>
                  </a:lnTo>
                  <a:lnTo>
                    <a:pt x="337083" y="9817"/>
                  </a:lnTo>
                  <a:lnTo>
                    <a:pt x="337083" y="743534"/>
                  </a:lnTo>
                  <a:lnTo>
                    <a:pt x="238848" y="743534"/>
                  </a:lnTo>
                  <a:lnTo>
                    <a:pt x="279984" y="194017"/>
                  </a:lnTo>
                  <a:lnTo>
                    <a:pt x="289814" y="194017"/>
                  </a:lnTo>
                  <a:lnTo>
                    <a:pt x="337083" y="743534"/>
                  </a:lnTo>
                  <a:lnTo>
                    <a:pt x="337083" y="9817"/>
                  </a:lnTo>
                  <a:lnTo>
                    <a:pt x="104381" y="9817"/>
                  </a:lnTo>
                  <a:lnTo>
                    <a:pt x="0" y="1090434"/>
                  </a:lnTo>
                  <a:lnTo>
                    <a:pt x="209994" y="1090434"/>
                  </a:lnTo>
                  <a:lnTo>
                    <a:pt x="223507" y="916063"/>
                  </a:lnTo>
                  <a:lnTo>
                    <a:pt x="353669" y="916063"/>
                  </a:lnTo>
                  <a:lnTo>
                    <a:pt x="369011" y="1090434"/>
                  </a:lnTo>
                  <a:lnTo>
                    <a:pt x="573468" y="1090434"/>
                  </a:lnTo>
                  <a:close/>
                </a:path>
                <a:path w="4344670" h="1100455">
                  <a:moveTo>
                    <a:pt x="1170266" y="741083"/>
                  </a:moveTo>
                  <a:lnTo>
                    <a:pt x="1168717" y="694131"/>
                  </a:lnTo>
                  <a:lnTo>
                    <a:pt x="1164056" y="650900"/>
                  </a:lnTo>
                  <a:lnTo>
                    <a:pt x="1156284" y="611403"/>
                  </a:lnTo>
                  <a:lnTo>
                    <a:pt x="1129957" y="544779"/>
                  </a:lnTo>
                  <a:lnTo>
                    <a:pt x="1080998" y="501650"/>
                  </a:lnTo>
                  <a:lnTo>
                    <a:pt x="1047470" y="489343"/>
                  </a:lnTo>
                  <a:lnTo>
                    <a:pt x="1073619" y="479945"/>
                  </a:lnTo>
                  <a:lnTo>
                    <a:pt x="1096200" y="466471"/>
                  </a:lnTo>
                  <a:lnTo>
                    <a:pt x="1115225" y="448932"/>
                  </a:lnTo>
                  <a:lnTo>
                    <a:pt x="1130668" y="427329"/>
                  </a:lnTo>
                  <a:lnTo>
                    <a:pt x="1135570" y="416890"/>
                  </a:lnTo>
                  <a:lnTo>
                    <a:pt x="1142619" y="401891"/>
                  </a:lnTo>
                  <a:lnTo>
                    <a:pt x="1151153" y="372846"/>
                  </a:lnTo>
                  <a:lnTo>
                    <a:pt x="1156284" y="340194"/>
                  </a:lnTo>
                  <a:lnTo>
                    <a:pt x="1157986" y="303923"/>
                  </a:lnTo>
                  <a:lnTo>
                    <a:pt x="1157986" y="256641"/>
                  </a:lnTo>
                  <a:lnTo>
                    <a:pt x="1154633" y="195313"/>
                  </a:lnTo>
                  <a:lnTo>
                    <a:pt x="1144549" y="143294"/>
                  </a:lnTo>
                  <a:lnTo>
                    <a:pt x="1127760" y="100596"/>
                  </a:lnTo>
                  <a:lnTo>
                    <a:pt x="1104252" y="67221"/>
                  </a:lnTo>
                  <a:lnTo>
                    <a:pt x="1073391" y="42113"/>
                  </a:lnTo>
                  <a:lnTo>
                    <a:pt x="1034491" y="24168"/>
                  </a:lnTo>
                  <a:lnTo>
                    <a:pt x="987590" y="13411"/>
                  </a:lnTo>
                  <a:lnTo>
                    <a:pt x="956602" y="11391"/>
                  </a:lnTo>
                  <a:lnTo>
                    <a:pt x="956602" y="685203"/>
                  </a:lnTo>
                  <a:lnTo>
                    <a:pt x="956602" y="820280"/>
                  </a:lnTo>
                  <a:lnTo>
                    <a:pt x="951344" y="855205"/>
                  </a:lnTo>
                  <a:lnTo>
                    <a:pt x="935570" y="880148"/>
                  </a:lnTo>
                  <a:lnTo>
                    <a:pt x="909281" y="895108"/>
                  </a:lnTo>
                  <a:lnTo>
                    <a:pt x="872477" y="900099"/>
                  </a:lnTo>
                  <a:lnTo>
                    <a:pt x="867156" y="900099"/>
                  </a:lnTo>
                  <a:lnTo>
                    <a:pt x="859993" y="899693"/>
                  </a:lnTo>
                  <a:lnTo>
                    <a:pt x="850988" y="898867"/>
                  </a:lnTo>
                  <a:lnTo>
                    <a:pt x="850988" y="585736"/>
                  </a:lnTo>
                  <a:lnTo>
                    <a:pt x="890905" y="585736"/>
                  </a:lnTo>
                  <a:lnTo>
                    <a:pt x="908431" y="587413"/>
                  </a:lnTo>
                  <a:lnTo>
                    <a:pt x="942784" y="612444"/>
                  </a:lnTo>
                  <a:lnTo>
                    <a:pt x="955738" y="663397"/>
                  </a:lnTo>
                  <a:lnTo>
                    <a:pt x="956602" y="685203"/>
                  </a:lnTo>
                  <a:lnTo>
                    <a:pt x="956602" y="11391"/>
                  </a:lnTo>
                  <a:lnTo>
                    <a:pt x="942479" y="10464"/>
                  </a:lnTo>
                  <a:lnTo>
                    <a:pt x="942479" y="229019"/>
                  </a:lnTo>
                  <a:lnTo>
                    <a:pt x="942403" y="340194"/>
                  </a:lnTo>
                  <a:lnTo>
                    <a:pt x="937641" y="381330"/>
                  </a:lnTo>
                  <a:lnTo>
                    <a:pt x="908900" y="415429"/>
                  </a:lnTo>
                  <a:lnTo>
                    <a:pt x="895197" y="416890"/>
                  </a:lnTo>
                  <a:lnTo>
                    <a:pt x="850988" y="416890"/>
                  </a:lnTo>
                  <a:lnTo>
                    <a:pt x="850988" y="176822"/>
                  </a:lnTo>
                  <a:lnTo>
                    <a:pt x="896429" y="176822"/>
                  </a:lnTo>
                  <a:lnTo>
                    <a:pt x="916584" y="180086"/>
                  </a:lnTo>
                  <a:lnTo>
                    <a:pt x="930973" y="189877"/>
                  </a:lnTo>
                  <a:lnTo>
                    <a:pt x="939609" y="206184"/>
                  </a:lnTo>
                  <a:lnTo>
                    <a:pt x="942479" y="229019"/>
                  </a:lnTo>
                  <a:lnTo>
                    <a:pt x="942479" y="10464"/>
                  </a:lnTo>
                  <a:lnTo>
                    <a:pt x="932649" y="9817"/>
                  </a:lnTo>
                  <a:lnTo>
                    <a:pt x="639775" y="9817"/>
                  </a:lnTo>
                  <a:lnTo>
                    <a:pt x="639775" y="1090434"/>
                  </a:lnTo>
                  <a:lnTo>
                    <a:pt x="932649" y="1090434"/>
                  </a:lnTo>
                  <a:lnTo>
                    <a:pt x="977506" y="1087716"/>
                  </a:lnTo>
                  <a:lnTo>
                    <a:pt x="1016914" y="1079550"/>
                  </a:lnTo>
                  <a:lnTo>
                    <a:pt x="1079385" y="1046848"/>
                  </a:lnTo>
                  <a:lnTo>
                    <a:pt x="1122984" y="994511"/>
                  </a:lnTo>
                  <a:lnTo>
                    <a:pt x="1150620" y="924661"/>
                  </a:lnTo>
                  <a:lnTo>
                    <a:pt x="1155776" y="900099"/>
                  </a:lnTo>
                  <a:lnTo>
                    <a:pt x="1159217" y="883716"/>
                  </a:lnTo>
                  <a:lnTo>
                    <a:pt x="1165352" y="839470"/>
                  </a:lnTo>
                  <a:lnTo>
                    <a:pt x="1169047" y="791933"/>
                  </a:lnTo>
                  <a:lnTo>
                    <a:pt x="1170266" y="741083"/>
                  </a:lnTo>
                  <a:close/>
                </a:path>
                <a:path w="4344670" h="1100455">
                  <a:moveTo>
                    <a:pt x="1765833" y="795731"/>
                  </a:moveTo>
                  <a:lnTo>
                    <a:pt x="1765744" y="280593"/>
                  </a:lnTo>
                  <a:lnTo>
                    <a:pt x="1763115" y="229603"/>
                  </a:lnTo>
                  <a:lnTo>
                    <a:pt x="1754974" y="182130"/>
                  </a:lnTo>
                  <a:lnTo>
                    <a:pt x="1741411" y="140017"/>
                  </a:lnTo>
                  <a:lnTo>
                    <a:pt x="1722412" y="103251"/>
                  </a:lnTo>
                  <a:lnTo>
                    <a:pt x="1697990" y="71843"/>
                  </a:lnTo>
                  <a:lnTo>
                    <a:pt x="1660131" y="40411"/>
                  </a:lnTo>
                  <a:lnTo>
                    <a:pt x="1614411" y="17957"/>
                  </a:lnTo>
                  <a:lnTo>
                    <a:pt x="1560817" y="4495"/>
                  </a:lnTo>
                  <a:lnTo>
                    <a:pt x="1550327" y="3733"/>
                  </a:lnTo>
                  <a:lnTo>
                    <a:pt x="1550327" y="278752"/>
                  </a:lnTo>
                  <a:lnTo>
                    <a:pt x="1550238" y="807402"/>
                  </a:lnTo>
                  <a:lnTo>
                    <a:pt x="1547253" y="847801"/>
                  </a:lnTo>
                  <a:lnTo>
                    <a:pt x="1538046" y="877544"/>
                  </a:lnTo>
                  <a:lnTo>
                    <a:pt x="1522691" y="895388"/>
                  </a:lnTo>
                  <a:lnTo>
                    <a:pt x="1501203" y="901331"/>
                  </a:lnTo>
                  <a:lnTo>
                    <a:pt x="1488084" y="899972"/>
                  </a:lnTo>
                  <a:lnTo>
                    <a:pt x="1455305" y="866851"/>
                  </a:lnTo>
                  <a:lnTo>
                    <a:pt x="1448396" y="807402"/>
                  </a:lnTo>
                  <a:lnTo>
                    <a:pt x="1448396" y="280593"/>
                  </a:lnTo>
                  <a:lnTo>
                    <a:pt x="1451775" y="244868"/>
                  </a:lnTo>
                  <a:lnTo>
                    <a:pt x="1461909" y="219354"/>
                  </a:lnTo>
                  <a:lnTo>
                    <a:pt x="1478788" y="204038"/>
                  </a:lnTo>
                  <a:lnTo>
                    <a:pt x="1502435" y="198932"/>
                  </a:lnTo>
                  <a:lnTo>
                    <a:pt x="1523860" y="204038"/>
                  </a:lnTo>
                  <a:lnTo>
                    <a:pt x="1523504" y="204038"/>
                  </a:lnTo>
                  <a:lnTo>
                    <a:pt x="1538351" y="218897"/>
                  </a:lnTo>
                  <a:lnTo>
                    <a:pt x="1547329" y="243840"/>
                  </a:lnTo>
                  <a:lnTo>
                    <a:pt x="1550327" y="278752"/>
                  </a:lnTo>
                  <a:lnTo>
                    <a:pt x="1550327" y="3733"/>
                  </a:lnTo>
                  <a:lnTo>
                    <a:pt x="1499362" y="0"/>
                  </a:lnTo>
                  <a:lnTo>
                    <a:pt x="1437906" y="4495"/>
                  </a:lnTo>
                  <a:lnTo>
                    <a:pt x="1384312" y="17957"/>
                  </a:lnTo>
                  <a:lnTo>
                    <a:pt x="1338592" y="40411"/>
                  </a:lnTo>
                  <a:lnTo>
                    <a:pt x="1300734" y="71843"/>
                  </a:lnTo>
                  <a:lnTo>
                    <a:pt x="1276311" y="103251"/>
                  </a:lnTo>
                  <a:lnTo>
                    <a:pt x="1257312" y="140017"/>
                  </a:lnTo>
                  <a:lnTo>
                    <a:pt x="1243749" y="182130"/>
                  </a:lnTo>
                  <a:lnTo>
                    <a:pt x="1235608" y="229603"/>
                  </a:lnTo>
                  <a:lnTo>
                    <a:pt x="1233081" y="278752"/>
                  </a:lnTo>
                  <a:lnTo>
                    <a:pt x="1232890" y="795731"/>
                  </a:lnTo>
                  <a:lnTo>
                    <a:pt x="1235557" y="850607"/>
                  </a:lnTo>
                  <a:lnTo>
                    <a:pt x="1243838" y="902957"/>
                  </a:lnTo>
                  <a:lnTo>
                    <a:pt x="1257541" y="948207"/>
                  </a:lnTo>
                  <a:lnTo>
                    <a:pt x="1276705" y="987882"/>
                  </a:lnTo>
                  <a:lnTo>
                    <a:pt x="1301356" y="1021981"/>
                  </a:lnTo>
                  <a:lnTo>
                    <a:pt x="1339405" y="1056233"/>
                  </a:lnTo>
                  <a:lnTo>
                    <a:pt x="1385087" y="1080693"/>
                  </a:lnTo>
                  <a:lnTo>
                    <a:pt x="1438402" y="1095375"/>
                  </a:lnTo>
                  <a:lnTo>
                    <a:pt x="1499362" y="1100264"/>
                  </a:lnTo>
                  <a:lnTo>
                    <a:pt x="1560322" y="1095375"/>
                  </a:lnTo>
                  <a:lnTo>
                    <a:pt x="1613636" y="1080693"/>
                  </a:lnTo>
                  <a:lnTo>
                    <a:pt x="1659318" y="1056233"/>
                  </a:lnTo>
                  <a:lnTo>
                    <a:pt x="1697367" y="1021981"/>
                  </a:lnTo>
                  <a:lnTo>
                    <a:pt x="1722018" y="987882"/>
                  </a:lnTo>
                  <a:lnTo>
                    <a:pt x="1741182" y="948207"/>
                  </a:lnTo>
                  <a:lnTo>
                    <a:pt x="1754886" y="902957"/>
                  </a:lnTo>
                  <a:lnTo>
                    <a:pt x="1755140" y="901331"/>
                  </a:lnTo>
                  <a:lnTo>
                    <a:pt x="1763102" y="852131"/>
                  </a:lnTo>
                  <a:lnTo>
                    <a:pt x="1765833" y="795731"/>
                  </a:lnTo>
                  <a:close/>
                </a:path>
                <a:path w="4344670" h="1100455">
                  <a:moveTo>
                    <a:pt x="2365692" y="9817"/>
                  </a:moveTo>
                  <a:lnTo>
                    <a:pt x="2155710" y="9817"/>
                  </a:lnTo>
                  <a:lnTo>
                    <a:pt x="2155710" y="792657"/>
                  </a:lnTo>
                  <a:lnTo>
                    <a:pt x="2155545" y="806056"/>
                  </a:lnTo>
                  <a:lnTo>
                    <a:pt x="2152942" y="844842"/>
                  </a:lnTo>
                  <a:lnTo>
                    <a:pt x="2139137" y="885685"/>
                  </a:lnTo>
                  <a:lnTo>
                    <a:pt x="2102916" y="901331"/>
                  </a:lnTo>
                  <a:lnTo>
                    <a:pt x="2091474" y="900328"/>
                  </a:lnTo>
                  <a:lnTo>
                    <a:pt x="2058250" y="867181"/>
                  </a:lnTo>
                  <a:lnTo>
                    <a:pt x="2050872" y="819137"/>
                  </a:lnTo>
                  <a:lnTo>
                    <a:pt x="2050110" y="792657"/>
                  </a:lnTo>
                  <a:lnTo>
                    <a:pt x="2050110" y="9817"/>
                  </a:lnTo>
                  <a:lnTo>
                    <a:pt x="1840128" y="9817"/>
                  </a:lnTo>
                  <a:lnTo>
                    <a:pt x="1840128" y="801255"/>
                  </a:lnTo>
                  <a:lnTo>
                    <a:pt x="1842681" y="857338"/>
                  </a:lnTo>
                  <a:lnTo>
                    <a:pt x="1850339" y="907694"/>
                  </a:lnTo>
                  <a:lnTo>
                    <a:pt x="1863115" y="952334"/>
                  </a:lnTo>
                  <a:lnTo>
                    <a:pt x="1880997" y="991247"/>
                  </a:lnTo>
                  <a:lnTo>
                    <a:pt x="1903984" y="1024432"/>
                  </a:lnTo>
                  <a:lnTo>
                    <a:pt x="1940356" y="1057605"/>
                  </a:lnTo>
                  <a:lnTo>
                    <a:pt x="1985645" y="1081303"/>
                  </a:lnTo>
                  <a:lnTo>
                    <a:pt x="2039823" y="1095527"/>
                  </a:lnTo>
                  <a:lnTo>
                    <a:pt x="2102916" y="1100264"/>
                  </a:lnTo>
                  <a:lnTo>
                    <a:pt x="2165997" y="1095527"/>
                  </a:lnTo>
                  <a:lnTo>
                    <a:pt x="2220176" y="1081303"/>
                  </a:lnTo>
                  <a:lnTo>
                    <a:pt x="2265464" y="1057605"/>
                  </a:lnTo>
                  <a:lnTo>
                    <a:pt x="2301849" y="1024432"/>
                  </a:lnTo>
                  <a:lnTo>
                    <a:pt x="2324836" y="991247"/>
                  </a:lnTo>
                  <a:lnTo>
                    <a:pt x="2342705" y="952334"/>
                  </a:lnTo>
                  <a:lnTo>
                    <a:pt x="2355481" y="907694"/>
                  </a:lnTo>
                  <a:lnTo>
                    <a:pt x="2363139" y="857338"/>
                  </a:lnTo>
                  <a:lnTo>
                    <a:pt x="2365692" y="801255"/>
                  </a:lnTo>
                  <a:lnTo>
                    <a:pt x="2365692" y="9817"/>
                  </a:lnTo>
                  <a:close/>
                </a:path>
                <a:path w="4344670" h="1100455">
                  <a:moveTo>
                    <a:pt x="2885744" y="9664"/>
                  </a:moveTo>
                  <a:lnTo>
                    <a:pt x="2412974" y="9664"/>
                  </a:lnTo>
                  <a:lnTo>
                    <a:pt x="2412974" y="217944"/>
                  </a:lnTo>
                  <a:lnTo>
                    <a:pt x="2541308" y="217944"/>
                  </a:lnTo>
                  <a:lnTo>
                    <a:pt x="2541308" y="1090434"/>
                  </a:lnTo>
                  <a:lnTo>
                    <a:pt x="2757436" y="1090434"/>
                  </a:lnTo>
                  <a:lnTo>
                    <a:pt x="2757436" y="217944"/>
                  </a:lnTo>
                  <a:lnTo>
                    <a:pt x="2885744" y="217944"/>
                  </a:lnTo>
                  <a:lnTo>
                    <a:pt x="2885744" y="9664"/>
                  </a:lnTo>
                  <a:close/>
                </a:path>
                <a:path w="4344670" h="1100455">
                  <a:moveTo>
                    <a:pt x="3753307" y="9817"/>
                  </a:moveTo>
                  <a:lnTo>
                    <a:pt x="3543312" y="9817"/>
                  </a:lnTo>
                  <a:lnTo>
                    <a:pt x="3543312" y="792657"/>
                  </a:lnTo>
                  <a:lnTo>
                    <a:pt x="3543147" y="806056"/>
                  </a:lnTo>
                  <a:lnTo>
                    <a:pt x="3540556" y="844842"/>
                  </a:lnTo>
                  <a:lnTo>
                    <a:pt x="3526752" y="885685"/>
                  </a:lnTo>
                  <a:lnTo>
                    <a:pt x="3490506" y="901331"/>
                  </a:lnTo>
                  <a:lnTo>
                    <a:pt x="3479076" y="900328"/>
                  </a:lnTo>
                  <a:lnTo>
                    <a:pt x="3445853" y="867181"/>
                  </a:lnTo>
                  <a:lnTo>
                    <a:pt x="3438487" y="819137"/>
                  </a:lnTo>
                  <a:lnTo>
                    <a:pt x="3437725" y="792657"/>
                  </a:lnTo>
                  <a:lnTo>
                    <a:pt x="3437725" y="9817"/>
                  </a:lnTo>
                  <a:lnTo>
                    <a:pt x="3227730" y="9817"/>
                  </a:lnTo>
                  <a:lnTo>
                    <a:pt x="3227730" y="801255"/>
                  </a:lnTo>
                  <a:lnTo>
                    <a:pt x="3230283" y="857338"/>
                  </a:lnTo>
                  <a:lnTo>
                    <a:pt x="3237954" y="907694"/>
                  </a:lnTo>
                  <a:lnTo>
                    <a:pt x="3250717" y="952334"/>
                  </a:lnTo>
                  <a:lnTo>
                    <a:pt x="3268586" y="991247"/>
                  </a:lnTo>
                  <a:lnTo>
                    <a:pt x="3291573" y="1024432"/>
                  </a:lnTo>
                  <a:lnTo>
                    <a:pt x="3327958" y="1057605"/>
                  </a:lnTo>
                  <a:lnTo>
                    <a:pt x="3373247" y="1081303"/>
                  </a:lnTo>
                  <a:lnTo>
                    <a:pt x="3427425" y="1095527"/>
                  </a:lnTo>
                  <a:lnTo>
                    <a:pt x="3490506" y="1100264"/>
                  </a:lnTo>
                  <a:lnTo>
                    <a:pt x="3553612" y="1095527"/>
                  </a:lnTo>
                  <a:lnTo>
                    <a:pt x="3607790" y="1081303"/>
                  </a:lnTo>
                  <a:lnTo>
                    <a:pt x="3653078" y="1057605"/>
                  </a:lnTo>
                  <a:lnTo>
                    <a:pt x="3689439" y="1024432"/>
                  </a:lnTo>
                  <a:lnTo>
                    <a:pt x="3712438" y="991247"/>
                  </a:lnTo>
                  <a:lnTo>
                    <a:pt x="3730320" y="952334"/>
                  </a:lnTo>
                  <a:lnTo>
                    <a:pt x="3743096" y="907694"/>
                  </a:lnTo>
                  <a:lnTo>
                    <a:pt x="3750754" y="857338"/>
                  </a:lnTo>
                  <a:lnTo>
                    <a:pt x="3753307" y="801255"/>
                  </a:lnTo>
                  <a:lnTo>
                    <a:pt x="3753307" y="9817"/>
                  </a:lnTo>
                  <a:close/>
                </a:path>
                <a:path w="4344670" h="1100455">
                  <a:moveTo>
                    <a:pt x="4344581" y="775462"/>
                  </a:moveTo>
                  <a:lnTo>
                    <a:pt x="4339818" y="705700"/>
                  </a:lnTo>
                  <a:lnTo>
                    <a:pt x="4325556" y="647446"/>
                  </a:lnTo>
                  <a:lnTo>
                    <a:pt x="4303446" y="598170"/>
                  </a:lnTo>
                  <a:lnTo>
                    <a:pt x="4275201" y="555345"/>
                  </a:lnTo>
                  <a:lnTo>
                    <a:pt x="4242346" y="516750"/>
                  </a:lnTo>
                  <a:lnTo>
                    <a:pt x="4206417" y="480136"/>
                  </a:lnTo>
                  <a:lnTo>
                    <a:pt x="4081805" y="360413"/>
                  </a:lnTo>
                  <a:lnTo>
                    <a:pt x="4065181" y="343725"/>
                  </a:lnTo>
                  <a:lnTo>
                    <a:pt x="4040924" y="313334"/>
                  </a:lnTo>
                  <a:lnTo>
                    <a:pt x="4024084" y="274154"/>
                  </a:lnTo>
                  <a:lnTo>
                    <a:pt x="4021010" y="250507"/>
                  </a:lnTo>
                  <a:lnTo>
                    <a:pt x="4021759" y="239674"/>
                  </a:lnTo>
                  <a:lnTo>
                    <a:pt x="4048417" y="202539"/>
                  </a:lnTo>
                  <a:lnTo>
                    <a:pt x="4070743" y="198932"/>
                  </a:lnTo>
                  <a:lnTo>
                    <a:pt x="4080941" y="199694"/>
                  </a:lnTo>
                  <a:lnTo>
                    <a:pt x="4114254" y="225945"/>
                  </a:lnTo>
                  <a:lnTo>
                    <a:pt x="4117403" y="245592"/>
                  </a:lnTo>
                  <a:lnTo>
                    <a:pt x="4117403" y="319887"/>
                  </a:lnTo>
                  <a:lnTo>
                    <a:pt x="4337215" y="319887"/>
                  </a:lnTo>
                  <a:lnTo>
                    <a:pt x="4334726" y="258584"/>
                  </a:lnTo>
                  <a:lnTo>
                    <a:pt x="4327245" y="203873"/>
                  </a:lnTo>
                  <a:lnTo>
                    <a:pt x="4314774" y="155727"/>
                  </a:lnTo>
                  <a:lnTo>
                    <a:pt x="4297324" y="114173"/>
                  </a:lnTo>
                  <a:lnTo>
                    <a:pt x="4274883" y="79209"/>
                  </a:lnTo>
                  <a:lnTo>
                    <a:pt x="4246511" y="50698"/>
                  </a:lnTo>
                  <a:lnTo>
                    <a:pt x="4211231" y="28511"/>
                  </a:lnTo>
                  <a:lnTo>
                    <a:pt x="4169054" y="12674"/>
                  </a:lnTo>
                  <a:lnTo>
                    <a:pt x="4119969" y="3162"/>
                  </a:lnTo>
                  <a:lnTo>
                    <a:pt x="4064000" y="0"/>
                  </a:lnTo>
                  <a:lnTo>
                    <a:pt x="4006799" y="4533"/>
                  </a:lnTo>
                  <a:lnTo>
                    <a:pt x="3956774" y="18110"/>
                  </a:lnTo>
                  <a:lnTo>
                    <a:pt x="3913924" y="40754"/>
                  </a:lnTo>
                  <a:lnTo>
                    <a:pt x="3878262" y="72453"/>
                  </a:lnTo>
                  <a:lnTo>
                    <a:pt x="3855161" y="104063"/>
                  </a:lnTo>
                  <a:lnTo>
                    <a:pt x="3837190" y="140919"/>
                  </a:lnTo>
                  <a:lnTo>
                    <a:pt x="3824351" y="183032"/>
                  </a:lnTo>
                  <a:lnTo>
                    <a:pt x="3816654" y="230416"/>
                  </a:lnTo>
                  <a:lnTo>
                    <a:pt x="3814089" y="283044"/>
                  </a:lnTo>
                  <a:lnTo>
                    <a:pt x="3818432" y="334670"/>
                  </a:lnTo>
                  <a:lnTo>
                    <a:pt x="3831475" y="383933"/>
                  </a:lnTo>
                  <a:lnTo>
                    <a:pt x="3853218" y="430847"/>
                  </a:lnTo>
                  <a:lnTo>
                    <a:pt x="3883647" y="475399"/>
                  </a:lnTo>
                  <a:lnTo>
                    <a:pt x="3922776" y="517588"/>
                  </a:lnTo>
                  <a:lnTo>
                    <a:pt x="4019791" y="609688"/>
                  </a:lnTo>
                  <a:lnTo>
                    <a:pt x="4040098" y="629310"/>
                  </a:lnTo>
                  <a:lnTo>
                    <a:pt x="4073715" y="664768"/>
                  </a:lnTo>
                  <a:lnTo>
                    <a:pt x="4098239" y="695985"/>
                  </a:lnTo>
                  <a:lnTo>
                    <a:pt x="4121099" y="744461"/>
                  </a:lnTo>
                  <a:lnTo>
                    <a:pt x="4128465" y="781989"/>
                  </a:lnTo>
                  <a:lnTo>
                    <a:pt x="4130916" y="827659"/>
                  </a:lnTo>
                  <a:lnTo>
                    <a:pt x="4130205" y="845921"/>
                  </a:lnTo>
                  <a:lnTo>
                    <a:pt x="4119562" y="884135"/>
                  </a:lnTo>
                  <a:lnTo>
                    <a:pt x="4078732" y="901331"/>
                  </a:lnTo>
                  <a:lnTo>
                    <a:pt x="4065663" y="900010"/>
                  </a:lnTo>
                  <a:lnTo>
                    <a:pt x="4034155" y="868540"/>
                  </a:lnTo>
                  <a:lnTo>
                    <a:pt x="4027754" y="821512"/>
                  </a:lnTo>
                  <a:lnTo>
                    <a:pt x="4027754" y="686435"/>
                  </a:lnTo>
                  <a:lnTo>
                    <a:pt x="3814089" y="686435"/>
                  </a:lnTo>
                  <a:lnTo>
                    <a:pt x="3814089" y="792035"/>
                  </a:lnTo>
                  <a:lnTo>
                    <a:pt x="3816705" y="852893"/>
                  </a:lnTo>
                  <a:lnTo>
                    <a:pt x="3824554" y="906780"/>
                  </a:lnTo>
                  <a:lnTo>
                    <a:pt x="3837635" y="953693"/>
                  </a:lnTo>
                  <a:lnTo>
                    <a:pt x="3855948" y="993635"/>
                  </a:lnTo>
                  <a:lnTo>
                    <a:pt x="3879494" y="1026591"/>
                  </a:lnTo>
                  <a:lnTo>
                    <a:pt x="3908945" y="1053109"/>
                  </a:lnTo>
                  <a:lnTo>
                    <a:pt x="3945013" y="1073734"/>
                  </a:lnTo>
                  <a:lnTo>
                    <a:pt x="3987673" y="1088478"/>
                  </a:lnTo>
                  <a:lnTo>
                    <a:pt x="4036961" y="1097318"/>
                  </a:lnTo>
                  <a:lnTo>
                    <a:pt x="4092841" y="1100264"/>
                  </a:lnTo>
                  <a:lnTo>
                    <a:pt x="4145267" y="1096810"/>
                  </a:lnTo>
                  <a:lnTo>
                    <a:pt x="4191025" y="1086459"/>
                  </a:lnTo>
                  <a:lnTo>
                    <a:pt x="4230141" y="1069213"/>
                  </a:lnTo>
                  <a:lnTo>
                    <a:pt x="4262602" y="1045057"/>
                  </a:lnTo>
                  <a:lnTo>
                    <a:pt x="4288396" y="1014006"/>
                  </a:lnTo>
                  <a:lnTo>
                    <a:pt x="4308627" y="976858"/>
                  </a:lnTo>
                  <a:lnTo>
                    <a:pt x="4324362" y="934427"/>
                  </a:lnTo>
                  <a:lnTo>
                    <a:pt x="4335589" y="886726"/>
                  </a:lnTo>
                  <a:lnTo>
                    <a:pt x="4342333" y="833729"/>
                  </a:lnTo>
                  <a:lnTo>
                    <a:pt x="4344581" y="7754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300917" y="3158305"/>
            <a:ext cx="14637385" cy="45294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84455" marR="75565">
              <a:lnSpc>
                <a:spcPct val="100000"/>
              </a:lnSpc>
              <a:spcBef>
                <a:spcPts val="100"/>
              </a:spcBef>
            </a:pP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Right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since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our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advent,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Pelican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Migration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Consultants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have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been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minimizing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the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challenges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associated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with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migration,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 spc="-20">
                <a:solidFill>
                  <a:srgbClr val="231F20"/>
                </a:solidFill>
                <a:latin typeface="Arial MT"/>
                <a:cs typeface="Arial MT"/>
              </a:rPr>
              <a:t>par-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ticularly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the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confusion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and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frustration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linked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to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the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visa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application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process.</a:t>
            </a:r>
            <a:r>
              <a:rPr dirty="0" sz="2100" spc="-12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As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CICC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consultants,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we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are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committed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to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 spc="-25">
                <a:solidFill>
                  <a:srgbClr val="231F20"/>
                </a:solidFill>
                <a:latin typeface="Arial MT"/>
                <a:cs typeface="Arial MT"/>
              </a:rPr>
              <a:t>the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success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of</a:t>
            </a:r>
            <a:r>
              <a:rPr dirty="0" sz="21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our</a:t>
            </a:r>
            <a:r>
              <a:rPr dirty="0" sz="21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clients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and</a:t>
            </a:r>
            <a:r>
              <a:rPr dirty="0" sz="21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the</a:t>
            </a:r>
            <a:r>
              <a:rPr dirty="0" sz="21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truth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in</a:t>
            </a:r>
            <a:r>
              <a:rPr dirty="0" sz="21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an</a:t>
            </a:r>
            <a:r>
              <a:rPr dirty="0" sz="21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industry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laden</a:t>
            </a:r>
            <a:r>
              <a:rPr dirty="0" sz="21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with</a:t>
            </a:r>
            <a:r>
              <a:rPr dirty="0" sz="21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distortion.</a:t>
            </a:r>
            <a:endParaRPr sz="2100">
              <a:latin typeface="Arial MT"/>
              <a:cs typeface="Arial MT"/>
            </a:endParaRPr>
          </a:p>
          <a:p>
            <a:pPr algn="ctr" marL="54610" marR="45720" indent="-635">
              <a:lnSpc>
                <a:spcPct val="100000"/>
              </a:lnSpc>
            </a:pP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Our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immigration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services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are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specifically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tailored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to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assist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you</a:t>
            </a:r>
            <a:r>
              <a:rPr dirty="0" sz="21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in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migrating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to</a:t>
            </a:r>
            <a:r>
              <a:rPr dirty="0" sz="2100" spc="-13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Australia,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Canada,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and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New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Zealand.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 Being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hassle-free,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we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help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you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begin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your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new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life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through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means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of</a:t>
            </a:r>
            <a:r>
              <a:rPr dirty="0" sz="21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a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visa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application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and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settlement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process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to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the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country</a:t>
            </a:r>
            <a:r>
              <a:rPr dirty="0" sz="21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 spc="-25">
                <a:solidFill>
                  <a:srgbClr val="231F20"/>
                </a:solidFill>
                <a:latin typeface="Arial MT"/>
                <a:cs typeface="Arial MT"/>
              </a:rPr>
              <a:t>you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wish</a:t>
            </a:r>
            <a:r>
              <a:rPr dirty="0" sz="21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to</a:t>
            </a:r>
            <a:r>
              <a:rPr dirty="0" sz="21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migrate</a:t>
            </a:r>
            <a:r>
              <a:rPr dirty="0" sz="21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to.Over</a:t>
            </a:r>
            <a:r>
              <a:rPr dirty="0" sz="21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the</a:t>
            </a:r>
            <a:r>
              <a:rPr dirty="0" sz="21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years,</a:t>
            </a:r>
            <a:r>
              <a:rPr dirty="0" sz="21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we</a:t>
            </a:r>
            <a:r>
              <a:rPr dirty="0" sz="21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have</a:t>
            </a:r>
            <a:r>
              <a:rPr dirty="0" sz="21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steadily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built</a:t>
            </a:r>
            <a:r>
              <a:rPr dirty="0" sz="21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Pelican</a:t>
            </a:r>
            <a:r>
              <a:rPr dirty="0" sz="21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Migration</a:t>
            </a:r>
            <a:r>
              <a:rPr dirty="0" sz="21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Consultant’s</a:t>
            </a:r>
            <a:r>
              <a:rPr dirty="0" sz="21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reputation</a:t>
            </a:r>
            <a:r>
              <a:rPr dirty="0" sz="21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as</a:t>
            </a:r>
            <a:r>
              <a:rPr dirty="0" sz="21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one</a:t>
            </a:r>
            <a:r>
              <a:rPr dirty="0" sz="21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of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the</a:t>
            </a:r>
            <a:r>
              <a:rPr dirty="0" sz="21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most</a:t>
            </a:r>
            <a:r>
              <a:rPr dirty="0" sz="21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trust-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ed</a:t>
            </a:r>
            <a:r>
              <a:rPr dirty="0" sz="21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and</a:t>
            </a:r>
            <a:r>
              <a:rPr dirty="0" sz="21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best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immigration</a:t>
            </a:r>
            <a:r>
              <a:rPr dirty="0" sz="21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consultants</a:t>
            </a:r>
            <a:r>
              <a:rPr dirty="0" sz="21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in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Dubai</a:t>
            </a:r>
            <a:r>
              <a:rPr dirty="0" sz="21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UAE</a:t>
            </a:r>
            <a:r>
              <a:rPr dirty="0" sz="21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as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well</a:t>
            </a:r>
            <a:r>
              <a:rPr dirty="0" sz="21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as</a:t>
            </a:r>
            <a:r>
              <a:rPr dirty="0" sz="21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in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the</a:t>
            </a:r>
            <a:r>
              <a:rPr dirty="0" sz="21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middle</a:t>
            </a:r>
            <a:r>
              <a:rPr dirty="0" sz="21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east.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Clients</a:t>
            </a:r>
            <a:r>
              <a:rPr dirty="0" sz="21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are</a:t>
            </a:r>
            <a:r>
              <a:rPr dirty="0" sz="21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at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the</a:t>
            </a:r>
            <a:r>
              <a:rPr dirty="0" sz="21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heart</a:t>
            </a:r>
            <a:r>
              <a:rPr dirty="0" sz="21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of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our</a:t>
            </a:r>
            <a:r>
              <a:rPr dirty="0" sz="21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business.</a:t>
            </a:r>
            <a:r>
              <a:rPr dirty="0" sz="21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 spc="-25">
                <a:solidFill>
                  <a:srgbClr val="231F20"/>
                </a:solidFill>
                <a:latin typeface="Arial MT"/>
                <a:cs typeface="Arial MT"/>
              </a:rPr>
              <a:t>Li-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censed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as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CICC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consultants,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we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take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pride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in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thinking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differently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to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each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of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our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clients’</a:t>
            </a:r>
            <a:r>
              <a:rPr dirty="0" sz="2100" spc="-9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unique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circumstances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and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 future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plans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to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tailor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a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solution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that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helps.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We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productively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engage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with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our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clients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and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take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an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exclusive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approach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–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one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that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 spc="-25">
                <a:solidFill>
                  <a:srgbClr val="231F20"/>
                </a:solidFill>
                <a:latin typeface="Arial MT"/>
                <a:cs typeface="Arial MT"/>
              </a:rPr>
              <a:t>en-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sures</a:t>
            </a:r>
            <a:r>
              <a:rPr dirty="0" sz="21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the</a:t>
            </a:r>
            <a:r>
              <a:rPr dirty="0" sz="21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highest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level</a:t>
            </a:r>
            <a:r>
              <a:rPr dirty="0" sz="21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of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understanding</a:t>
            </a:r>
            <a:r>
              <a:rPr dirty="0" sz="21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and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trust</a:t>
            </a:r>
            <a:r>
              <a:rPr dirty="0" sz="21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–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to</a:t>
            </a:r>
            <a:r>
              <a:rPr dirty="0" sz="21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obtain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the</a:t>
            </a:r>
            <a:r>
              <a:rPr dirty="0" sz="21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best</a:t>
            </a:r>
            <a:r>
              <a:rPr dirty="0" sz="21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possible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immigration</a:t>
            </a:r>
            <a:r>
              <a:rPr dirty="0" sz="21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outcomes.</a:t>
            </a:r>
            <a:endParaRPr sz="2100">
              <a:latin typeface="Arial MT"/>
              <a:cs typeface="Arial MT"/>
            </a:endParaRPr>
          </a:p>
          <a:p>
            <a:pPr algn="ctr" marL="12065" marR="5080">
              <a:lnSpc>
                <a:spcPct val="100000"/>
              </a:lnSpc>
            </a:pP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We</a:t>
            </a:r>
            <a:r>
              <a:rPr dirty="0" sz="21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provide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different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levels</a:t>
            </a:r>
            <a:r>
              <a:rPr dirty="0" sz="21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of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assistance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tailored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to</a:t>
            </a:r>
            <a:r>
              <a:rPr dirty="0" sz="21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our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clients’</a:t>
            </a:r>
            <a:r>
              <a:rPr dirty="0" sz="2100" spc="-9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needs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from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the</a:t>
            </a:r>
            <a:r>
              <a:rPr dirty="0" sz="21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very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beginning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to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the</a:t>
            </a:r>
            <a:r>
              <a:rPr dirty="0" sz="21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end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of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231F20"/>
                </a:solidFill>
                <a:latin typeface="Arial MT"/>
                <a:cs typeface="Arial MT"/>
              </a:rPr>
              <a:t>their</a:t>
            </a:r>
            <a:r>
              <a:rPr dirty="0" sz="21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immigration process.</a:t>
            </a:r>
            <a:endParaRPr sz="2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90"/>
              </a:spcBef>
            </a:pPr>
            <a:endParaRPr sz="21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</a:pP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pelicanmigration.com</a:t>
            </a:r>
            <a:endParaRPr sz="21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8601" y="154216"/>
            <a:ext cx="1030688" cy="702125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6672139" y="0"/>
            <a:ext cx="8562975" cy="7959725"/>
            <a:chOff x="6672139" y="0"/>
            <a:chExt cx="8562975" cy="7959725"/>
          </a:xfrm>
        </p:grpSpPr>
        <p:sp>
          <p:nvSpPr>
            <p:cNvPr id="4" name="object 4" descr=""/>
            <p:cNvSpPr/>
            <p:nvPr/>
          </p:nvSpPr>
          <p:spPr>
            <a:xfrm>
              <a:off x="10401300" y="0"/>
              <a:ext cx="4833620" cy="7959725"/>
            </a:xfrm>
            <a:custGeom>
              <a:avLst/>
              <a:gdLst/>
              <a:ahLst/>
              <a:cxnLst/>
              <a:rect l="l" t="t" r="r" b="b"/>
              <a:pathLst>
                <a:path w="4833619" h="7959725">
                  <a:moveTo>
                    <a:pt x="4833251" y="0"/>
                  </a:moveTo>
                  <a:lnTo>
                    <a:pt x="0" y="0"/>
                  </a:lnTo>
                  <a:lnTo>
                    <a:pt x="0" y="7959280"/>
                  </a:lnTo>
                  <a:lnTo>
                    <a:pt x="4833251" y="7959280"/>
                  </a:lnTo>
                  <a:lnTo>
                    <a:pt x="4833251" y="0"/>
                  </a:lnTo>
                  <a:close/>
                </a:path>
              </a:pathLst>
            </a:custGeom>
            <a:solidFill>
              <a:srgbClr val="1D577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61040" y="240995"/>
              <a:ext cx="8332859" cy="7515453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761039" y="241004"/>
              <a:ext cx="8333105" cy="7515859"/>
            </a:xfrm>
            <a:custGeom>
              <a:avLst/>
              <a:gdLst/>
              <a:ahLst/>
              <a:cxnLst/>
              <a:rect l="l" t="t" r="r" b="b"/>
              <a:pathLst>
                <a:path w="8333105" h="7515859">
                  <a:moveTo>
                    <a:pt x="5795068" y="7481544"/>
                  </a:moveTo>
                  <a:lnTo>
                    <a:pt x="2617629" y="7515440"/>
                  </a:lnTo>
                  <a:lnTo>
                    <a:pt x="2567333" y="7514703"/>
                  </a:lnTo>
                  <a:lnTo>
                    <a:pt x="2517454" y="7511441"/>
                  </a:lnTo>
                  <a:lnTo>
                    <a:pt x="2468074" y="7505702"/>
                  </a:lnTo>
                  <a:lnTo>
                    <a:pt x="2419273" y="7497529"/>
                  </a:lnTo>
                  <a:lnTo>
                    <a:pt x="2371130" y="7486969"/>
                  </a:lnTo>
                  <a:lnTo>
                    <a:pt x="2323725" y="7474066"/>
                  </a:lnTo>
                  <a:lnTo>
                    <a:pt x="2277140" y="7458865"/>
                  </a:lnTo>
                  <a:lnTo>
                    <a:pt x="2231454" y="7441411"/>
                  </a:lnTo>
                  <a:lnTo>
                    <a:pt x="2186747" y="7421751"/>
                  </a:lnTo>
                  <a:lnTo>
                    <a:pt x="2143099" y="7399928"/>
                  </a:lnTo>
                  <a:lnTo>
                    <a:pt x="2100591" y="7375988"/>
                  </a:lnTo>
                  <a:lnTo>
                    <a:pt x="2059303" y="7349976"/>
                  </a:lnTo>
                  <a:lnTo>
                    <a:pt x="2019314" y="7321938"/>
                  </a:lnTo>
                  <a:lnTo>
                    <a:pt x="1980706" y="7291918"/>
                  </a:lnTo>
                  <a:lnTo>
                    <a:pt x="1943557" y="7259961"/>
                  </a:lnTo>
                  <a:lnTo>
                    <a:pt x="1907949" y="7226113"/>
                  </a:lnTo>
                  <a:lnTo>
                    <a:pt x="1873962" y="7190419"/>
                  </a:lnTo>
                  <a:lnTo>
                    <a:pt x="1841675" y="7152924"/>
                  </a:lnTo>
                  <a:lnTo>
                    <a:pt x="1811169" y="7113673"/>
                  </a:lnTo>
                  <a:lnTo>
                    <a:pt x="1782524" y="7072712"/>
                  </a:lnTo>
                  <a:lnTo>
                    <a:pt x="1755820" y="7030084"/>
                  </a:lnTo>
                  <a:lnTo>
                    <a:pt x="137738" y="4295279"/>
                  </a:lnTo>
                  <a:lnTo>
                    <a:pt x="113231" y="4251354"/>
                  </a:lnTo>
                  <a:lnTo>
                    <a:pt x="91117" y="4206528"/>
                  </a:lnTo>
                  <a:lnTo>
                    <a:pt x="71398" y="4160895"/>
                  </a:lnTo>
                  <a:lnTo>
                    <a:pt x="54076" y="4114545"/>
                  </a:lnTo>
                  <a:lnTo>
                    <a:pt x="39151" y="4067572"/>
                  </a:lnTo>
                  <a:lnTo>
                    <a:pt x="26625" y="4020067"/>
                  </a:lnTo>
                  <a:lnTo>
                    <a:pt x="16497" y="3972123"/>
                  </a:lnTo>
                  <a:lnTo>
                    <a:pt x="8770" y="3923830"/>
                  </a:lnTo>
                  <a:lnTo>
                    <a:pt x="3444" y="3875282"/>
                  </a:lnTo>
                  <a:lnTo>
                    <a:pt x="520" y="3826570"/>
                  </a:lnTo>
                  <a:lnTo>
                    <a:pt x="0" y="3777786"/>
                  </a:lnTo>
                  <a:lnTo>
                    <a:pt x="1883" y="3729023"/>
                  </a:lnTo>
                  <a:lnTo>
                    <a:pt x="6172" y="3680372"/>
                  </a:lnTo>
                  <a:lnTo>
                    <a:pt x="12866" y="3631925"/>
                  </a:lnTo>
                  <a:lnTo>
                    <a:pt x="21968" y="3583775"/>
                  </a:lnTo>
                  <a:lnTo>
                    <a:pt x="33478" y="3536014"/>
                  </a:lnTo>
                  <a:lnTo>
                    <a:pt x="47398" y="3488733"/>
                  </a:lnTo>
                  <a:lnTo>
                    <a:pt x="63727" y="3442024"/>
                  </a:lnTo>
                  <a:lnTo>
                    <a:pt x="82467" y="3395980"/>
                  </a:lnTo>
                  <a:lnTo>
                    <a:pt x="103619" y="3350693"/>
                  </a:lnTo>
                  <a:lnTo>
                    <a:pt x="127185" y="3306254"/>
                  </a:lnTo>
                  <a:lnTo>
                    <a:pt x="1686542" y="537552"/>
                  </a:lnTo>
                  <a:lnTo>
                    <a:pt x="1712328" y="494365"/>
                  </a:lnTo>
                  <a:lnTo>
                    <a:pt x="1740092" y="452801"/>
                  </a:lnTo>
                  <a:lnTo>
                    <a:pt x="1769752" y="412908"/>
                  </a:lnTo>
                  <a:lnTo>
                    <a:pt x="1801230" y="374732"/>
                  </a:lnTo>
                  <a:lnTo>
                    <a:pt x="1834447" y="338321"/>
                  </a:lnTo>
                  <a:lnTo>
                    <a:pt x="1869324" y="303720"/>
                  </a:lnTo>
                  <a:lnTo>
                    <a:pt x="1905781" y="270978"/>
                  </a:lnTo>
                  <a:lnTo>
                    <a:pt x="1943739" y="240140"/>
                  </a:lnTo>
                  <a:lnTo>
                    <a:pt x="1983119" y="211255"/>
                  </a:lnTo>
                  <a:lnTo>
                    <a:pt x="2023843" y="184367"/>
                  </a:lnTo>
                  <a:lnTo>
                    <a:pt x="2065830" y="159525"/>
                  </a:lnTo>
                  <a:lnTo>
                    <a:pt x="2109001" y="136776"/>
                  </a:lnTo>
                  <a:lnTo>
                    <a:pt x="2153278" y="116165"/>
                  </a:lnTo>
                  <a:lnTo>
                    <a:pt x="2198581" y="97740"/>
                  </a:lnTo>
                  <a:lnTo>
                    <a:pt x="2244831" y="81548"/>
                  </a:lnTo>
                  <a:lnTo>
                    <a:pt x="2291949" y="67636"/>
                  </a:lnTo>
                  <a:lnTo>
                    <a:pt x="2339856" y="56050"/>
                  </a:lnTo>
                  <a:lnTo>
                    <a:pt x="2388472" y="46838"/>
                  </a:lnTo>
                  <a:lnTo>
                    <a:pt x="2437718" y="40045"/>
                  </a:lnTo>
                  <a:lnTo>
                    <a:pt x="2487515" y="35720"/>
                  </a:lnTo>
                  <a:lnTo>
                    <a:pt x="2537784" y="33908"/>
                  </a:lnTo>
                  <a:lnTo>
                    <a:pt x="5715236" y="0"/>
                  </a:lnTo>
                  <a:lnTo>
                    <a:pt x="5765530" y="737"/>
                  </a:lnTo>
                  <a:lnTo>
                    <a:pt x="5815407" y="3999"/>
                  </a:lnTo>
                  <a:lnTo>
                    <a:pt x="5864786" y="9738"/>
                  </a:lnTo>
                  <a:lnTo>
                    <a:pt x="5913586" y="17911"/>
                  </a:lnTo>
                  <a:lnTo>
                    <a:pt x="5961728" y="28471"/>
                  </a:lnTo>
                  <a:lnTo>
                    <a:pt x="6009131" y="41375"/>
                  </a:lnTo>
                  <a:lnTo>
                    <a:pt x="6055716" y="56576"/>
                  </a:lnTo>
                  <a:lnTo>
                    <a:pt x="6101401" y="74029"/>
                  </a:lnTo>
                  <a:lnTo>
                    <a:pt x="6146107" y="93690"/>
                  </a:lnTo>
                  <a:lnTo>
                    <a:pt x="6189754" y="115513"/>
                  </a:lnTo>
                  <a:lnTo>
                    <a:pt x="6232261" y="139454"/>
                  </a:lnTo>
                  <a:lnTo>
                    <a:pt x="6273548" y="165466"/>
                  </a:lnTo>
                  <a:lnTo>
                    <a:pt x="6313536" y="193505"/>
                  </a:lnTo>
                  <a:lnTo>
                    <a:pt x="6352143" y="223526"/>
                  </a:lnTo>
                  <a:lnTo>
                    <a:pt x="6389291" y="255484"/>
                  </a:lnTo>
                  <a:lnTo>
                    <a:pt x="6424898" y="289332"/>
                  </a:lnTo>
                  <a:lnTo>
                    <a:pt x="6458884" y="325027"/>
                  </a:lnTo>
                  <a:lnTo>
                    <a:pt x="6491169" y="362524"/>
                  </a:lnTo>
                  <a:lnTo>
                    <a:pt x="6521674" y="401776"/>
                  </a:lnTo>
                  <a:lnTo>
                    <a:pt x="6550317" y="442739"/>
                  </a:lnTo>
                  <a:lnTo>
                    <a:pt x="6577019" y="485368"/>
                  </a:lnTo>
                  <a:lnTo>
                    <a:pt x="8195114" y="3220161"/>
                  </a:lnTo>
                  <a:lnTo>
                    <a:pt x="8219622" y="3264088"/>
                  </a:lnTo>
                  <a:lnTo>
                    <a:pt x="8241735" y="3308915"/>
                  </a:lnTo>
                  <a:lnTo>
                    <a:pt x="8261454" y="3354549"/>
                  </a:lnTo>
                  <a:lnTo>
                    <a:pt x="8278776" y="3400899"/>
                  </a:lnTo>
                  <a:lnTo>
                    <a:pt x="8293701" y="3447873"/>
                  </a:lnTo>
                  <a:lnTo>
                    <a:pt x="8306228" y="3495378"/>
                  </a:lnTo>
                  <a:lnTo>
                    <a:pt x="8316356" y="3543323"/>
                  </a:lnTo>
                  <a:lnTo>
                    <a:pt x="8324083" y="3591615"/>
                  </a:lnTo>
                  <a:lnTo>
                    <a:pt x="8329409" y="3640164"/>
                  </a:lnTo>
                  <a:lnTo>
                    <a:pt x="8332334" y="3688875"/>
                  </a:lnTo>
                  <a:lnTo>
                    <a:pt x="8332855" y="3737658"/>
                  </a:lnTo>
                  <a:lnTo>
                    <a:pt x="8330972" y="3786421"/>
                  </a:lnTo>
                  <a:lnTo>
                    <a:pt x="8326684" y="3835072"/>
                  </a:lnTo>
                  <a:lnTo>
                    <a:pt x="8319990" y="3883517"/>
                  </a:lnTo>
                  <a:lnTo>
                    <a:pt x="8310889" y="3931667"/>
                  </a:lnTo>
                  <a:lnTo>
                    <a:pt x="8299380" y="3979428"/>
                  </a:lnTo>
                  <a:lnTo>
                    <a:pt x="8285461" y="4026708"/>
                  </a:lnTo>
                  <a:lnTo>
                    <a:pt x="8269134" y="4073417"/>
                  </a:lnTo>
                  <a:lnTo>
                    <a:pt x="8250395" y="4119460"/>
                  </a:lnTo>
                  <a:lnTo>
                    <a:pt x="8229244" y="4164747"/>
                  </a:lnTo>
                  <a:lnTo>
                    <a:pt x="8205680" y="4209186"/>
                  </a:lnTo>
                  <a:lnTo>
                    <a:pt x="6646311" y="6977887"/>
                  </a:lnTo>
                  <a:lnTo>
                    <a:pt x="6620524" y="7021075"/>
                  </a:lnTo>
                  <a:lnTo>
                    <a:pt x="6592760" y="7062639"/>
                  </a:lnTo>
                  <a:lnTo>
                    <a:pt x="6563100" y="7102533"/>
                  </a:lnTo>
                  <a:lnTo>
                    <a:pt x="6531621" y="7140709"/>
                  </a:lnTo>
                  <a:lnTo>
                    <a:pt x="6498404" y="7177121"/>
                  </a:lnTo>
                  <a:lnTo>
                    <a:pt x="6463526" y="7211722"/>
                  </a:lnTo>
                  <a:lnTo>
                    <a:pt x="6427069" y="7244465"/>
                  </a:lnTo>
                  <a:lnTo>
                    <a:pt x="6389110" y="7275304"/>
                  </a:lnTo>
                  <a:lnTo>
                    <a:pt x="6349729" y="7304190"/>
                  </a:lnTo>
                  <a:lnTo>
                    <a:pt x="6309005" y="7331079"/>
                  </a:lnTo>
                  <a:lnTo>
                    <a:pt x="6267018" y="7355921"/>
                  </a:lnTo>
                  <a:lnTo>
                    <a:pt x="6223846" y="7378672"/>
                  </a:lnTo>
                  <a:lnTo>
                    <a:pt x="6179569" y="7399284"/>
                  </a:lnTo>
                  <a:lnTo>
                    <a:pt x="6134266" y="7417709"/>
                  </a:lnTo>
                  <a:lnTo>
                    <a:pt x="6088016" y="7433902"/>
                  </a:lnTo>
                  <a:lnTo>
                    <a:pt x="6040898" y="7447815"/>
                  </a:lnTo>
                  <a:lnTo>
                    <a:pt x="5992992" y="7459401"/>
                  </a:lnTo>
                  <a:lnTo>
                    <a:pt x="5944377" y="7468614"/>
                  </a:lnTo>
                  <a:lnTo>
                    <a:pt x="5895131" y="7475407"/>
                  </a:lnTo>
                  <a:lnTo>
                    <a:pt x="5845335" y="7479733"/>
                  </a:lnTo>
                  <a:lnTo>
                    <a:pt x="5795068" y="7481544"/>
                  </a:lnTo>
                  <a:close/>
                </a:path>
              </a:pathLst>
            </a:custGeom>
            <a:ln w="1778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165906" y="920681"/>
            <a:ext cx="6555740" cy="69234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231F20"/>
                </a:solidFill>
                <a:latin typeface="Arial"/>
                <a:cs typeface="Arial"/>
              </a:rPr>
              <a:t>Canada</a:t>
            </a:r>
            <a:r>
              <a:rPr dirty="0" sz="1400" spc="-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231F20"/>
                </a:solidFill>
                <a:latin typeface="Arial"/>
                <a:cs typeface="Arial"/>
              </a:rPr>
              <a:t>Immigration:</a:t>
            </a:r>
            <a:r>
              <a:rPr dirty="0" sz="1400" spc="-6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400" spc="-6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231F20"/>
                </a:solidFill>
                <a:latin typeface="Arial"/>
                <a:cs typeface="Arial"/>
              </a:rPr>
              <a:t>Basic</a:t>
            </a:r>
            <a:r>
              <a:rPr dirty="0" sz="1400" spc="-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231F20"/>
                </a:solidFill>
                <a:latin typeface="Arial"/>
                <a:cs typeface="Arial"/>
              </a:rPr>
              <a:t>Conception</a:t>
            </a:r>
            <a:r>
              <a:rPr dirty="0" sz="1400" spc="-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400" spc="-10" b="1">
                <a:solidFill>
                  <a:srgbClr val="231F20"/>
                </a:solidFill>
                <a:latin typeface="Arial"/>
                <a:cs typeface="Arial"/>
              </a:rPr>
              <a:t> Overview</a:t>
            </a:r>
            <a:endParaRPr sz="1400">
              <a:latin typeface="Arial"/>
              <a:cs typeface="Arial"/>
            </a:endParaRPr>
          </a:p>
          <a:p>
            <a:pPr marL="12700" marR="52069">
              <a:lnSpc>
                <a:spcPct val="100000"/>
              </a:lnSpc>
            </a:pP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Canada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stands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as</a:t>
            </a:r>
            <a:r>
              <a:rPr dirty="0" sz="14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a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beacon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of</a:t>
            </a:r>
            <a:r>
              <a:rPr dirty="0" sz="14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opportunity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for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individuals</a:t>
            </a:r>
            <a:r>
              <a:rPr dirty="0" sz="14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seeking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new</a:t>
            </a:r>
            <a:r>
              <a:rPr dirty="0" sz="14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beginnings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and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a</a:t>
            </a:r>
            <a:r>
              <a:rPr dirty="0" sz="14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better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quality</a:t>
            </a:r>
            <a:r>
              <a:rPr dirty="0" sz="14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of</a:t>
            </a:r>
            <a:r>
              <a:rPr dirty="0" sz="14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life.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Known</a:t>
            </a:r>
            <a:r>
              <a:rPr dirty="0" sz="14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for</a:t>
            </a:r>
            <a:r>
              <a:rPr dirty="0" sz="14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its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robust</a:t>
            </a:r>
            <a:r>
              <a:rPr dirty="0" sz="14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economy,</a:t>
            </a:r>
            <a:r>
              <a:rPr dirty="0" sz="14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diverse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culture,</a:t>
            </a:r>
            <a:r>
              <a:rPr dirty="0" sz="14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and</a:t>
            </a:r>
            <a:r>
              <a:rPr dirty="0" sz="14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 spc="-20">
                <a:solidFill>
                  <a:srgbClr val="231F20"/>
                </a:solidFill>
                <a:latin typeface="Arial MT"/>
                <a:cs typeface="Arial MT"/>
              </a:rPr>
              <a:t>wel-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coming</a:t>
            </a:r>
            <a:r>
              <a:rPr dirty="0" sz="14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communities,</a:t>
            </a:r>
            <a:r>
              <a:rPr dirty="0" sz="14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Canada</a:t>
            </a:r>
            <a:r>
              <a:rPr dirty="0" sz="14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immigration</a:t>
            </a:r>
            <a:r>
              <a:rPr dirty="0" sz="14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system</a:t>
            </a:r>
            <a:r>
              <a:rPr dirty="0" sz="14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is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widely</a:t>
            </a:r>
            <a:r>
              <a:rPr dirty="0" sz="14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regarded</a:t>
            </a:r>
            <a:r>
              <a:rPr dirty="0" sz="14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as</a:t>
            </a:r>
            <a:r>
              <a:rPr dirty="0" sz="14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one</a:t>
            </a:r>
            <a:r>
              <a:rPr dirty="0" sz="14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of</a:t>
            </a:r>
            <a:r>
              <a:rPr dirty="0" sz="14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 spc="-25">
                <a:solidFill>
                  <a:srgbClr val="231F20"/>
                </a:solidFill>
                <a:latin typeface="Arial MT"/>
                <a:cs typeface="Arial MT"/>
              </a:rPr>
              <a:t>the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best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in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the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world.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Each</a:t>
            </a:r>
            <a:r>
              <a:rPr dirty="0" sz="14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year,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the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country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opens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its</a:t>
            </a:r>
            <a:r>
              <a:rPr dirty="0" sz="14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doors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to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millions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of</a:t>
            </a:r>
            <a:r>
              <a:rPr dirty="0" sz="14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visitors,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students,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and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workers,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while</a:t>
            </a:r>
            <a:r>
              <a:rPr dirty="0" sz="14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also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granting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permanent</a:t>
            </a:r>
            <a:r>
              <a:rPr dirty="0" sz="14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residency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to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over</a:t>
            </a:r>
            <a:r>
              <a:rPr dirty="0" sz="14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300,000 newcomers.</a:t>
            </a:r>
            <a:endParaRPr sz="1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400" b="1">
                <a:solidFill>
                  <a:srgbClr val="231F20"/>
                </a:solidFill>
                <a:latin typeface="Arial"/>
                <a:cs typeface="Arial"/>
              </a:rPr>
              <a:t>Understanding</a:t>
            </a:r>
            <a:r>
              <a:rPr dirty="0" sz="14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231F20"/>
                </a:solidFill>
                <a:latin typeface="Arial"/>
                <a:cs typeface="Arial"/>
              </a:rPr>
              <a:t>Canada’s</a:t>
            </a:r>
            <a:r>
              <a:rPr dirty="0" sz="1400" spc="-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231F20"/>
                </a:solidFill>
                <a:latin typeface="Arial"/>
                <a:cs typeface="Arial"/>
              </a:rPr>
              <a:t>Immigration</a:t>
            </a:r>
            <a:r>
              <a:rPr dirty="0" sz="14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231F20"/>
                </a:solidFill>
                <a:latin typeface="Arial"/>
                <a:cs typeface="Arial"/>
              </a:rPr>
              <a:t>System</a:t>
            </a:r>
            <a:endParaRPr sz="1400">
              <a:latin typeface="Arial"/>
              <a:cs typeface="Arial"/>
            </a:endParaRPr>
          </a:p>
          <a:p>
            <a:pPr algn="just" marL="12700" marR="121285">
              <a:lnSpc>
                <a:spcPct val="100000"/>
              </a:lnSpc>
            </a:pP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Canada</a:t>
            </a:r>
            <a:r>
              <a:rPr dirty="0" sz="14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immigration</a:t>
            </a:r>
            <a:r>
              <a:rPr dirty="0" sz="14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system</a:t>
            </a:r>
            <a:r>
              <a:rPr dirty="0" sz="14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is</a:t>
            </a:r>
            <a:r>
              <a:rPr dirty="0" sz="14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structured</a:t>
            </a:r>
            <a:r>
              <a:rPr dirty="0" sz="14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to</a:t>
            </a:r>
            <a:r>
              <a:rPr dirty="0" sz="14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facilitate</a:t>
            </a:r>
            <a:r>
              <a:rPr dirty="0" sz="14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the</a:t>
            </a:r>
            <a:r>
              <a:rPr dirty="0" sz="14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entry</a:t>
            </a:r>
            <a:r>
              <a:rPr dirty="0" sz="14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of</a:t>
            </a:r>
            <a:r>
              <a:rPr dirty="0" sz="14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individuals</a:t>
            </a:r>
            <a:r>
              <a:rPr dirty="0" sz="1400" spc="-20">
                <a:solidFill>
                  <a:srgbClr val="231F20"/>
                </a:solidFill>
                <a:latin typeface="Arial MT"/>
                <a:cs typeface="Arial MT"/>
              </a:rPr>
              <a:t> from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around</a:t>
            </a:r>
            <a:r>
              <a:rPr dirty="0" sz="1400" spc="-3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the</a:t>
            </a:r>
            <a:r>
              <a:rPr dirty="0" sz="14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globe</a:t>
            </a:r>
            <a:r>
              <a:rPr dirty="0" sz="14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while</a:t>
            </a:r>
            <a:r>
              <a:rPr dirty="0" sz="14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ensuring</a:t>
            </a:r>
            <a:r>
              <a:rPr dirty="0" sz="14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a</a:t>
            </a:r>
            <a:r>
              <a:rPr dirty="0" sz="14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rigorous</a:t>
            </a:r>
            <a:r>
              <a:rPr dirty="0" sz="14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evaluation</a:t>
            </a:r>
            <a:r>
              <a:rPr dirty="0" sz="14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process.</a:t>
            </a:r>
            <a:r>
              <a:rPr dirty="0" sz="14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While</a:t>
            </a:r>
            <a:r>
              <a:rPr dirty="0" sz="14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the</a:t>
            </a:r>
            <a:r>
              <a:rPr dirty="0" sz="14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country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welcomes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newcomers,</a:t>
            </a:r>
            <a:r>
              <a:rPr dirty="0" sz="14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it</a:t>
            </a:r>
            <a:r>
              <a:rPr dirty="0" sz="14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also</a:t>
            </a:r>
            <a:r>
              <a:rPr dirty="0" sz="14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maintains</a:t>
            </a:r>
            <a:r>
              <a:rPr dirty="0" sz="14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strict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guidelines</a:t>
            </a:r>
            <a:r>
              <a:rPr dirty="0" sz="14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to</a:t>
            </a:r>
            <a:r>
              <a:rPr dirty="0" sz="14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determine</a:t>
            </a:r>
            <a:r>
              <a:rPr dirty="0" sz="14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eligibility</a:t>
            </a:r>
            <a:r>
              <a:rPr dirty="0" sz="14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 spc="-25">
                <a:solidFill>
                  <a:srgbClr val="231F20"/>
                </a:solidFill>
                <a:latin typeface="Arial MT"/>
                <a:cs typeface="Arial MT"/>
              </a:rPr>
              <a:t>for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those</a:t>
            </a:r>
            <a:r>
              <a:rPr dirty="0" sz="14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seeking</a:t>
            </a:r>
            <a:r>
              <a:rPr dirty="0" sz="14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permanent</a:t>
            </a:r>
            <a:r>
              <a:rPr dirty="0" sz="14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residency.</a:t>
            </a:r>
            <a:endParaRPr sz="1400">
              <a:latin typeface="Arial MT"/>
              <a:cs typeface="Arial MT"/>
            </a:endParaRPr>
          </a:p>
          <a:p>
            <a:pPr marL="12700" marR="5080">
              <a:lnSpc>
                <a:spcPct val="100000"/>
              </a:lnSpc>
            </a:pP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For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instance,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individuals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entering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Canada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irregularly,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such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as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through</a:t>
            </a:r>
            <a:r>
              <a:rPr dirty="0" sz="14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unauthorized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border</a:t>
            </a:r>
            <a:r>
              <a:rPr dirty="0" sz="14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crossings,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may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find</a:t>
            </a:r>
            <a:r>
              <a:rPr dirty="0" sz="14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themselves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intercepted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by</a:t>
            </a:r>
            <a:r>
              <a:rPr dirty="0" sz="14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authorities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and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subjected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 spc="-25">
                <a:solidFill>
                  <a:srgbClr val="231F20"/>
                </a:solidFill>
                <a:latin typeface="Arial MT"/>
                <a:cs typeface="Arial MT"/>
              </a:rPr>
              <a:t>to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thorough</a:t>
            </a:r>
            <a:r>
              <a:rPr dirty="0" sz="14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assessments</a:t>
            </a:r>
            <a:r>
              <a:rPr dirty="0" sz="14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of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their</a:t>
            </a:r>
            <a:r>
              <a:rPr dirty="0" sz="14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refugee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claims.</a:t>
            </a:r>
            <a:endParaRPr sz="1400">
              <a:latin typeface="Arial MT"/>
              <a:cs typeface="Arial MT"/>
            </a:endParaRPr>
          </a:p>
          <a:p>
            <a:pPr marL="12700" marR="130175">
              <a:lnSpc>
                <a:spcPct val="100000"/>
              </a:lnSpc>
            </a:pP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Despite</a:t>
            </a:r>
            <a:r>
              <a:rPr dirty="0" sz="1400" spc="-2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these</a:t>
            </a:r>
            <a:r>
              <a:rPr dirty="0" sz="14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challenges,</a:t>
            </a:r>
            <a:r>
              <a:rPr dirty="0" sz="14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Canada</a:t>
            </a:r>
            <a:r>
              <a:rPr dirty="0" sz="14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provides</a:t>
            </a:r>
            <a:r>
              <a:rPr dirty="0" sz="14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legitimate</a:t>
            </a:r>
            <a:r>
              <a:rPr dirty="0" sz="14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avenues</a:t>
            </a:r>
            <a:r>
              <a:rPr dirty="0" sz="14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for</a:t>
            </a:r>
            <a:r>
              <a:rPr dirty="0" sz="14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people</a:t>
            </a:r>
            <a:r>
              <a:rPr dirty="0" sz="14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to</a:t>
            </a:r>
            <a:r>
              <a:rPr dirty="0" sz="14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visit, study,</a:t>
            </a:r>
            <a:r>
              <a:rPr dirty="0" sz="14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work,</a:t>
            </a:r>
            <a:r>
              <a:rPr dirty="0" sz="14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or</a:t>
            </a:r>
            <a:r>
              <a:rPr dirty="0" sz="14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settle</a:t>
            </a:r>
            <a:r>
              <a:rPr dirty="0" sz="14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permanently.</a:t>
            </a:r>
            <a:endParaRPr sz="1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400" b="1">
                <a:solidFill>
                  <a:srgbClr val="231F20"/>
                </a:solidFill>
                <a:latin typeface="Arial"/>
                <a:cs typeface="Arial"/>
              </a:rPr>
              <a:t>Pathways</a:t>
            </a:r>
            <a:r>
              <a:rPr dirty="0" sz="14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400" spc="-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231F20"/>
                </a:solidFill>
                <a:latin typeface="Arial"/>
                <a:cs typeface="Arial"/>
              </a:rPr>
              <a:t>Permanent</a:t>
            </a:r>
            <a:r>
              <a:rPr dirty="0" sz="1400" spc="-10" b="1">
                <a:solidFill>
                  <a:srgbClr val="231F20"/>
                </a:solidFill>
                <a:latin typeface="Arial"/>
                <a:cs typeface="Arial"/>
              </a:rPr>
              <a:t> Residency</a:t>
            </a:r>
            <a:endParaRPr sz="1400">
              <a:latin typeface="Arial"/>
              <a:cs typeface="Arial"/>
            </a:endParaRPr>
          </a:p>
          <a:p>
            <a:pPr marL="12700" marR="11430">
              <a:lnSpc>
                <a:spcPct val="100000"/>
              </a:lnSpc>
            </a:pP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Canada</a:t>
            </a:r>
            <a:r>
              <a:rPr dirty="0" sz="1400" spc="-2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immigration</a:t>
            </a:r>
            <a:r>
              <a:rPr dirty="0" sz="1400" spc="-2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landscape</a:t>
            </a:r>
            <a:r>
              <a:rPr dirty="0" sz="14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can</a:t>
            </a:r>
            <a:r>
              <a:rPr dirty="0" sz="1400" spc="-2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be</a:t>
            </a:r>
            <a:r>
              <a:rPr dirty="0" sz="14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broadly</a:t>
            </a:r>
            <a:r>
              <a:rPr dirty="0" sz="1400" spc="-2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categorized</a:t>
            </a:r>
            <a:r>
              <a:rPr dirty="0" sz="1400" spc="-2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into</a:t>
            </a:r>
            <a:r>
              <a:rPr dirty="0" sz="14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three</a:t>
            </a:r>
            <a:r>
              <a:rPr dirty="0" sz="1400" spc="-2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main</a:t>
            </a:r>
            <a:r>
              <a:rPr dirty="0" sz="14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path-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ways: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economic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immigration,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family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reunification,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and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humanitarian</a:t>
            </a:r>
            <a:r>
              <a:rPr dirty="0" sz="14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considerations. </a:t>
            </a:r>
            <a:r>
              <a:rPr dirty="0" sz="1400" b="1">
                <a:solidFill>
                  <a:srgbClr val="231F20"/>
                </a:solidFill>
                <a:latin typeface="Arial"/>
                <a:cs typeface="Arial"/>
              </a:rPr>
              <a:t>Economic</a:t>
            </a:r>
            <a:r>
              <a:rPr dirty="0" sz="14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231F20"/>
                </a:solidFill>
                <a:latin typeface="Arial"/>
                <a:cs typeface="Arial"/>
              </a:rPr>
              <a:t>Immigration:</a:t>
            </a:r>
            <a:endParaRPr sz="1400">
              <a:latin typeface="Arial"/>
              <a:cs typeface="Arial"/>
            </a:endParaRPr>
          </a:p>
          <a:p>
            <a:pPr marL="12700" marR="74930">
              <a:lnSpc>
                <a:spcPct val="100000"/>
              </a:lnSpc>
            </a:pP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Most</a:t>
            </a:r>
            <a:r>
              <a:rPr dirty="0" sz="1400" spc="-2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newcomers</a:t>
            </a:r>
            <a:r>
              <a:rPr dirty="0" sz="14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achieve</a:t>
            </a:r>
            <a:r>
              <a:rPr dirty="0" sz="14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permanent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residency</a:t>
            </a:r>
            <a:r>
              <a:rPr dirty="0" sz="14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through</a:t>
            </a:r>
            <a:r>
              <a:rPr dirty="0" sz="14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Canada’s</a:t>
            </a:r>
            <a:r>
              <a:rPr dirty="0" sz="14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economic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immi-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gration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programs.</a:t>
            </a:r>
            <a:r>
              <a:rPr dirty="0" sz="1400" spc="-3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The</a:t>
            </a:r>
            <a:r>
              <a:rPr dirty="0" sz="14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key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pathways</a:t>
            </a:r>
            <a:r>
              <a:rPr dirty="0" sz="14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include:</a:t>
            </a:r>
            <a:endParaRPr sz="1400">
              <a:latin typeface="Arial MT"/>
              <a:cs typeface="Arial MT"/>
            </a:endParaRPr>
          </a:p>
          <a:p>
            <a:pPr marL="12700" marR="278765">
              <a:lnSpc>
                <a:spcPct val="100000"/>
              </a:lnSpc>
            </a:pPr>
            <a:r>
              <a:rPr dirty="0" sz="1400" b="1">
                <a:solidFill>
                  <a:srgbClr val="231F20"/>
                </a:solidFill>
                <a:latin typeface="Arial"/>
                <a:cs typeface="Arial"/>
              </a:rPr>
              <a:t>Express</a:t>
            </a:r>
            <a:r>
              <a:rPr dirty="0" sz="14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231F20"/>
                </a:solidFill>
                <a:latin typeface="Arial"/>
                <a:cs typeface="Arial"/>
              </a:rPr>
              <a:t>Entry:</a:t>
            </a:r>
            <a:r>
              <a:rPr dirty="0" sz="14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This</a:t>
            </a:r>
            <a:r>
              <a:rPr dirty="0" sz="14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points-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based</a:t>
            </a:r>
            <a:r>
              <a:rPr dirty="0" sz="14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system</a:t>
            </a:r>
            <a:r>
              <a:rPr dirty="0" sz="14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assesses</a:t>
            </a:r>
            <a:r>
              <a:rPr dirty="0" sz="14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candidates</a:t>
            </a:r>
            <a:r>
              <a:rPr dirty="0" sz="14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based</a:t>
            </a:r>
            <a:r>
              <a:rPr dirty="0" sz="14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on </a:t>
            </a:r>
            <a:r>
              <a:rPr dirty="0" sz="1400" spc="-20">
                <a:solidFill>
                  <a:srgbClr val="231F20"/>
                </a:solidFill>
                <a:latin typeface="Arial MT"/>
                <a:cs typeface="Arial MT"/>
              </a:rPr>
              <a:t>lan-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guage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skills,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education,</a:t>
            </a:r>
            <a:r>
              <a:rPr dirty="0" sz="14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work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experience,</a:t>
            </a:r>
            <a:r>
              <a:rPr dirty="0" sz="14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and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other</a:t>
            </a:r>
            <a:r>
              <a:rPr dirty="0" sz="14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factors.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High-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scoring</a:t>
            </a:r>
            <a:r>
              <a:rPr dirty="0" sz="14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candi-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dates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are</a:t>
            </a:r>
            <a:r>
              <a:rPr dirty="0" sz="14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invited</a:t>
            </a:r>
            <a:r>
              <a:rPr dirty="0" sz="14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to</a:t>
            </a:r>
            <a:r>
              <a:rPr dirty="0" sz="14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apply</a:t>
            </a:r>
            <a:r>
              <a:rPr dirty="0" sz="14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for</a:t>
            </a:r>
            <a:r>
              <a:rPr dirty="0" sz="14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permanent</a:t>
            </a:r>
            <a:r>
              <a:rPr dirty="0" sz="14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residency</a:t>
            </a:r>
            <a:r>
              <a:rPr dirty="0" sz="14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every</a:t>
            </a:r>
            <a:r>
              <a:rPr dirty="0" sz="14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two</a:t>
            </a:r>
            <a:r>
              <a:rPr dirty="0" sz="14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weeks.</a:t>
            </a:r>
            <a:endParaRPr sz="1400">
              <a:latin typeface="Arial MT"/>
              <a:cs typeface="Arial MT"/>
            </a:endParaRPr>
          </a:p>
          <a:p>
            <a:pPr marL="12700" marR="32384">
              <a:lnSpc>
                <a:spcPct val="100000"/>
              </a:lnSpc>
            </a:pPr>
            <a:r>
              <a:rPr dirty="0" sz="1400" b="1">
                <a:solidFill>
                  <a:srgbClr val="231F20"/>
                </a:solidFill>
                <a:latin typeface="Arial"/>
                <a:cs typeface="Arial"/>
              </a:rPr>
              <a:t>Provincial</a:t>
            </a:r>
            <a:r>
              <a:rPr dirty="0" sz="1400" spc="-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231F20"/>
                </a:solidFill>
                <a:latin typeface="Arial"/>
                <a:cs typeface="Arial"/>
              </a:rPr>
              <a:t>Nominee</a:t>
            </a:r>
            <a:r>
              <a:rPr dirty="0" sz="14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231F20"/>
                </a:solidFill>
                <a:latin typeface="Arial"/>
                <a:cs typeface="Arial"/>
              </a:rPr>
              <a:t>Program</a:t>
            </a:r>
            <a:r>
              <a:rPr dirty="0" sz="14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231F20"/>
                </a:solidFill>
                <a:latin typeface="Arial"/>
                <a:cs typeface="Arial"/>
              </a:rPr>
              <a:t>(PNP):</a:t>
            </a:r>
            <a:r>
              <a:rPr dirty="0" sz="14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Provinces</a:t>
            </a:r>
            <a:r>
              <a:rPr dirty="0" sz="14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(except</a:t>
            </a:r>
            <a:r>
              <a:rPr dirty="0" sz="14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Quebec)</a:t>
            </a:r>
            <a:r>
              <a:rPr dirty="0" sz="14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have</a:t>
            </a:r>
            <a:r>
              <a:rPr dirty="0" sz="14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the</a:t>
            </a:r>
            <a:r>
              <a:rPr dirty="0" sz="14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auton-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omy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to</a:t>
            </a:r>
            <a:r>
              <a:rPr dirty="0" sz="14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nominate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immigrants</a:t>
            </a:r>
            <a:r>
              <a:rPr dirty="0" sz="14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who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meet</a:t>
            </a:r>
            <a:r>
              <a:rPr dirty="0" sz="14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specific</a:t>
            </a:r>
            <a:r>
              <a:rPr dirty="0" sz="14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labor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market</a:t>
            </a:r>
            <a:r>
              <a:rPr dirty="0" sz="14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needs,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helping</a:t>
            </a:r>
            <a:r>
              <a:rPr dirty="0" sz="14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to</a:t>
            </a:r>
            <a:r>
              <a:rPr dirty="0" sz="14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 spc="-20">
                <a:solidFill>
                  <a:srgbClr val="231F20"/>
                </a:solidFill>
                <a:latin typeface="Arial MT"/>
                <a:cs typeface="Arial MT"/>
              </a:rPr>
              <a:t>fill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skill</a:t>
            </a:r>
            <a:r>
              <a:rPr dirty="0" sz="14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gaps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in</a:t>
            </a:r>
            <a:r>
              <a:rPr dirty="0" sz="14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their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regions.</a:t>
            </a:r>
            <a:endParaRPr sz="1400">
              <a:latin typeface="Arial MT"/>
              <a:cs typeface="Arial MT"/>
            </a:endParaRPr>
          </a:p>
          <a:p>
            <a:pPr marL="12700" marR="282575">
              <a:lnSpc>
                <a:spcPct val="100000"/>
              </a:lnSpc>
            </a:pPr>
            <a:r>
              <a:rPr dirty="0" sz="1400" b="1">
                <a:solidFill>
                  <a:srgbClr val="231F20"/>
                </a:solidFill>
                <a:latin typeface="Arial"/>
                <a:cs typeface="Arial"/>
              </a:rPr>
              <a:t>Quebec-Selected</a:t>
            </a:r>
            <a:r>
              <a:rPr dirty="0" sz="14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231F20"/>
                </a:solidFill>
                <a:latin typeface="Arial"/>
                <a:cs typeface="Arial"/>
              </a:rPr>
              <a:t>Skilled</a:t>
            </a:r>
            <a:r>
              <a:rPr dirty="0" sz="14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231F20"/>
                </a:solidFill>
                <a:latin typeface="Arial"/>
                <a:cs typeface="Arial"/>
              </a:rPr>
              <a:t>Workers:</a:t>
            </a:r>
            <a:r>
              <a:rPr dirty="0" sz="1400" spc="-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Quebec</a:t>
            </a:r>
            <a:r>
              <a:rPr dirty="0" sz="14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manages</a:t>
            </a:r>
            <a:r>
              <a:rPr dirty="0" sz="14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its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immigration</a:t>
            </a:r>
            <a:r>
              <a:rPr dirty="0" sz="14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process,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selecting</a:t>
            </a:r>
            <a:r>
              <a:rPr dirty="0" sz="14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skilled</a:t>
            </a:r>
            <a:r>
              <a:rPr dirty="0" sz="14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workers</a:t>
            </a:r>
            <a:r>
              <a:rPr dirty="0" sz="14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based</a:t>
            </a:r>
            <a:r>
              <a:rPr dirty="0" sz="14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on</a:t>
            </a:r>
            <a:r>
              <a:rPr dirty="0" sz="14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its</a:t>
            </a:r>
            <a:r>
              <a:rPr dirty="0" sz="14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31F20"/>
                </a:solidFill>
                <a:latin typeface="Arial MT"/>
                <a:cs typeface="Arial MT"/>
              </a:rPr>
              <a:t>unique</a:t>
            </a:r>
            <a:r>
              <a:rPr dirty="0" sz="14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231F20"/>
                </a:solidFill>
                <a:latin typeface="Arial MT"/>
                <a:cs typeface="Arial MT"/>
              </a:rPr>
              <a:t>criteria.</a:t>
            </a:r>
            <a:endParaRPr sz="1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pelicanmigration.com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347315" y="7342417"/>
            <a:ext cx="2545715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pelicanmigration.com</a:t>
            </a:r>
            <a:endParaRPr sz="2100">
              <a:latin typeface="Arial MT"/>
              <a:cs typeface="Arial MT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4855033" y="1848750"/>
            <a:ext cx="5530215" cy="1360805"/>
            <a:chOff x="4855033" y="1848750"/>
            <a:chExt cx="5530215" cy="1360805"/>
          </a:xfrm>
        </p:grpSpPr>
        <p:sp>
          <p:nvSpPr>
            <p:cNvPr id="4" name="object 4" descr=""/>
            <p:cNvSpPr/>
            <p:nvPr/>
          </p:nvSpPr>
          <p:spPr>
            <a:xfrm>
              <a:off x="4855033" y="1848750"/>
              <a:ext cx="5530215" cy="1360805"/>
            </a:xfrm>
            <a:custGeom>
              <a:avLst/>
              <a:gdLst/>
              <a:ahLst/>
              <a:cxnLst/>
              <a:rect l="l" t="t" r="r" b="b"/>
              <a:pathLst>
                <a:path w="5530215" h="1360805">
                  <a:moveTo>
                    <a:pt x="4849583" y="0"/>
                  </a:moveTo>
                  <a:lnTo>
                    <a:pt x="680351" y="0"/>
                  </a:lnTo>
                  <a:lnTo>
                    <a:pt x="631762" y="1708"/>
                  </a:lnTo>
                  <a:lnTo>
                    <a:pt x="584096" y="6756"/>
                  </a:lnTo>
                  <a:lnTo>
                    <a:pt x="537467" y="15029"/>
                  </a:lnTo>
                  <a:lnTo>
                    <a:pt x="491990" y="26411"/>
                  </a:lnTo>
                  <a:lnTo>
                    <a:pt x="447781" y="40788"/>
                  </a:lnTo>
                  <a:lnTo>
                    <a:pt x="404954" y="58044"/>
                  </a:lnTo>
                  <a:lnTo>
                    <a:pt x="363625" y="78064"/>
                  </a:lnTo>
                  <a:lnTo>
                    <a:pt x="323909" y="100733"/>
                  </a:lnTo>
                  <a:lnTo>
                    <a:pt x="285921" y="125936"/>
                  </a:lnTo>
                  <a:lnTo>
                    <a:pt x="249777" y="153558"/>
                  </a:lnTo>
                  <a:lnTo>
                    <a:pt x="215590" y="183483"/>
                  </a:lnTo>
                  <a:lnTo>
                    <a:pt x="183477" y="215597"/>
                  </a:lnTo>
                  <a:lnTo>
                    <a:pt x="153552" y="249784"/>
                  </a:lnTo>
                  <a:lnTo>
                    <a:pt x="125932" y="285930"/>
                  </a:lnTo>
                  <a:lnTo>
                    <a:pt x="100729" y="323918"/>
                  </a:lnTo>
                  <a:lnTo>
                    <a:pt x="78061" y="363635"/>
                  </a:lnTo>
                  <a:lnTo>
                    <a:pt x="58041" y="404964"/>
                  </a:lnTo>
                  <a:lnTo>
                    <a:pt x="40786" y="447792"/>
                  </a:lnTo>
                  <a:lnTo>
                    <a:pt x="26410" y="492001"/>
                  </a:lnTo>
                  <a:lnTo>
                    <a:pt x="15028" y="537479"/>
                  </a:lnTo>
                  <a:lnTo>
                    <a:pt x="6756" y="584108"/>
                  </a:lnTo>
                  <a:lnTo>
                    <a:pt x="1708" y="631775"/>
                  </a:lnTo>
                  <a:lnTo>
                    <a:pt x="0" y="680364"/>
                  </a:lnTo>
                  <a:lnTo>
                    <a:pt x="1708" y="728953"/>
                  </a:lnTo>
                  <a:lnTo>
                    <a:pt x="6756" y="776619"/>
                  </a:lnTo>
                  <a:lnTo>
                    <a:pt x="15028" y="823249"/>
                  </a:lnTo>
                  <a:lnTo>
                    <a:pt x="26410" y="868725"/>
                  </a:lnTo>
                  <a:lnTo>
                    <a:pt x="40786" y="912935"/>
                  </a:lnTo>
                  <a:lnTo>
                    <a:pt x="58041" y="955761"/>
                  </a:lnTo>
                  <a:lnTo>
                    <a:pt x="78061" y="997090"/>
                  </a:lnTo>
                  <a:lnTo>
                    <a:pt x="100729" y="1036806"/>
                  </a:lnTo>
                  <a:lnTo>
                    <a:pt x="125932" y="1074794"/>
                  </a:lnTo>
                  <a:lnTo>
                    <a:pt x="153552" y="1110938"/>
                  </a:lnTo>
                  <a:lnTo>
                    <a:pt x="183477" y="1145125"/>
                  </a:lnTo>
                  <a:lnTo>
                    <a:pt x="215590" y="1177238"/>
                  </a:lnTo>
                  <a:lnTo>
                    <a:pt x="249777" y="1207163"/>
                  </a:lnTo>
                  <a:lnTo>
                    <a:pt x="285921" y="1234784"/>
                  </a:lnTo>
                  <a:lnTo>
                    <a:pt x="323909" y="1259986"/>
                  </a:lnTo>
                  <a:lnTo>
                    <a:pt x="363625" y="1282654"/>
                  </a:lnTo>
                  <a:lnTo>
                    <a:pt x="404954" y="1302674"/>
                  </a:lnTo>
                  <a:lnTo>
                    <a:pt x="447781" y="1319929"/>
                  </a:lnTo>
                  <a:lnTo>
                    <a:pt x="491990" y="1334305"/>
                  </a:lnTo>
                  <a:lnTo>
                    <a:pt x="537467" y="1345687"/>
                  </a:lnTo>
                  <a:lnTo>
                    <a:pt x="584096" y="1353960"/>
                  </a:lnTo>
                  <a:lnTo>
                    <a:pt x="631762" y="1359007"/>
                  </a:lnTo>
                  <a:lnTo>
                    <a:pt x="680351" y="1360716"/>
                  </a:lnTo>
                  <a:lnTo>
                    <a:pt x="4849583" y="1360716"/>
                  </a:lnTo>
                  <a:lnTo>
                    <a:pt x="4898171" y="1359007"/>
                  </a:lnTo>
                  <a:lnTo>
                    <a:pt x="4945836" y="1353960"/>
                  </a:lnTo>
                  <a:lnTo>
                    <a:pt x="4992464" y="1345687"/>
                  </a:lnTo>
                  <a:lnTo>
                    <a:pt x="5037940" y="1334305"/>
                  </a:lnTo>
                  <a:lnTo>
                    <a:pt x="5082149" y="1319929"/>
                  </a:lnTo>
                  <a:lnTo>
                    <a:pt x="5124975" y="1302674"/>
                  </a:lnTo>
                  <a:lnTo>
                    <a:pt x="5166304" y="1282654"/>
                  </a:lnTo>
                  <a:lnTo>
                    <a:pt x="5206020" y="1259986"/>
                  </a:lnTo>
                  <a:lnTo>
                    <a:pt x="5244008" y="1234784"/>
                  </a:lnTo>
                  <a:lnTo>
                    <a:pt x="5280153" y="1207163"/>
                  </a:lnTo>
                  <a:lnTo>
                    <a:pt x="5314339" y="1177238"/>
                  </a:lnTo>
                  <a:lnTo>
                    <a:pt x="5346453" y="1145125"/>
                  </a:lnTo>
                  <a:lnTo>
                    <a:pt x="5376378" y="1110938"/>
                  </a:lnTo>
                  <a:lnTo>
                    <a:pt x="5404000" y="1074794"/>
                  </a:lnTo>
                  <a:lnTo>
                    <a:pt x="5429202" y="1036806"/>
                  </a:lnTo>
                  <a:lnTo>
                    <a:pt x="5451871" y="997090"/>
                  </a:lnTo>
                  <a:lnTo>
                    <a:pt x="5471891" y="955761"/>
                  </a:lnTo>
                  <a:lnTo>
                    <a:pt x="5489147" y="912935"/>
                  </a:lnTo>
                  <a:lnTo>
                    <a:pt x="5503524" y="868725"/>
                  </a:lnTo>
                  <a:lnTo>
                    <a:pt x="5514906" y="823249"/>
                  </a:lnTo>
                  <a:lnTo>
                    <a:pt x="5523179" y="776619"/>
                  </a:lnTo>
                  <a:lnTo>
                    <a:pt x="5528227" y="728953"/>
                  </a:lnTo>
                  <a:lnTo>
                    <a:pt x="5529935" y="680364"/>
                  </a:lnTo>
                  <a:lnTo>
                    <a:pt x="5528227" y="631775"/>
                  </a:lnTo>
                  <a:lnTo>
                    <a:pt x="5523179" y="584108"/>
                  </a:lnTo>
                  <a:lnTo>
                    <a:pt x="5514906" y="537479"/>
                  </a:lnTo>
                  <a:lnTo>
                    <a:pt x="5503524" y="492001"/>
                  </a:lnTo>
                  <a:lnTo>
                    <a:pt x="5489147" y="447792"/>
                  </a:lnTo>
                  <a:lnTo>
                    <a:pt x="5471891" y="404964"/>
                  </a:lnTo>
                  <a:lnTo>
                    <a:pt x="5451871" y="363635"/>
                  </a:lnTo>
                  <a:lnTo>
                    <a:pt x="5429202" y="323918"/>
                  </a:lnTo>
                  <a:lnTo>
                    <a:pt x="5404000" y="285930"/>
                  </a:lnTo>
                  <a:lnTo>
                    <a:pt x="5376378" y="249784"/>
                  </a:lnTo>
                  <a:lnTo>
                    <a:pt x="5346453" y="215597"/>
                  </a:lnTo>
                  <a:lnTo>
                    <a:pt x="5314339" y="183483"/>
                  </a:lnTo>
                  <a:lnTo>
                    <a:pt x="5280153" y="153558"/>
                  </a:lnTo>
                  <a:lnTo>
                    <a:pt x="5244008" y="125936"/>
                  </a:lnTo>
                  <a:lnTo>
                    <a:pt x="5206020" y="100733"/>
                  </a:lnTo>
                  <a:lnTo>
                    <a:pt x="5166304" y="78064"/>
                  </a:lnTo>
                  <a:lnTo>
                    <a:pt x="5124975" y="58044"/>
                  </a:lnTo>
                  <a:lnTo>
                    <a:pt x="5082149" y="40788"/>
                  </a:lnTo>
                  <a:lnTo>
                    <a:pt x="5037940" y="26411"/>
                  </a:lnTo>
                  <a:lnTo>
                    <a:pt x="4992464" y="15029"/>
                  </a:lnTo>
                  <a:lnTo>
                    <a:pt x="4945836" y="6756"/>
                  </a:lnTo>
                  <a:lnTo>
                    <a:pt x="4898171" y="1708"/>
                  </a:lnTo>
                  <a:lnTo>
                    <a:pt x="4849583" y="0"/>
                  </a:lnTo>
                  <a:close/>
                </a:path>
              </a:pathLst>
            </a:custGeom>
            <a:solidFill>
              <a:srgbClr val="1D577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215890" y="2080336"/>
              <a:ext cx="4794250" cy="972185"/>
            </a:xfrm>
            <a:custGeom>
              <a:avLst/>
              <a:gdLst/>
              <a:ahLst/>
              <a:cxnLst/>
              <a:rect l="l" t="t" r="r" b="b"/>
              <a:pathLst>
                <a:path w="4794250" h="972185">
                  <a:moveTo>
                    <a:pt x="470789" y="552145"/>
                  </a:moveTo>
                  <a:lnTo>
                    <a:pt x="278790" y="552145"/>
                  </a:lnTo>
                  <a:lnTo>
                    <a:pt x="278790" y="724103"/>
                  </a:lnTo>
                  <a:lnTo>
                    <a:pt x="278155" y="739368"/>
                  </a:lnTo>
                  <a:lnTo>
                    <a:pt x="262839" y="784961"/>
                  </a:lnTo>
                  <a:lnTo>
                    <a:pt x="234315" y="796239"/>
                  </a:lnTo>
                  <a:lnTo>
                    <a:pt x="224091" y="795223"/>
                  </a:lnTo>
                  <a:lnTo>
                    <a:pt x="192201" y="757872"/>
                  </a:lnTo>
                  <a:lnTo>
                    <a:pt x="189293" y="724103"/>
                  </a:lnTo>
                  <a:lnTo>
                    <a:pt x="189293" y="246240"/>
                  </a:lnTo>
                  <a:lnTo>
                    <a:pt x="194475" y="205409"/>
                  </a:lnTo>
                  <a:lnTo>
                    <a:pt x="222097" y="176949"/>
                  </a:lnTo>
                  <a:lnTo>
                    <a:pt x="234315" y="175742"/>
                  </a:lnTo>
                  <a:lnTo>
                    <a:pt x="244957" y="176682"/>
                  </a:lnTo>
                  <a:lnTo>
                    <a:pt x="276072" y="212559"/>
                  </a:lnTo>
                  <a:lnTo>
                    <a:pt x="278790" y="248412"/>
                  </a:lnTo>
                  <a:lnTo>
                    <a:pt x="278790" y="389432"/>
                  </a:lnTo>
                  <a:lnTo>
                    <a:pt x="468630" y="389432"/>
                  </a:lnTo>
                  <a:lnTo>
                    <a:pt x="468630" y="224548"/>
                  </a:lnTo>
                  <a:lnTo>
                    <a:pt x="461022" y="155600"/>
                  </a:lnTo>
                  <a:lnTo>
                    <a:pt x="438251" y="99529"/>
                  </a:lnTo>
                  <a:lnTo>
                    <a:pt x="402247" y="56070"/>
                  </a:lnTo>
                  <a:lnTo>
                    <a:pt x="354990" y="24955"/>
                  </a:lnTo>
                  <a:lnTo>
                    <a:pt x="298373" y="6248"/>
                  </a:lnTo>
                  <a:lnTo>
                    <a:pt x="234315" y="0"/>
                  </a:lnTo>
                  <a:lnTo>
                    <a:pt x="176530" y="4610"/>
                  </a:lnTo>
                  <a:lnTo>
                    <a:pt x="127381" y="18440"/>
                  </a:lnTo>
                  <a:lnTo>
                    <a:pt x="86893" y="41490"/>
                  </a:lnTo>
                  <a:lnTo>
                    <a:pt x="55054" y="73761"/>
                  </a:lnTo>
                  <a:lnTo>
                    <a:pt x="30962" y="114719"/>
                  </a:lnTo>
                  <a:lnTo>
                    <a:pt x="13754" y="163804"/>
                  </a:lnTo>
                  <a:lnTo>
                    <a:pt x="3441" y="221030"/>
                  </a:lnTo>
                  <a:lnTo>
                    <a:pt x="0" y="286385"/>
                  </a:lnTo>
                  <a:lnTo>
                    <a:pt x="0" y="726808"/>
                  </a:lnTo>
                  <a:lnTo>
                    <a:pt x="3949" y="781634"/>
                  </a:lnTo>
                  <a:lnTo>
                    <a:pt x="15786" y="830008"/>
                  </a:lnTo>
                  <a:lnTo>
                    <a:pt x="35534" y="871943"/>
                  </a:lnTo>
                  <a:lnTo>
                    <a:pt x="63195" y="907427"/>
                  </a:lnTo>
                  <a:lnTo>
                    <a:pt x="97307" y="935672"/>
                  </a:lnTo>
                  <a:lnTo>
                    <a:pt x="136474" y="955852"/>
                  </a:lnTo>
                  <a:lnTo>
                    <a:pt x="180695" y="967955"/>
                  </a:lnTo>
                  <a:lnTo>
                    <a:pt x="229971" y="971981"/>
                  </a:lnTo>
                  <a:lnTo>
                    <a:pt x="283768" y="968438"/>
                  </a:lnTo>
                  <a:lnTo>
                    <a:pt x="331254" y="957821"/>
                  </a:lnTo>
                  <a:lnTo>
                    <a:pt x="372452" y="940104"/>
                  </a:lnTo>
                  <a:lnTo>
                    <a:pt x="407339" y="915301"/>
                  </a:lnTo>
                  <a:lnTo>
                    <a:pt x="435089" y="882650"/>
                  </a:lnTo>
                  <a:lnTo>
                    <a:pt x="454926" y="841336"/>
                  </a:lnTo>
                  <a:lnTo>
                    <a:pt x="466813" y="791375"/>
                  </a:lnTo>
                  <a:lnTo>
                    <a:pt x="470789" y="732777"/>
                  </a:lnTo>
                  <a:lnTo>
                    <a:pt x="470789" y="552145"/>
                  </a:lnTo>
                  <a:close/>
                </a:path>
                <a:path w="4794250" h="972185">
                  <a:moveTo>
                    <a:pt x="997458" y="702945"/>
                  </a:moveTo>
                  <a:lnTo>
                    <a:pt x="997343" y="247865"/>
                  </a:lnTo>
                  <a:lnTo>
                    <a:pt x="993825" y="193776"/>
                  </a:lnTo>
                  <a:lnTo>
                    <a:pt x="993711" y="191909"/>
                  </a:lnTo>
                  <a:lnTo>
                    <a:pt x="990092" y="175742"/>
                  </a:lnTo>
                  <a:lnTo>
                    <a:pt x="982472" y="141706"/>
                  </a:lnTo>
                  <a:lnTo>
                    <a:pt x="963739" y="98894"/>
                  </a:lnTo>
                  <a:lnTo>
                    <a:pt x="937526" y="63461"/>
                  </a:lnTo>
                  <a:lnTo>
                    <a:pt x="904074" y="35699"/>
                  </a:lnTo>
                  <a:lnTo>
                    <a:pt x="863688" y="15875"/>
                  </a:lnTo>
                  <a:lnTo>
                    <a:pt x="816356" y="3975"/>
                  </a:lnTo>
                  <a:lnTo>
                    <a:pt x="807085" y="3302"/>
                  </a:lnTo>
                  <a:lnTo>
                    <a:pt x="807085" y="246240"/>
                  </a:lnTo>
                  <a:lnTo>
                    <a:pt x="806996" y="713257"/>
                  </a:lnTo>
                  <a:lnTo>
                    <a:pt x="804367" y="748957"/>
                  </a:lnTo>
                  <a:lnTo>
                    <a:pt x="796226" y="775233"/>
                  </a:lnTo>
                  <a:lnTo>
                    <a:pt x="782662" y="790994"/>
                  </a:lnTo>
                  <a:lnTo>
                    <a:pt x="763689" y="796239"/>
                  </a:lnTo>
                  <a:lnTo>
                    <a:pt x="752081" y="795045"/>
                  </a:lnTo>
                  <a:lnTo>
                    <a:pt x="723138" y="765797"/>
                  </a:lnTo>
                  <a:lnTo>
                    <a:pt x="717042" y="713257"/>
                  </a:lnTo>
                  <a:lnTo>
                    <a:pt x="717042" y="247865"/>
                  </a:lnTo>
                  <a:lnTo>
                    <a:pt x="720013" y="216319"/>
                  </a:lnTo>
                  <a:lnTo>
                    <a:pt x="728967" y="193776"/>
                  </a:lnTo>
                  <a:lnTo>
                    <a:pt x="743889" y="180251"/>
                  </a:lnTo>
                  <a:lnTo>
                    <a:pt x="764768" y="175742"/>
                  </a:lnTo>
                  <a:lnTo>
                    <a:pt x="783704" y="180251"/>
                  </a:lnTo>
                  <a:lnTo>
                    <a:pt x="783386" y="180251"/>
                  </a:lnTo>
                  <a:lnTo>
                    <a:pt x="796505" y="193370"/>
                  </a:lnTo>
                  <a:lnTo>
                    <a:pt x="804430" y="215404"/>
                  </a:lnTo>
                  <a:lnTo>
                    <a:pt x="807085" y="246240"/>
                  </a:lnTo>
                  <a:lnTo>
                    <a:pt x="807085" y="3302"/>
                  </a:lnTo>
                  <a:lnTo>
                    <a:pt x="762063" y="0"/>
                  </a:lnTo>
                  <a:lnTo>
                    <a:pt x="707771" y="3975"/>
                  </a:lnTo>
                  <a:lnTo>
                    <a:pt x="660425" y="15875"/>
                  </a:lnTo>
                  <a:lnTo>
                    <a:pt x="620039" y="35699"/>
                  </a:lnTo>
                  <a:lnTo>
                    <a:pt x="586600" y="63461"/>
                  </a:lnTo>
                  <a:lnTo>
                    <a:pt x="560374" y="98894"/>
                  </a:lnTo>
                  <a:lnTo>
                    <a:pt x="541642" y="141706"/>
                  </a:lnTo>
                  <a:lnTo>
                    <a:pt x="530402" y="191909"/>
                  </a:lnTo>
                  <a:lnTo>
                    <a:pt x="526872" y="246240"/>
                  </a:lnTo>
                  <a:lnTo>
                    <a:pt x="526669" y="702945"/>
                  </a:lnTo>
                  <a:lnTo>
                    <a:pt x="530440" y="764463"/>
                  </a:lnTo>
                  <a:lnTo>
                    <a:pt x="541782" y="818286"/>
                  </a:lnTo>
                  <a:lnTo>
                    <a:pt x="560679" y="864412"/>
                  </a:lnTo>
                  <a:lnTo>
                    <a:pt x="587146" y="902830"/>
                  </a:lnTo>
                  <a:lnTo>
                    <a:pt x="620750" y="933081"/>
                  </a:lnTo>
                  <a:lnTo>
                    <a:pt x="661098" y="954697"/>
                  </a:lnTo>
                  <a:lnTo>
                    <a:pt x="708202" y="967663"/>
                  </a:lnTo>
                  <a:lnTo>
                    <a:pt x="762063" y="971981"/>
                  </a:lnTo>
                  <a:lnTo>
                    <a:pt x="815898" y="967663"/>
                  </a:lnTo>
                  <a:lnTo>
                    <a:pt x="863003" y="954697"/>
                  </a:lnTo>
                  <a:lnTo>
                    <a:pt x="903363" y="933081"/>
                  </a:lnTo>
                  <a:lnTo>
                    <a:pt x="936993" y="902830"/>
                  </a:lnTo>
                  <a:lnTo>
                    <a:pt x="963434" y="864412"/>
                  </a:lnTo>
                  <a:lnTo>
                    <a:pt x="982332" y="818286"/>
                  </a:lnTo>
                  <a:lnTo>
                    <a:pt x="993673" y="764463"/>
                  </a:lnTo>
                  <a:lnTo>
                    <a:pt x="997458" y="702945"/>
                  </a:lnTo>
                  <a:close/>
                </a:path>
                <a:path w="4794250" h="972185">
                  <a:moveTo>
                    <a:pt x="1543100" y="8686"/>
                  </a:moveTo>
                  <a:lnTo>
                    <a:pt x="1358684" y="8686"/>
                  </a:lnTo>
                  <a:lnTo>
                    <a:pt x="1358684" y="465924"/>
                  </a:lnTo>
                  <a:lnTo>
                    <a:pt x="1270812" y="8686"/>
                  </a:lnTo>
                  <a:lnTo>
                    <a:pt x="1074470" y="8686"/>
                  </a:lnTo>
                  <a:lnTo>
                    <a:pt x="1074470" y="963307"/>
                  </a:lnTo>
                  <a:lnTo>
                    <a:pt x="1261059" y="963307"/>
                  </a:lnTo>
                  <a:lnTo>
                    <a:pt x="1261059" y="485990"/>
                  </a:lnTo>
                  <a:lnTo>
                    <a:pt x="1356512" y="963307"/>
                  </a:lnTo>
                  <a:lnTo>
                    <a:pt x="1543100" y="963307"/>
                  </a:lnTo>
                  <a:lnTo>
                    <a:pt x="1543100" y="8686"/>
                  </a:lnTo>
                  <a:close/>
                </a:path>
                <a:path w="4794250" h="972185">
                  <a:moveTo>
                    <a:pt x="2013889" y="8267"/>
                  </a:moveTo>
                  <a:lnTo>
                    <a:pt x="1596250" y="8267"/>
                  </a:lnTo>
                  <a:lnTo>
                    <a:pt x="1596250" y="192417"/>
                  </a:lnTo>
                  <a:lnTo>
                    <a:pt x="1709610" y="192417"/>
                  </a:lnTo>
                  <a:lnTo>
                    <a:pt x="1709610" y="963307"/>
                  </a:lnTo>
                  <a:lnTo>
                    <a:pt x="1900542" y="963307"/>
                  </a:lnTo>
                  <a:lnTo>
                    <a:pt x="1900542" y="192417"/>
                  </a:lnTo>
                  <a:lnTo>
                    <a:pt x="2013889" y="192417"/>
                  </a:lnTo>
                  <a:lnTo>
                    <a:pt x="2013889" y="8267"/>
                  </a:lnTo>
                  <a:close/>
                </a:path>
                <a:path w="4794250" h="972185">
                  <a:moveTo>
                    <a:pt x="2533510" y="963307"/>
                  </a:moveTo>
                  <a:lnTo>
                    <a:pt x="2518892" y="809269"/>
                  </a:lnTo>
                  <a:lnTo>
                    <a:pt x="2504440" y="656856"/>
                  </a:lnTo>
                  <a:lnTo>
                    <a:pt x="2458377" y="171399"/>
                  </a:lnTo>
                  <a:lnTo>
                    <a:pt x="2442934" y="8686"/>
                  </a:lnTo>
                  <a:lnTo>
                    <a:pt x="2324684" y="8686"/>
                  </a:lnTo>
                  <a:lnTo>
                    <a:pt x="2324684" y="656856"/>
                  </a:lnTo>
                  <a:lnTo>
                    <a:pt x="2237905" y="656856"/>
                  </a:lnTo>
                  <a:lnTo>
                    <a:pt x="2274239" y="171399"/>
                  </a:lnTo>
                  <a:lnTo>
                    <a:pt x="2282926" y="171399"/>
                  </a:lnTo>
                  <a:lnTo>
                    <a:pt x="2324684" y="656856"/>
                  </a:lnTo>
                  <a:lnTo>
                    <a:pt x="2324684" y="8686"/>
                  </a:lnTo>
                  <a:lnTo>
                    <a:pt x="2119122" y="8686"/>
                  </a:lnTo>
                  <a:lnTo>
                    <a:pt x="2026920" y="963307"/>
                  </a:lnTo>
                  <a:lnTo>
                    <a:pt x="2212416" y="963307"/>
                  </a:lnTo>
                  <a:lnTo>
                    <a:pt x="2224354" y="809269"/>
                  </a:lnTo>
                  <a:lnTo>
                    <a:pt x="2339327" y="809269"/>
                  </a:lnTo>
                  <a:lnTo>
                    <a:pt x="2352891" y="963307"/>
                  </a:lnTo>
                  <a:lnTo>
                    <a:pt x="2533510" y="963307"/>
                  </a:lnTo>
                  <a:close/>
                </a:path>
                <a:path w="4794250" h="972185">
                  <a:moveTo>
                    <a:pt x="3055289" y="552145"/>
                  </a:moveTo>
                  <a:lnTo>
                    <a:pt x="2863291" y="552145"/>
                  </a:lnTo>
                  <a:lnTo>
                    <a:pt x="2863291" y="724103"/>
                  </a:lnTo>
                  <a:lnTo>
                    <a:pt x="2862669" y="739368"/>
                  </a:lnTo>
                  <a:lnTo>
                    <a:pt x="2847340" y="784961"/>
                  </a:lnTo>
                  <a:lnTo>
                    <a:pt x="2818815" y="796239"/>
                  </a:lnTo>
                  <a:lnTo>
                    <a:pt x="2808592" y="795223"/>
                  </a:lnTo>
                  <a:lnTo>
                    <a:pt x="2776715" y="757872"/>
                  </a:lnTo>
                  <a:lnTo>
                    <a:pt x="2773794" y="724103"/>
                  </a:lnTo>
                  <a:lnTo>
                    <a:pt x="2773794" y="246240"/>
                  </a:lnTo>
                  <a:lnTo>
                    <a:pt x="2778976" y="205409"/>
                  </a:lnTo>
                  <a:lnTo>
                    <a:pt x="2806611" y="176949"/>
                  </a:lnTo>
                  <a:lnTo>
                    <a:pt x="2818815" y="175742"/>
                  </a:lnTo>
                  <a:lnTo>
                    <a:pt x="2829458" y="176682"/>
                  </a:lnTo>
                  <a:lnTo>
                    <a:pt x="2860573" y="212559"/>
                  </a:lnTo>
                  <a:lnTo>
                    <a:pt x="2863291" y="248412"/>
                  </a:lnTo>
                  <a:lnTo>
                    <a:pt x="2863291" y="389432"/>
                  </a:lnTo>
                  <a:lnTo>
                    <a:pt x="3053130" y="389432"/>
                  </a:lnTo>
                  <a:lnTo>
                    <a:pt x="3053130" y="224548"/>
                  </a:lnTo>
                  <a:lnTo>
                    <a:pt x="3045536" y="155600"/>
                  </a:lnTo>
                  <a:lnTo>
                    <a:pt x="3022752" y="99529"/>
                  </a:lnTo>
                  <a:lnTo>
                    <a:pt x="2986748" y="56070"/>
                  </a:lnTo>
                  <a:lnTo>
                    <a:pt x="2939491" y="24955"/>
                  </a:lnTo>
                  <a:lnTo>
                    <a:pt x="2882887" y="6248"/>
                  </a:lnTo>
                  <a:lnTo>
                    <a:pt x="2818815" y="0"/>
                  </a:lnTo>
                  <a:lnTo>
                    <a:pt x="2761030" y="4610"/>
                  </a:lnTo>
                  <a:lnTo>
                    <a:pt x="2711894" y="18440"/>
                  </a:lnTo>
                  <a:lnTo>
                    <a:pt x="2671394" y="41490"/>
                  </a:lnTo>
                  <a:lnTo>
                    <a:pt x="2639555" y="73761"/>
                  </a:lnTo>
                  <a:lnTo>
                    <a:pt x="2615463" y="114719"/>
                  </a:lnTo>
                  <a:lnTo>
                    <a:pt x="2598267" y="163804"/>
                  </a:lnTo>
                  <a:lnTo>
                    <a:pt x="2587942" y="221030"/>
                  </a:lnTo>
                  <a:lnTo>
                    <a:pt x="2584500" y="286385"/>
                  </a:lnTo>
                  <a:lnTo>
                    <a:pt x="2584500" y="726808"/>
                  </a:lnTo>
                  <a:lnTo>
                    <a:pt x="2588450" y="781634"/>
                  </a:lnTo>
                  <a:lnTo>
                    <a:pt x="2600299" y="830008"/>
                  </a:lnTo>
                  <a:lnTo>
                    <a:pt x="2620048" y="871943"/>
                  </a:lnTo>
                  <a:lnTo>
                    <a:pt x="2647696" y="907427"/>
                  </a:lnTo>
                  <a:lnTo>
                    <a:pt x="2681808" y="935672"/>
                  </a:lnTo>
                  <a:lnTo>
                    <a:pt x="2720975" y="955852"/>
                  </a:lnTo>
                  <a:lnTo>
                    <a:pt x="2765196" y="967955"/>
                  </a:lnTo>
                  <a:lnTo>
                    <a:pt x="2814472" y="971981"/>
                  </a:lnTo>
                  <a:lnTo>
                    <a:pt x="2868269" y="968438"/>
                  </a:lnTo>
                  <a:lnTo>
                    <a:pt x="2915767" y="957821"/>
                  </a:lnTo>
                  <a:lnTo>
                    <a:pt x="2956953" y="940104"/>
                  </a:lnTo>
                  <a:lnTo>
                    <a:pt x="2991840" y="915301"/>
                  </a:lnTo>
                  <a:lnTo>
                    <a:pt x="3019602" y="882650"/>
                  </a:lnTo>
                  <a:lnTo>
                    <a:pt x="3039427" y="841336"/>
                  </a:lnTo>
                  <a:lnTo>
                    <a:pt x="3051327" y="791375"/>
                  </a:lnTo>
                  <a:lnTo>
                    <a:pt x="3055289" y="732777"/>
                  </a:lnTo>
                  <a:lnTo>
                    <a:pt x="3055289" y="552145"/>
                  </a:lnTo>
                  <a:close/>
                </a:path>
                <a:path w="4794250" h="972185">
                  <a:moveTo>
                    <a:pt x="3504933" y="8267"/>
                  </a:moveTo>
                  <a:lnTo>
                    <a:pt x="3087293" y="8267"/>
                  </a:lnTo>
                  <a:lnTo>
                    <a:pt x="3087293" y="192417"/>
                  </a:lnTo>
                  <a:lnTo>
                    <a:pt x="3200654" y="192417"/>
                  </a:lnTo>
                  <a:lnTo>
                    <a:pt x="3200654" y="963307"/>
                  </a:lnTo>
                  <a:lnTo>
                    <a:pt x="3391573" y="963307"/>
                  </a:lnTo>
                  <a:lnTo>
                    <a:pt x="3391573" y="192417"/>
                  </a:lnTo>
                  <a:lnTo>
                    <a:pt x="3504933" y="192417"/>
                  </a:lnTo>
                  <a:lnTo>
                    <a:pt x="3504933" y="8267"/>
                  </a:lnTo>
                  <a:close/>
                </a:path>
                <a:path w="4794250" h="972185">
                  <a:moveTo>
                    <a:pt x="4271340" y="8674"/>
                  </a:moveTo>
                  <a:lnTo>
                    <a:pt x="4085844" y="8674"/>
                  </a:lnTo>
                  <a:lnTo>
                    <a:pt x="4085844" y="700239"/>
                  </a:lnTo>
                  <a:lnTo>
                    <a:pt x="4085691" y="712076"/>
                  </a:lnTo>
                  <a:lnTo>
                    <a:pt x="4081729" y="756945"/>
                  </a:lnTo>
                  <a:lnTo>
                    <a:pt x="4058310" y="792784"/>
                  </a:lnTo>
                  <a:lnTo>
                    <a:pt x="4039197" y="796239"/>
                  </a:lnTo>
                  <a:lnTo>
                    <a:pt x="4029100" y="795362"/>
                  </a:lnTo>
                  <a:lnTo>
                    <a:pt x="3999738" y="766076"/>
                  </a:lnTo>
                  <a:lnTo>
                    <a:pt x="3993223" y="723633"/>
                  </a:lnTo>
                  <a:lnTo>
                    <a:pt x="3992549" y="700239"/>
                  </a:lnTo>
                  <a:lnTo>
                    <a:pt x="3992549" y="8674"/>
                  </a:lnTo>
                  <a:lnTo>
                    <a:pt x="3807053" y="8674"/>
                  </a:lnTo>
                  <a:lnTo>
                    <a:pt x="3807053" y="707834"/>
                  </a:lnTo>
                  <a:lnTo>
                    <a:pt x="3810584" y="768972"/>
                  </a:lnTo>
                  <a:lnTo>
                    <a:pt x="3821150" y="822210"/>
                  </a:lnTo>
                  <a:lnTo>
                    <a:pt x="3838778" y="867562"/>
                  </a:lnTo>
                  <a:lnTo>
                    <a:pt x="3863467" y="905002"/>
                  </a:lnTo>
                  <a:lnTo>
                    <a:pt x="3895598" y="934313"/>
                  </a:lnTo>
                  <a:lnTo>
                    <a:pt x="3935603" y="955243"/>
                  </a:lnTo>
                  <a:lnTo>
                    <a:pt x="3983469" y="967803"/>
                  </a:lnTo>
                  <a:lnTo>
                    <a:pt x="4039197" y="971981"/>
                  </a:lnTo>
                  <a:lnTo>
                    <a:pt x="4094924" y="967803"/>
                  </a:lnTo>
                  <a:lnTo>
                    <a:pt x="4142790" y="955243"/>
                  </a:lnTo>
                  <a:lnTo>
                    <a:pt x="4182795" y="934313"/>
                  </a:lnTo>
                  <a:lnTo>
                    <a:pt x="4214927" y="905002"/>
                  </a:lnTo>
                  <a:lnTo>
                    <a:pt x="4239603" y="867562"/>
                  </a:lnTo>
                  <a:lnTo>
                    <a:pt x="4257230" y="822210"/>
                  </a:lnTo>
                  <a:lnTo>
                    <a:pt x="4267809" y="768972"/>
                  </a:lnTo>
                  <a:lnTo>
                    <a:pt x="4271340" y="707834"/>
                  </a:lnTo>
                  <a:lnTo>
                    <a:pt x="4271340" y="8674"/>
                  </a:lnTo>
                  <a:close/>
                </a:path>
                <a:path w="4794250" h="972185">
                  <a:moveTo>
                    <a:pt x="4793666" y="685050"/>
                  </a:moveTo>
                  <a:lnTo>
                    <a:pt x="4789462" y="623430"/>
                  </a:lnTo>
                  <a:lnTo>
                    <a:pt x="4776863" y="571969"/>
                  </a:lnTo>
                  <a:lnTo>
                    <a:pt x="4757331" y="528434"/>
                  </a:lnTo>
                  <a:lnTo>
                    <a:pt x="4732388" y="490601"/>
                  </a:lnTo>
                  <a:lnTo>
                    <a:pt x="4703356" y="456501"/>
                  </a:lnTo>
                  <a:lnTo>
                    <a:pt x="4671631" y="424141"/>
                  </a:lnTo>
                  <a:lnTo>
                    <a:pt x="4561522" y="318376"/>
                  </a:lnTo>
                  <a:lnTo>
                    <a:pt x="4546841" y="303631"/>
                  </a:lnTo>
                  <a:lnTo>
                    <a:pt x="4518672" y="264693"/>
                  </a:lnTo>
                  <a:lnTo>
                    <a:pt x="4507827" y="221297"/>
                  </a:lnTo>
                  <a:lnTo>
                    <a:pt x="4508487" y="211734"/>
                  </a:lnTo>
                  <a:lnTo>
                    <a:pt x="4532033" y="178930"/>
                  </a:lnTo>
                  <a:lnTo>
                    <a:pt x="4551756" y="175742"/>
                  </a:lnTo>
                  <a:lnTo>
                    <a:pt x="4560760" y="176428"/>
                  </a:lnTo>
                  <a:lnTo>
                    <a:pt x="4592282" y="207733"/>
                  </a:lnTo>
                  <a:lnTo>
                    <a:pt x="4592980" y="216954"/>
                  </a:lnTo>
                  <a:lnTo>
                    <a:pt x="4592980" y="282587"/>
                  </a:lnTo>
                  <a:lnTo>
                    <a:pt x="4787163" y="282587"/>
                  </a:lnTo>
                  <a:lnTo>
                    <a:pt x="4783721" y="215811"/>
                  </a:lnTo>
                  <a:lnTo>
                    <a:pt x="4773396" y="158115"/>
                  </a:lnTo>
                  <a:lnTo>
                    <a:pt x="4756188" y="109499"/>
                  </a:lnTo>
                  <a:lnTo>
                    <a:pt x="4732109" y="69977"/>
                  </a:lnTo>
                  <a:lnTo>
                    <a:pt x="4699825" y="39370"/>
                  </a:lnTo>
                  <a:lnTo>
                    <a:pt x="4658004" y="17500"/>
                  </a:lnTo>
                  <a:lnTo>
                    <a:pt x="4606671" y="4381"/>
                  </a:lnTo>
                  <a:lnTo>
                    <a:pt x="4545800" y="0"/>
                  </a:lnTo>
                  <a:lnTo>
                    <a:pt x="4495266" y="4000"/>
                  </a:lnTo>
                  <a:lnTo>
                    <a:pt x="4451083" y="16002"/>
                  </a:lnTo>
                  <a:lnTo>
                    <a:pt x="4413224" y="36004"/>
                  </a:lnTo>
                  <a:lnTo>
                    <a:pt x="4381728" y="64008"/>
                  </a:lnTo>
                  <a:lnTo>
                    <a:pt x="4356925" y="99631"/>
                  </a:lnTo>
                  <a:lnTo>
                    <a:pt x="4339221" y="142519"/>
                  </a:lnTo>
                  <a:lnTo>
                    <a:pt x="4328592" y="192646"/>
                  </a:lnTo>
                  <a:lnTo>
                    <a:pt x="4325048" y="250037"/>
                  </a:lnTo>
                  <a:lnTo>
                    <a:pt x="4328884" y="295643"/>
                  </a:lnTo>
                  <a:lnTo>
                    <a:pt x="4340403" y="339166"/>
                  </a:lnTo>
                  <a:lnTo>
                    <a:pt x="4359605" y="380606"/>
                  </a:lnTo>
                  <a:lnTo>
                    <a:pt x="4386491" y="419963"/>
                  </a:lnTo>
                  <a:lnTo>
                    <a:pt x="4421048" y="457238"/>
                  </a:lnTo>
                  <a:lnTo>
                    <a:pt x="4506747" y="538594"/>
                  </a:lnTo>
                  <a:lnTo>
                    <a:pt x="4524692" y="555942"/>
                  </a:lnTo>
                  <a:lnTo>
                    <a:pt x="4554385" y="587273"/>
                  </a:lnTo>
                  <a:lnTo>
                    <a:pt x="4584370" y="628789"/>
                  </a:lnTo>
                  <a:lnTo>
                    <a:pt x="4600041" y="673341"/>
                  </a:lnTo>
                  <a:lnTo>
                    <a:pt x="4604918" y="731151"/>
                  </a:lnTo>
                  <a:lnTo>
                    <a:pt x="4604296" y="747293"/>
                  </a:lnTo>
                  <a:lnTo>
                    <a:pt x="4588865" y="787704"/>
                  </a:lnTo>
                  <a:lnTo>
                    <a:pt x="4558817" y="796239"/>
                  </a:lnTo>
                  <a:lnTo>
                    <a:pt x="4547273" y="795070"/>
                  </a:lnTo>
                  <a:lnTo>
                    <a:pt x="4519434" y="767283"/>
                  </a:lnTo>
                  <a:lnTo>
                    <a:pt x="4513796" y="725728"/>
                  </a:lnTo>
                  <a:lnTo>
                    <a:pt x="4513796" y="606412"/>
                  </a:lnTo>
                  <a:lnTo>
                    <a:pt x="4325048" y="606412"/>
                  </a:lnTo>
                  <a:lnTo>
                    <a:pt x="4325048" y="699706"/>
                  </a:lnTo>
                  <a:lnTo>
                    <a:pt x="4328655" y="765949"/>
                  </a:lnTo>
                  <a:lnTo>
                    <a:pt x="4339488" y="822553"/>
                  </a:lnTo>
                  <a:lnTo>
                    <a:pt x="4357535" y="869543"/>
                  </a:lnTo>
                  <a:lnTo>
                    <a:pt x="4382808" y="906894"/>
                  </a:lnTo>
                  <a:lnTo>
                    <a:pt x="4416247" y="935367"/>
                  </a:lnTo>
                  <a:lnTo>
                    <a:pt x="4458805" y="955713"/>
                  </a:lnTo>
                  <a:lnTo>
                    <a:pt x="4510494" y="967917"/>
                  </a:lnTo>
                  <a:lnTo>
                    <a:pt x="4571289" y="971981"/>
                  </a:lnTo>
                  <a:lnTo>
                    <a:pt x="4628261" y="967219"/>
                  </a:lnTo>
                  <a:lnTo>
                    <a:pt x="4676038" y="952931"/>
                  </a:lnTo>
                  <a:lnTo>
                    <a:pt x="4714633" y="929119"/>
                  </a:lnTo>
                  <a:lnTo>
                    <a:pt x="4744047" y="895769"/>
                  </a:lnTo>
                  <a:lnTo>
                    <a:pt x="4765751" y="854024"/>
                  </a:lnTo>
                  <a:lnTo>
                    <a:pt x="4781258" y="805002"/>
                  </a:lnTo>
                  <a:lnTo>
                    <a:pt x="4790567" y="748677"/>
                  </a:lnTo>
                  <a:lnTo>
                    <a:pt x="4793666" y="6850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dirty="0"/>
              <a:t>+971</a:t>
            </a:r>
            <a:r>
              <a:rPr dirty="0" spc="-5"/>
              <a:t> </a:t>
            </a:r>
            <a:r>
              <a:rPr dirty="0"/>
              <a:t>4</a:t>
            </a:r>
            <a:r>
              <a:rPr dirty="0" spc="-5"/>
              <a:t> </a:t>
            </a:r>
            <a:r>
              <a:rPr dirty="0"/>
              <a:t>564 </a:t>
            </a:r>
            <a:r>
              <a:rPr dirty="0" spc="-20"/>
              <a:t>6282</a:t>
            </a:r>
          </a:p>
          <a:p>
            <a:pPr algn="ctr">
              <a:lnSpc>
                <a:spcPct val="100000"/>
              </a:lnSpc>
              <a:spcBef>
                <a:spcPts val="35"/>
              </a:spcBef>
            </a:pPr>
            <a:r>
              <a:rPr dirty="0" spc="-10">
                <a:hlinkClick r:id="rId2"/>
              </a:rPr>
              <a:t>support@pelicanmigration.com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347308" y="7342417"/>
            <a:ext cx="2545715" cy="3454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spc="-10"/>
              <a:t>pelicanmigration.com</a:t>
            </a:r>
            <a:endParaRPr sz="2100"/>
          </a:p>
        </p:txBody>
      </p:sp>
      <p:sp>
        <p:nvSpPr>
          <p:cNvPr id="3" name="object 3" descr=""/>
          <p:cNvSpPr/>
          <p:nvPr/>
        </p:nvSpPr>
        <p:spPr>
          <a:xfrm>
            <a:off x="5015839" y="2089225"/>
            <a:ext cx="833755" cy="1905000"/>
          </a:xfrm>
          <a:custGeom>
            <a:avLst/>
            <a:gdLst/>
            <a:ahLst/>
            <a:cxnLst/>
            <a:rect l="l" t="t" r="r" b="b"/>
            <a:pathLst>
              <a:path w="833754" h="1905000">
                <a:moveTo>
                  <a:pt x="833577" y="0"/>
                </a:moveTo>
                <a:lnTo>
                  <a:pt x="0" y="0"/>
                </a:lnTo>
                <a:lnTo>
                  <a:pt x="0" y="365760"/>
                </a:lnTo>
                <a:lnTo>
                  <a:pt x="226250" y="365760"/>
                </a:lnTo>
                <a:lnTo>
                  <a:pt x="226250" y="1905000"/>
                </a:lnTo>
                <a:lnTo>
                  <a:pt x="607326" y="1905000"/>
                </a:lnTo>
                <a:lnTo>
                  <a:pt x="607326" y="365760"/>
                </a:lnTo>
                <a:lnTo>
                  <a:pt x="833577" y="365760"/>
                </a:lnTo>
                <a:lnTo>
                  <a:pt x="833577" y="0"/>
                </a:lnTo>
                <a:close/>
              </a:path>
            </a:pathLst>
          </a:custGeom>
          <a:solidFill>
            <a:srgbClr val="1D577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5955512" y="2089225"/>
            <a:ext cx="937894" cy="1905000"/>
          </a:xfrm>
          <a:custGeom>
            <a:avLst/>
            <a:gdLst/>
            <a:ahLst/>
            <a:cxnLst/>
            <a:rect l="l" t="t" r="r" b="b"/>
            <a:pathLst>
              <a:path w="937895" h="1905000">
                <a:moveTo>
                  <a:pt x="937514" y="0"/>
                </a:moveTo>
                <a:lnTo>
                  <a:pt x="558609" y="0"/>
                </a:lnTo>
                <a:lnTo>
                  <a:pt x="558609" y="680720"/>
                </a:lnTo>
                <a:lnTo>
                  <a:pt x="378904" y="680720"/>
                </a:lnTo>
                <a:lnTo>
                  <a:pt x="378904" y="0"/>
                </a:lnTo>
                <a:lnTo>
                  <a:pt x="0" y="0"/>
                </a:lnTo>
                <a:lnTo>
                  <a:pt x="0" y="680720"/>
                </a:lnTo>
                <a:lnTo>
                  <a:pt x="0" y="1041400"/>
                </a:lnTo>
                <a:lnTo>
                  <a:pt x="0" y="1905000"/>
                </a:lnTo>
                <a:lnTo>
                  <a:pt x="378904" y="1905000"/>
                </a:lnTo>
                <a:lnTo>
                  <a:pt x="378904" y="1041400"/>
                </a:lnTo>
                <a:lnTo>
                  <a:pt x="558609" y="1041400"/>
                </a:lnTo>
                <a:lnTo>
                  <a:pt x="558609" y="1905000"/>
                </a:lnTo>
                <a:lnTo>
                  <a:pt x="937514" y="1905000"/>
                </a:lnTo>
                <a:lnTo>
                  <a:pt x="937514" y="1041400"/>
                </a:lnTo>
                <a:lnTo>
                  <a:pt x="937514" y="680720"/>
                </a:lnTo>
                <a:lnTo>
                  <a:pt x="937514" y="0"/>
                </a:lnTo>
                <a:close/>
              </a:path>
            </a:pathLst>
          </a:custGeom>
          <a:solidFill>
            <a:srgbClr val="1D577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7009955" y="2088880"/>
            <a:ext cx="1011555" cy="1905635"/>
          </a:xfrm>
          <a:custGeom>
            <a:avLst/>
            <a:gdLst/>
            <a:ahLst/>
            <a:cxnLst/>
            <a:rect l="l" t="t" r="r" b="b"/>
            <a:pathLst>
              <a:path w="1011554" h="1905635">
                <a:moveTo>
                  <a:pt x="830364" y="0"/>
                </a:moveTo>
                <a:lnTo>
                  <a:pt x="184048" y="0"/>
                </a:lnTo>
                <a:lnTo>
                  <a:pt x="0" y="1905342"/>
                </a:lnTo>
                <a:lnTo>
                  <a:pt x="370255" y="1905342"/>
                </a:lnTo>
                <a:lnTo>
                  <a:pt x="394068" y="1597888"/>
                </a:lnTo>
                <a:lnTo>
                  <a:pt x="981987" y="1597888"/>
                </a:lnTo>
                <a:lnTo>
                  <a:pt x="953121" y="1293685"/>
                </a:lnTo>
                <a:lnTo>
                  <a:pt x="421131" y="1293685"/>
                </a:lnTo>
                <a:lnTo>
                  <a:pt x="493661" y="324764"/>
                </a:lnTo>
                <a:lnTo>
                  <a:pt x="861180" y="324764"/>
                </a:lnTo>
                <a:lnTo>
                  <a:pt x="830364" y="0"/>
                </a:lnTo>
                <a:close/>
              </a:path>
              <a:path w="1011554" h="1905635">
                <a:moveTo>
                  <a:pt x="981987" y="1597888"/>
                </a:moveTo>
                <a:lnTo>
                  <a:pt x="623569" y="1597888"/>
                </a:lnTo>
                <a:lnTo>
                  <a:pt x="650646" y="1905342"/>
                </a:lnTo>
                <a:lnTo>
                  <a:pt x="1011161" y="1905342"/>
                </a:lnTo>
                <a:lnTo>
                  <a:pt x="981987" y="1597888"/>
                </a:lnTo>
                <a:close/>
              </a:path>
              <a:path w="1011554" h="1905635">
                <a:moveTo>
                  <a:pt x="861180" y="324764"/>
                </a:moveTo>
                <a:lnTo>
                  <a:pt x="510984" y="324764"/>
                </a:lnTo>
                <a:lnTo>
                  <a:pt x="594347" y="1293685"/>
                </a:lnTo>
                <a:lnTo>
                  <a:pt x="953121" y="1293685"/>
                </a:lnTo>
                <a:lnTo>
                  <a:pt x="861180" y="324764"/>
                </a:lnTo>
                <a:close/>
              </a:path>
            </a:pathLst>
          </a:custGeom>
          <a:solidFill>
            <a:srgbClr val="1D577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8138021" y="2088881"/>
            <a:ext cx="935355" cy="1905635"/>
          </a:xfrm>
          <a:custGeom>
            <a:avLst/>
            <a:gdLst/>
            <a:ahLst/>
            <a:cxnLst/>
            <a:rect l="l" t="t" r="r" b="b"/>
            <a:pathLst>
              <a:path w="935354" h="1905635">
                <a:moveTo>
                  <a:pt x="935329" y="0"/>
                </a:moveTo>
                <a:lnTo>
                  <a:pt x="567258" y="0"/>
                </a:lnTo>
                <a:lnTo>
                  <a:pt x="567258" y="912609"/>
                </a:lnTo>
                <a:lnTo>
                  <a:pt x="391883" y="0"/>
                </a:lnTo>
                <a:lnTo>
                  <a:pt x="0" y="0"/>
                </a:lnTo>
                <a:lnTo>
                  <a:pt x="0" y="1905342"/>
                </a:lnTo>
                <a:lnTo>
                  <a:pt x="372389" y="1905342"/>
                </a:lnTo>
                <a:lnTo>
                  <a:pt x="372389" y="952665"/>
                </a:lnTo>
                <a:lnTo>
                  <a:pt x="562940" y="1905342"/>
                </a:lnTo>
                <a:lnTo>
                  <a:pt x="935329" y="1905342"/>
                </a:lnTo>
                <a:lnTo>
                  <a:pt x="935329" y="0"/>
                </a:lnTo>
                <a:close/>
              </a:path>
            </a:pathLst>
          </a:custGeom>
          <a:solidFill>
            <a:srgbClr val="1D577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9242251" y="2088881"/>
            <a:ext cx="982344" cy="1905635"/>
          </a:xfrm>
          <a:custGeom>
            <a:avLst/>
            <a:gdLst/>
            <a:ahLst/>
            <a:cxnLst/>
            <a:rect l="l" t="t" r="r" b="b"/>
            <a:pathLst>
              <a:path w="982345" h="1905635">
                <a:moveTo>
                  <a:pt x="937513" y="0"/>
                </a:moveTo>
                <a:lnTo>
                  <a:pt x="554291" y="0"/>
                </a:lnTo>
                <a:lnTo>
                  <a:pt x="376732" y="763206"/>
                </a:lnTo>
                <a:lnTo>
                  <a:pt x="376732" y="0"/>
                </a:lnTo>
                <a:lnTo>
                  <a:pt x="0" y="0"/>
                </a:lnTo>
                <a:lnTo>
                  <a:pt x="0" y="1905342"/>
                </a:lnTo>
                <a:lnTo>
                  <a:pt x="378917" y="1905342"/>
                </a:lnTo>
                <a:lnTo>
                  <a:pt x="378917" y="982979"/>
                </a:lnTo>
                <a:lnTo>
                  <a:pt x="586752" y="1905342"/>
                </a:lnTo>
                <a:lnTo>
                  <a:pt x="981913" y="1905342"/>
                </a:lnTo>
                <a:lnTo>
                  <a:pt x="724242" y="872553"/>
                </a:lnTo>
                <a:lnTo>
                  <a:pt x="937513" y="0"/>
                </a:lnTo>
                <a:close/>
              </a:path>
            </a:pathLst>
          </a:custGeom>
          <a:solidFill>
            <a:srgbClr val="1D577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6051327" y="4749444"/>
            <a:ext cx="967105" cy="1905635"/>
          </a:xfrm>
          <a:custGeom>
            <a:avLst/>
            <a:gdLst/>
            <a:ahLst/>
            <a:cxnLst/>
            <a:rect l="l" t="t" r="r" b="b"/>
            <a:pathLst>
              <a:path w="967104" h="1905634">
                <a:moveTo>
                  <a:pt x="966749" y="0"/>
                </a:moveTo>
                <a:lnTo>
                  <a:pt x="590003" y="0"/>
                </a:lnTo>
                <a:lnTo>
                  <a:pt x="483908" y="645210"/>
                </a:lnTo>
                <a:lnTo>
                  <a:pt x="377812" y="0"/>
                </a:lnTo>
                <a:lnTo>
                  <a:pt x="0" y="0"/>
                </a:lnTo>
                <a:lnTo>
                  <a:pt x="304203" y="1278534"/>
                </a:lnTo>
                <a:lnTo>
                  <a:pt x="304203" y="1905342"/>
                </a:lnTo>
                <a:lnTo>
                  <a:pt x="663625" y="1905342"/>
                </a:lnTo>
                <a:lnTo>
                  <a:pt x="663625" y="1278534"/>
                </a:lnTo>
                <a:lnTo>
                  <a:pt x="96674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7099268" y="4732109"/>
            <a:ext cx="939800" cy="1940560"/>
          </a:xfrm>
          <a:custGeom>
            <a:avLst/>
            <a:gdLst/>
            <a:ahLst/>
            <a:cxnLst/>
            <a:rect l="l" t="t" r="r" b="b"/>
            <a:pathLst>
              <a:path w="939800" h="1940559">
                <a:moveTo>
                  <a:pt x="469849" y="0"/>
                </a:moveTo>
                <a:lnTo>
                  <a:pt x="413932" y="1978"/>
                </a:lnTo>
                <a:lnTo>
                  <a:pt x="361483" y="7915"/>
                </a:lnTo>
                <a:lnTo>
                  <a:pt x="312502" y="17810"/>
                </a:lnTo>
                <a:lnTo>
                  <a:pt x="266988" y="31664"/>
                </a:lnTo>
                <a:lnTo>
                  <a:pt x="224943" y="49476"/>
                </a:lnTo>
                <a:lnTo>
                  <a:pt x="186367" y="71248"/>
                </a:lnTo>
                <a:lnTo>
                  <a:pt x="151259" y="96979"/>
                </a:lnTo>
                <a:lnTo>
                  <a:pt x="119621" y="126669"/>
                </a:lnTo>
                <a:lnTo>
                  <a:pt x="91582" y="160175"/>
                </a:lnTo>
                <a:lnTo>
                  <a:pt x="67283" y="197370"/>
                </a:lnTo>
                <a:lnTo>
                  <a:pt x="46723" y="238254"/>
                </a:lnTo>
                <a:lnTo>
                  <a:pt x="29902" y="282827"/>
                </a:lnTo>
                <a:lnTo>
                  <a:pt x="16819" y="331087"/>
                </a:lnTo>
                <a:lnTo>
                  <a:pt x="7475" y="383035"/>
                </a:lnTo>
                <a:lnTo>
                  <a:pt x="1868" y="438670"/>
                </a:lnTo>
                <a:lnTo>
                  <a:pt x="204" y="491490"/>
                </a:lnTo>
                <a:lnTo>
                  <a:pt x="0" y="1403032"/>
                </a:lnTo>
                <a:lnTo>
                  <a:pt x="1490" y="1459495"/>
                </a:lnTo>
                <a:lnTo>
                  <a:pt x="5960" y="1512924"/>
                </a:lnTo>
                <a:lnTo>
                  <a:pt x="13411" y="1563318"/>
                </a:lnTo>
                <a:lnTo>
                  <a:pt x="23842" y="1610679"/>
                </a:lnTo>
                <a:lnTo>
                  <a:pt x="37253" y="1655005"/>
                </a:lnTo>
                <a:lnTo>
                  <a:pt x="53644" y="1696297"/>
                </a:lnTo>
                <a:lnTo>
                  <a:pt x="73016" y="1734554"/>
                </a:lnTo>
                <a:lnTo>
                  <a:pt x="95368" y="1769777"/>
                </a:lnTo>
                <a:lnTo>
                  <a:pt x="120700" y="1801964"/>
                </a:lnTo>
                <a:lnTo>
                  <a:pt x="152559" y="1834317"/>
                </a:lnTo>
                <a:lnTo>
                  <a:pt x="187785" y="1862355"/>
                </a:lnTo>
                <a:lnTo>
                  <a:pt x="226378" y="1886080"/>
                </a:lnTo>
                <a:lnTo>
                  <a:pt x="268338" y="1905492"/>
                </a:lnTo>
                <a:lnTo>
                  <a:pt x="313665" y="1920589"/>
                </a:lnTo>
                <a:lnTo>
                  <a:pt x="362359" y="1931373"/>
                </a:lnTo>
                <a:lnTo>
                  <a:pt x="414420" y="1937844"/>
                </a:lnTo>
                <a:lnTo>
                  <a:pt x="469849" y="1940001"/>
                </a:lnTo>
                <a:lnTo>
                  <a:pt x="525265" y="1937844"/>
                </a:lnTo>
                <a:lnTo>
                  <a:pt x="577317" y="1931373"/>
                </a:lnTo>
                <a:lnTo>
                  <a:pt x="626005" y="1920589"/>
                </a:lnTo>
                <a:lnTo>
                  <a:pt x="671329" y="1905492"/>
                </a:lnTo>
                <a:lnTo>
                  <a:pt x="713290" y="1886080"/>
                </a:lnTo>
                <a:lnTo>
                  <a:pt x="751886" y="1862355"/>
                </a:lnTo>
                <a:lnTo>
                  <a:pt x="787117" y="1834317"/>
                </a:lnTo>
                <a:lnTo>
                  <a:pt x="818984" y="1801964"/>
                </a:lnTo>
                <a:lnTo>
                  <a:pt x="844317" y="1769777"/>
                </a:lnTo>
                <a:lnTo>
                  <a:pt x="866669" y="1734554"/>
                </a:lnTo>
                <a:lnTo>
                  <a:pt x="886040" y="1696297"/>
                </a:lnTo>
                <a:lnTo>
                  <a:pt x="902432" y="1655005"/>
                </a:lnTo>
                <a:lnTo>
                  <a:pt x="915843" y="1610679"/>
                </a:lnTo>
                <a:lnTo>
                  <a:pt x="920565" y="1589239"/>
                </a:lnTo>
                <a:lnTo>
                  <a:pt x="473087" y="1589239"/>
                </a:lnTo>
                <a:lnTo>
                  <a:pt x="449947" y="1586839"/>
                </a:lnTo>
                <a:lnTo>
                  <a:pt x="414219" y="1567626"/>
                </a:lnTo>
                <a:lnTo>
                  <a:pt x="392162" y="1528449"/>
                </a:lnTo>
                <a:lnTo>
                  <a:pt x="381336" y="1464847"/>
                </a:lnTo>
                <a:lnTo>
                  <a:pt x="379983" y="1423606"/>
                </a:lnTo>
                <a:lnTo>
                  <a:pt x="379983" y="494741"/>
                </a:lnTo>
                <a:lnTo>
                  <a:pt x="385937" y="431753"/>
                </a:lnTo>
                <a:lnTo>
                  <a:pt x="403799" y="386754"/>
                </a:lnTo>
                <a:lnTo>
                  <a:pt x="433572" y="359751"/>
                </a:lnTo>
                <a:lnTo>
                  <a:pt x="475259" y="350748"/>
                </a:lnTo>
                <a:lnTo>
                  <a:pt x="926396" y="350748"/>
                </a:lnTo>
                <a:lnTo>
                  <a:pt x="922858" y="331087"/>
                </a:lnTo>
                <a:lnTo>
                  <a:pt x="909772" y="282827"/>
                </a:lnTo>
                <a:lnTo>
                  <a:pt x="892948" y="238254"/>
                </a:lnTo>
                <a:lnTo>
                  <a:pt x="872386" y="197370"/>
                </a:lnTo>
                <a:lnTo>
                  <a:pt x="848087" y="160175"/>
                </a:lnTo>
                <a:lnTo>
                  <a:pt x="820051" y="126669"/>
                </a:lnTo>
                <a:lnTo>
                  <a:pt x="788413" y="96979"/>
                </a:lnTo>
                <a:lnTo>
                  <a:pt x="753307" y="71248"/>
                </a:lnTo>
                <a:lnTo>
                  <a:pt x="714733" y="49476"/>
                </a:lnTo>
                <a:lnTo>
                  <a:pt x="672692" y="31664"/>
                </a:lnTo>
                <a:lnTo>
                  <a:pt x="627182" y="17810"/>
                </a:lnTo>
                <a:lnTo>
                  <a:pt x="578205" y="7915"/>
                </a:lnTo>
                <a:lnTo>
                  <a:pt x="525760" y="1978"/>
                </a:lnTo>
                <a:lnTo>
                  <a:pt x="469849" y="0"/>
                </a:lnTo>
                <a:close/>
              </a:path>
              <a:path w="939800" h="1940559">
                <a:moveTo>
                  <a:pt x="926396" y="350748"/>
                </a:moveTo>
                <a:lnTo>
                  <a:pt x="475259" y="350748"/>
                </a:lnTo>
                <a:lnTo>
                  <a:pt x="512204" y="359548"/>
                </a:lnTo>
                <a:lnTo>
                  <a:pt x="538592" y="385943"/>
                </a:lnTo>
                <a:lnTo>
                  <a:pt x="554424" y="429926"/>
                </a:lnTo>
                <a:lnTo>
                  <a:pt x="559701" y="491490"/>
                </a:lnTo>
                <a:lnTo>
                  <a:pt x="559577" y="1423606"/>
                </a:lnTo>
                <a:lnTo>
                  <a:pt x="556236" y="1481851"/>
                </a:lnTo>
                <a:lnTo>
                  <a:pt x="545926" y="1528449"/>
                </a:lnTo>
                <a:lnTo>
                  <a:pt x="528517" y="1562395"/>
                </a:lnTo>
                <a:lnTo>
                  <a:pt x="473087" y="1589239"/>
                </a:lnTo>
                <a:lnTo>
                  <a:pt x="920565" y="1589239"/>
                </a:lnTo>
                <a:lnTo>
                  <a:pt x="926274" y="1563318"/>
                </a:lnTo>
                <a:lnTo>
                  <a:pt x="933725" y="1512924"/>
                </a:lnTo>
                <a:lnTo>
                  <a:pt x="938195" y="1459495"/>
                </a:lnTo>
                <a:lnTo>
                  <a:pt x="939685" y="1403032"/>
                </a:lnTo>
                <a:lnTo>
                  <a:pt x="939583" y="494741"/>
                </a:lnTo>
                <a:lnTo>
                  <a:pt x="937815" y="438670"/>
                </a:lnTo>
                <a:lnTo>
                  <a:pt x="932206" y="383035"/>
                </a:lnTo>
                <a:lnTo>
                  <a:pt x="926396" y="35074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8169949" y="4749435"/>
            <a:ext cx="927100" cy="1922780"/>
          </a:xfrm>
          <a:custGeom>
            <a:avLst/>
            <a:gdLst/>
            <a:ahLst/>
            <a:cxnLst/>
            <a:rect l="l" t="t" r="r" b="b"/>
            <a:pathLst>
              <a:path w="927100" h="1922779">
                <a:moveTo>
                  <a:pt x="926693" y="0"/>
                </a:moveTo>
                <a:lnTo>
                  <a:pt x="556437" y="0"/>
                </a:lnTo>
                <a:lnTo>
                  <a:pt x="556437" y="1380299"/>
                </a:lnTo>
                <a:lnTo>
                  <a:pt x="556134" y="1403916"/>
                </a:lnTo>
                <a:lnTo>
                  <a:pt x="553705" y="1449922"/>
                </a:lnTo>
                <a:lnTo>
                  <a:pt x="548224" y="1493461"/>
                </a:lnTo>
                <a:lnTo>
                  <a:pt x="527215" y="1544307"/>
                </a:lnTo>
                <a:lnTo>
                  <a:pt x="483982" y="1570190"/>
                </a:lnTo>
                <a:lnTo>
                  <a:pt x="463346" y="1571917"/>
                </a:lnTo>
                <a:lnTo>
                  <a:pt x="443182" y="1570159"/>
                </a:lnTo>
                <a:lnTo>
                  <a:pt x="400545" y="1543773"/>
                </a:lnTo>
                <a:lnTo>
                  <a:pt x="379244" y="1492722"/>
                </a:lnTo>
                <a:lnTo>
                  <a:pt x="373289" y="1449617"/>
                </a:lnTo>
                <a:lnTo>
                  <a:pt x="370570" y="1403881"/>
                </a:lnTo>
                <a:lnTo>
                  <a:pt x="370230" y="1380299"/>
                </a:lnTo>
                <a:lnTo>
                  <a:pt x="370230" y="0"/>
                </a:lnTo>
                <a:lnTo>
                  <a:pt x="0" y="0"/>
                </a:lnTo>
                <a:lnTo>
                  <a:pt x="0" y="1395450"/>
                </a:lnTo>
                <a:lnTo>
                  <a:pt x="1759" y="1458435"/>
                </a:lnTo>
                <a:lnTo>
                  <a:pt x="7036" y="1517479"/>
                </a:lnTo>
                <a:lnTo>
                  <a:pt x="15832" y="1572582"/>
                </a:lnTo>
                <a:lnTo>
                  <a:pt x="28146" y="1623744"/>
                </a:lnTo>
                <a:lnTo>
                  <a:pt x="43978" y="1670964"/>
                </a:lnTo>
                <a:lnTo>
                  <a:pt x="63329" y="1714242"/>
                </a:lnTo>
                <a:lnTo>
                  <a:pt x="86198" y="1753578"/>
                </a:lnTo>
                <a:lnTo>
                  <a:pt x="112585" y="1788972"/>
                </a:lnTo>
                <a:lnTo>
                  <a:pt x="142693" y="1820311"/>
                </a:lnTo>
                <a:lnTo>
                  <a:pt x="176725" y="1847470"/>
                </a:lnTo>
                <a:lnTo>
                  <a:pt x="214681" y="1870451"/>
                </a:lnTo>
                <a:lnTo>
                  <a:pt x="256562" y="1889253"/>
                </a:lnTo>
                <a:lnTo>
                  <a:pt x="302368" y="1903877"/>
                </a:lnTo>
                <a:lnTo>
                  <a:pt x="352101" y="1914322"/>
                </a:lnTo>
                <a:lnTo>
                  <a:pt x="405760" y="1920589"/>
                </a:lnTo>
                <a:lnTo>
                  <a:pt x="463346" y="1922678"/>
                </a:lnTo>
                <a:lnTo>
                  <a:pt x="520924" y="1920589"/>
                </a:lnTo>
                <a:lnTo>
                  <a:pt x="574578" y="1914322"/>
                </a:lnTo>
                <a:lnTo>
                  <a:pt x="624307" y="1903877"/>
                </a:lnTo>
                <a:lnTo>
                  <a:pt x="670112" y="1889253"/>
                </a:lnTo>
                <a:lnTo>
                  <a:pt x="711994" y="1870451"/>
                </a:lnTo>
                <a:lnTo>
                  <a:pt x="749954" y="1847470"/>
                </a:lnTo>
                <a:lnTo>
                  <a:pt x="783991" y="1820311"/>
                </a:lnTo>
                <a:lnTo>
                  <a:pt x="814108" y="1788972"/>
                </a:lnTo>
                <a:lnTo>
                  <a:pt x="840488" y="1753578"/>
                </a:lnTo>
                <a:lnTo>
                  <a:pt x="863353" y="1714242"/>
                </a:lnTo>
                <a:lnTo>
                  <a:pt x="882703" y="1670964"/>
                </a:lnTo>
                <a:lnTo>
                  <a:pt x="898537" y="1623744"/>
                </a:lnTo>
                <a:lnTo>
                  <a:pt x="910854" y="1572582"/>
                </a:lnTo>
                <a:lnTo>
                  <a:pt x="919653" y="1517479"/>
                </a:lnTo>
                <a:lnTo>
                  <a:pt x="924933" y="1458435"/>
                </a:lnTo>
                <a:lnTo>
                  <a:pt x="926693" y="1395450"/>
                </a:lnTo>
                <a:lnTo>
                  <a:pt x="92669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31F2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pelican migration consultant </dc:title>
  <dcterms:created xsi:type="dcterms:W3CDTF">2025-05-23T10:37:30Z</dcterms:created>
  <dcterms:modified xsi:type="dcterms:W3CDTF">2025-05-23T10:37:30Z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2025-05-23T00:00:00Z</vt:filetime>
  </property>
  <property fmtid="{D5CDD505-2E9C-101B-9397-08002B2CF9AE}" pid="3" name="Creator">
    <vt:lpwstr>Adobe Illustrator 24.0 (Windows)</vt:lpwstr>
  </property>
  <property fmtid="{D5CDD505-2E9C-101B-9397-08002B2CF9AE}" pid="4" name="LastSaved">
    <vt:filetime>2025-05-23T00:00:00Z</vt:filetime>
  </property>
  <property fmtid="{D5CDD505-2E9C-101B-9397-08002B2CF9AE}" pid="5" name="Producer">
    <vt:lpwstr>Adobe PDF library 15.00</vt:lpwstr>
  </property>
</Properties>
</file>