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Elika Gorica" charset="1" panose="00000000000000000000"/>
      <p:regular r:id="rId10"/>
    </p:embeddedFont>
    <p:embeddedFont>
      <p:font typeface="Glacial Indifference" charset="1" panose="00000000000000000000"/>
      <p:regular r:id="rId11"/>
    </p:embeddedFont>
    <p:embeddedFont>
      <p:font typeface="Glacial Indifference Bold" charset="1" panose="000008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https://www.spicesindia.net/types-of-dry-red-chillies-in-india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3.png" Type="http://schemas.openxmlformats.org/officeDocument/2006/relationships/image"/><Relationship Id="rId13" Target="../media/image14.jpeg" Type="http://schemas.openxmlformats.org/officeDocument/2006/relationships/image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1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535383" y="7189668"/>
            <a:ext cx="9114699" cy="2431461"/>
            <a:chOff x="0" y="0"/>
            <a:chExt cx="2400579" cy="6403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0579" cy="640385"/>
            </a:xfrm>
            <a:custGeom>
              <a:avLst/>
              <a:gdLst/>
              <a:ahLst/>
              <a:cxnLst/>
              <a:rect r="r" b="b" t="t" l="l"/>
              <a:pathLst>
                <a:path h="640385" w="2400579">
                  <a:moveTo>
                    <a:pt x="0" y="0"/>
                  </a:moveTo>
                  <a:lnTo>
                    <a:pt x="2400579" y="0"/>
                  </a:lnTo>
                  <a:lnTo>
                    <a:pt x="2400579" y="640385"/>
                  </a:lnTo>
                  <a:lnTo>
                    <a:pt x="0" y="6403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00579" cy="6784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1784985"/>
            <a:ext cx="18288000" cy="8502015"/>
            <a:chOff x="0" y="0"/>
            <a:chExt cx="3128504" cy="14544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28504" cy="1454428"/>
            </a:xfrm>
            <a:custGeom>
              <a:avLst/>
              <a:gdLst/>
              <a:ahLst/>
              <a:cxnLst/>
              <a:rect r="r" b="b" t="t" l="l"/>
              <a:pathLst>
                <a:path h="1454428" w="3128504">
                  <a:moveTo>
                    <a:pt x="0" y="0"/>
                  </a:moveTo>
                  <a:lnTo>
                    <a:pt x="3128504" y="0"/>
                  </a:lnTo>
                  <a:lnTo>
                    <a:pt x="3128504" y="1454428"/>
                  </a:lnTo>
                  <a:lnTo>
                    <a:pt x="0" y="1454428"/>
                  </a:lnTo>
                  <a:close/>
                </a:path>
              </a:pathLst>
            </a:custGeom>
            <a:blipFill>
              <a:blip r:embed="rId3"/>
              <a:stretch>
                <a:fillRect l="0" t="-20005" r="0" b="-20005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02011" y="376807"/>
            <a:ext cx="1185238" cy="580767"/>
          </a:xfrm>
          <a:custGeom>
            <a:avLst/>
            <a:gdLst/>
            <a:ahLst/>
            <a:cxnLst/>
            <a:rect r="r" b="b" t="t" l="l"/>
            <a:pathLst>
              <a:path h="580767" w="1185238">
                <a:moveTo>
                  <a:pt x="0" y="0"/>
                </a:moveTo>
                <a:lnTo>
                  <a:pt x="1185238" y="0"/>
                </a:lnTo>
                <a:lnTo>
                  <a:pt x="1185238" y="580767"/>
                </a:lnTo>
                <a:lnTo>
                  <a:pt x="0" y="580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441688" y="-21584"/>
            <a:ext cx="13789109" cy="979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BD0C0C"/>
                </a:solidFill>
                <a:latin typeface="Elika Gorica"/>
                <a:ea typeface="Elika Gorica"/>
                <a:cs typeface="Elika Gorica"/>
                <a:sym typeface="Elika Gorica"/>
              </a:rPr>
              <a:t>Spices India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41688" y="952500"/>
            <a:ext cx="13789109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u="sng">
                <a:solidFill>
                  <a:srgbClr val="BD0C0C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5" tooltip="https://www.spicesindia.net/types-of-dry-red-chillies-in-india"/>
              </a:rPr>
              <a:t>Red Chilli Export from India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18288000" cy="5143500"/>
            <a:chOff x="0" y="0"/>
            <a:chExt cx="4816593" cy="13546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1354667"/>
            </a:xfrm>
            <a:custGeom>
              <a:avLst/>
              <a:gdLst/>
              <a:ahLst/>
              <a:cxnLst/>
              <a:rect r="r" b="b" t="t" l="l"/>
              <a:pathLst>
                <a:path h="135466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38440" y="386214"/>
            <a:ext cx="1097369" cy="537711"/>
          </a:xfrm>
          <a:custGeom>
            <a:avLst/>
            <a:gdLst/>
            <a:ahLst/>
            <a:cxnLst/>
            <a:rect r="r" b="b" t="t" l="l"/>
            <a:pathLst>
              <a:path h="537711" w="1097369">
                <a:moveTo>
                  <a:pt x="0" y="0"/>
                </a:moveTo>
                <a:lnTo>
                  <a:pt x="1097369" y="0"/>
                </a:lnTo>
                <a:lnTo>
                  <a:pt x="1097369" y="537711"/>
                </a:lnTo>
                <a:lnTo>
                  <a:pt x="0" y="5377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BD0C0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59700" y="1357442"/>
            <a:ext cx="15768600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Elika Gorica"/>
                <a:ea typeface="Elika Gorica"/>
                <a:cs typeface="Elika Gorica"/>
                <a:sym typeface="Elika Gorica"/>
              </a:rPr>
              <a:t>Indian Dry Red Chilli Varieties offered by Spices India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578484"/>
            <a:ext cx="16230600" cy="5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LCA-334 (Guntur Sannam) - Widely cultivated in Andhra Pradesh, known for moderate heat and vibrant red color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Wrinkle-273 - Semi-wrinkled, long chillies with fewer seeds, ideal for making flavorful chilli powder.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Bhut Jolokia (Ghost Pepper) - Extremely hot chilli from Northeast India, once the world's spiciest variety.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Byadagi - Mildly spicy, deep red chillies from Karnataka, prized for color and aroma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Teja-S17 - Highly pungent variety with bright red color, commonly used in spicy Indian dishes.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44000" y="0"/>
            <a:ext cx="9144000" cy="5176789"/>
            <a:chOff x="0" y="0"/>
            <a:chExt cx="12192000" cy="690238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1294" r="0" b="21294"/>
            <a:stretch>
              <a:fillRect/>
            </a:stretch>
          </p:blipFill>
          <p:spPr>
            <a:xfrm flipH="false" flipV="false">
              <a:off x="0" y="0"/>
              <a:ext cx="12192000" cy="6902385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0">
            <a:off x="1267946" y="6896367"/>
            <a:ext cx="414171" cy="414171"/>
          </a:xfrm>
          <a:custGeom>
            <a:avLst/>
            <a:gdLst/>
            <a:ahLst/>
            <a:cxnLst/>
            <a:rect r="r" b="b" t="t" l="l"/>
            <a:pathLst>
              <a:path h="414171" w="414171">
                <a:moveTo>
                  <a:pt x="0" y="0"/>
                </a:moveTo>
                <a:lnTo>
                  <a:pt x="414171" y="0"/>
                </a:lnTo>
                <a:lnTo>
                  <a:pt x="414171" y="414171"/>
                </a:lnTo>
                <a:lnTo>
                  <a:pt x="0" y="4141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7953" y="4685042"/>
            <a:ext cx="502023" cy="502023"/>
          </a:xfrm>
          <a:custGeom>
            <a:avLst/>
            <a:gdLst/>
            <a:ahLst/>
            <a:cxnLst/>
            <a:rect r="r" b="b" t="t" l="l"/>
            <a:pathLst>
              <a:path h="502023" w="502023">
                <a:moveTo>
                  <a:pt x="0" y="0"/>
                </a:moveTo>
                <a:lnTo>
                  <a:pt x="502023" y="0"/>
                </a:lnTo>
                <a:lnTo>
                  <a:pt x="502023" y="502023"/>
                </a:lnTo>
                <a:lnTo>
                  <a:pt x="0" y="50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5917" y="3828427"/>
            <a:ext cx="513714" cy="513714"/>
          </a:xfrm>
          <a:custGeom>
            <a:avLst/>
            <a:gdLst/>
            <a:ahLst/>
            <a:cxnLst/>
            <a:rect r="r" b="b" t="t" l="l"/>
            <a:pathLst>
              <a:path h="513714" w="513714">
                <a:moveTo>
                  <a:pt x="0" y="0"/>
                </a:moveTo>
                <a:lnTo>
                  <a:pt x="513714" y="0"/>
                </a:lnTo>
                <a:lnTo>
                  <a:pt x="513714" y="513715"/>
                </a:lnTo>
                <a:lnTo>
                  <a:pt x="0" y="5137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5917" y="5528919"/>
            <a:ext cx="484059" cy="490406"/>
          </a:xfrm>
          <a:custGeom>
            <a:avLst/>
            <a:gdLst/>
            <a:ahLst/>
            <a:cxnLst/>
            <a:rect r="r" b="b" t="t" l="l"/>
            <a:pathLst>
              <a:path h="490406" w="484059">
                <a:moveTo>
                  <a:pt x="0" y="0"/>
                </a:moveTo>
                <a:lnTo>
                  <a:pt x="484059" y="0"/>
                </a:lnTo>
                <a:lnTo>
                  <a:pt x="484059" y="490406"/>
                </a:lnTo>
                <a:lnTo>
                  <a:pt x="0" y="4904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466057"/>
            <a:ext cx="1148250" cy="562643"/>
          </a:xfrm>
          <a:custGeom>
            <a:avLst/>
            <a:gdLst/>
            <a:ahLst/>
            <a:cxnLst/>
            <a:rect r="r" b="b" t="t" l="l"/>
            <a:pathLst>
              <a:path h="562643" w="1148250">
                <a:moveTo>
                  <a:pt x="0" y="0"/>
                </a:moveTo>
                <a:lnTo>
                  <a:pt x="1148250" y="0"/>
                </a:lnTo>
                <a:lnTo>
                  <a:pt x="1148250" y="562643"/>
                </a:lnTo>
                <a:lnTo>
                  <a:pt x="0" y="5626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35355" y="1822299"/>
            <a:ext cx="8716797" cy="1340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46"/>
              </a:lnSpc>
            </a:pPr>
            <a:r>
              <a:rPr lang="en-US" sz="9400" spc="-394">
                <a:solidFill>
                  <a:srgbClr val="BD0C0C"/>
                </a:solidFill>
                <a:latin typeface="Elika Gorica"/>
                <a:ea typeface="Elika Gorica"/>
                <a:cs typeface="Elika Gorica"/>
                <a:sym typeface="Elika Gorica"/>
              </a:rPr>
              <a:t>Contact US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91719" y="3756075"/>
            <a:ext cx="4186381" cy="464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true">
                <a:solidFill>
                  <a:srgbClr val="BD0C0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91 9701363424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91719" y="4572636"/>
            <a:ext cx="8045142" cy="464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true">
                <a:solidFill>
                  <a:srgbClr val="BD0C0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contact@agrocrops.com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91719" y="5424439"/>
            <a:ext cx="6673979" cy="941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true">
                <a:solidFill>
                  <a:srgbClr val="BD0C0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https://www.spicesindia.net/types-of-dry-red-chillies-in-india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29488" y="6600608"/>
            <a:ext cx="6967141" cy="1362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true">
                <a:solidFill>
                  <a:srgbClr val="BD0C0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D.No 25-16-180, 181, Mirichi Yard Road, Guntur, Andhra Pradesh, 522005</a:t>
            </a:r>
          </a:p>
          <a:p>
            <a:pPr algn="l">
              <a:lnSpc>
                <a:spcPts val="3640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9144000" y="5143500"/>
            <a:ext cx="9144000" cy="5059014"/>
            <a:chOff x="0" y="0"/>
            <a:chExt cx="12192000" cy="6745352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13"/>
            <a:srcRect l="0" t="21947" r="0" b="21947"/>
            <a:stretch>
              <a:fillRect/>
            </a:stretch>
          </p:blipFill>
          <p:spPr>
            <a:xfrm flipH="false" flipV="false">
              <a:off x="0" y="0"/>
              <a:ext cx="12192000" cy="67453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4719442"/>
            <a:ext cx="18484046" cy="6270409"/>
            <a:chOff x="0" y="0"/>
            <a:chExt cx="2240078" cy="7599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40078" cy="759910"/>
            </a:xfrm>
            <a:custGeom>
              <a:avLst/>
              <a:gdLst/>
              <a:ahLst/>
              <a:cxnLst/>
              <a:rect r="r" b="b" t="t" l="l"/>
              <a:pathLst>
                <a:path h="759910" w="2240078">
                  <a:moveTo>
                    <a:pt x="2080058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599890"/>
                  </a:lnTo>
                  <a:lnTo>
                    <a:pt x="160020" y="759910"/>
                  </a:lnTo>
                  <a:lnTo>
                    <a:pt x="2080058" y="759910"/>
                  </a:lnTo>
                  <a:lnTo>
                    <a:pt x="2240078" y="599890"/>
                  </a:lnTo>
                  <a:lnTo>
                    <a:pt x="2240078" y="160020"/>
                  </a:lnTo>
                  <a:lnTo>
                    <a:pt x="2080058" y="0"/>
                  </a:lnTo>
                  <a:close/>
                </a:path>
              </a:pathLst>
            </a:custGeom>
            <a:solidFill>
              <a:srgbClr val="BD0C0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63500" y="25400"/>
              <a:ext cx="2113078" cy="671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444197"/>
            <a:ext cx="18510630" cy="6706835"/>
            <a:chOff x="0" y="0"/>
            <a:chExt cx="2243299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43299" cy="812800"/>
            </a:xfrm>
            <a:custGeom>
              <a:avLst/>
              <a:gdLst/>
              <a:ahLst/>
              <a:cxnLst/>
              <a:rect r="r" b="b" t="t" l="l"/>
              <a:pathLst>
                <a:path h="812800" w="2243299">
                  <a:moveTo>
                    <a:pt x="2083279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652780"/>
                  </a:lnTo>
                  <a:lnTo>
                    <a:pt x="160020" y="812800"/>
                  </a:lnTo>
                  <a:lnTo>
                    <a:pt x="2083279" y="812800"/>
                  </a:lnTo>
                  <a:lnTo>
                    <a:pt x="2243299" y="652780"/>
                  </a:lnTo>
                  <a:lnTo>
                    <a:pt x="2243299" y="160020"/>
                  </a:lnTo>
                  <a:lnTo>
                    <a:pt x="2083279" y="0"/>
                  </a:lnTo>
                  <a:close/>
                </a:path>
              </a:pathLst>
            </a:custGeom>
            <a:solidFill>
              <a:srgbClr val="BD0C0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63500" y="25400"/>
              <a:ext cx="2116299" cy="723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40179" y="160707"/>
            <a:ext cx="1436702" cy="703984"/>
          </a:xfrm>
          <a:custGeom>
            <a:avLst/>
            <a:gdLst/>
            <a:ahLst/>
            <a:cxnLst/>
            <a:rect r="r" b="b" t="t" l="l"/>
            <a:pathLst>
              <a:path h="703984" w="1436702">
                <a:moveTo>
                  <a:pt x="0" y="0"/>
                </a:moveTo>
                <a:lnTo>
                  <a:pt x="1436702" y="0"/>
                </a:lnTo>
                <a:lnTo>
                  <a:pt x="1436702" y="703984"/>
                </a:lnTo>
                <a:lnTo>
                  <a:pt x="0" y="703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9376" y="1550967"/>
            <a:ext cx="15931877" cy="6893230"/>
          </a:xfrm>
          <a:custGeom>
            <a:avLst/>
            <a:gdLst/>
            <a:ahLst/>
            <a:cxnLst/>
            <a:rect r="r" b="b" t="t" l="l"/>
            <a:pathLst>
              <a:path h="6893230" w="15931877">
                <a:moveTo>
                  <a:pt x="0" y="0"/>
                </a:moveTo>
                <a:lnTo>
                  <a:pt x="15931877" y="0"/>
                </a:lnTo>
                <a:lnTo>
                  <a:pt x="15931877" y="6893230"/>
                </a:lnTo>
                <a:lnTo>
                  <a:pt x="0" y="6893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6901" r="0" b="-2690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057644" y="8607773"/>
            <a:ext cx="10105254" cy="86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11"/>
              </a:lnSpc>
            </a:pPr>
            <a:r>
              <a:rPr lang="en-US" sz="5974" spc="-250">
                <a:solidFill>
                  <a:srgbClr val="FFFFFF"/>
                </a:solidFill>
                <a:latin typeface="Elika Gorica"/>
                <a:ea typeface="Elika Gorica"/>
                <a:cs typeface="Elika Gorica"/>
                <a:sym typeface="Elika Gorica"/>
              </a:rPr>
              <a:t>Thank you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42044" y="9538956"/>
            <a:ext cx="11209265" cy="44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Visit -https://www.spicesindia.net/types-of-dry-red-chillies-in-india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DAGORLa7LIs</dc:identifier>
  <dcterms:modified xsi:type="dcterms:W3CDTF">2011-08-01T06:04:30Z</dcterms:modified>
  <cp:revision>1</cp:revision>
  <dc:title>Red Chilli Export from India</dc:title>
</cp:coreProperties>
</file>