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Poppins Bold" charset="1" panose="00000800000000000000"/>
      <p:regular r:id="rId10"/>
    </p:embeddedFont>
    <p:embeddedFont>
      <p:font typeface="Poppins" charset="1" panose="000005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https://srmu.ac.in/program/bba-bachelor-of-business-administration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7684713"/>
          </a:xfrm>
          <a:custGeom>
            <a:avLst/>
            <a:gdLst/>
            <a:ahLst/>
            <a:cxnLst/>
            <a:rect r="r" b="b" t="t" l="l"/>
            <a:pathLst>
              <a:path h="7684713" w="18288000">
                <a:moveTo>
                  <a:pt x="0" y="0"/>
                </a:moveTo>
                <a:lnTo>
                  <a:pt x="18288000" y="0"/>
                </a:lnTo>
                <a:lnTo>
                  <a:pt x="18288000" y="7684713"/>
                </a:lnTo>
                <a:lnTo>
                  <a:pt x="0" y="76847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164" t="0" r="-8164" b="-1576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66432" y="630336"/>
            <a:ext cx="796727" cy="796727"/>
          </a:xfrm>
          <a:custGeom>
            <a:avLst/>
            <a:gdLst/>
            <a:ahLst/>
            <a:cxnLst/>
            <a:rect r="r" b="b" t="t" l="l"/>
            <a:pathLst>
              <a:path h="796727" w="796727">
                <a:moveTo>
                  <a:pt x="0" y="0"/>
                </a:moveTo>
                <a:lnTo>
                  <a:pt x="796728" y="0"/>
                </a:lnTo>
                <a:lnTo>
                  <a:pt x="796728" y="796728"/>
                </a:lnTo>
                <a:lnTo>
                  <a:pt x="0" y="79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63160" y="7646613"/>
            <a:ext cx="6157467" cy="241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6181103" y="9038270"/>
            <a:ext cx="5314950" cy="960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b="true" sz="2700" u="sng">
                <a:solidFill>
                  <a:srgbClr val="374655"/>
                </a:solidFill>
                <a:latin typeface="Poppins Bold"/>
                <a:ea typeface="Poppins Bold"/>
                <a:cs typeface="Poppins Bold"/>
                <a:sym typeface="Poppins Bold"/>
                <a:hlinkClick r:id="rId4" tooltip="https://srmu.ac.in/program/bba-bachelor-of-business-administration"/>
              </a:rPr>
              <a:t>B.B.A. College in Uttar Pradesh</a:t>
            </a:r>
          </a:p>
          <a:p>
            <a:pPr algn="ctr">
              <a:lnSpc>
                <a:spcPts val="378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3837682" y="8068639"/>
            <a:ext cx="10612636" cy="750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true">
                <a:solidFill>
                  <a:srgbClr val="374655"/>
                </a:solidFill>
                <a:latin typeface="Poppins Bold"/>
                <a:ea typeface="Poppins Bold"/>
                <a:cs typeface="Poppins Bold"/>
                <a:sym typeface="Poppins Bold"/>
              </a:rPr>
              <a:t>Shri Ramswaroop Memorial University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0300247" cy="10287000"/>
            <a:chOff x="0" y="0"/>
            <a:chExt cx="1595778" cy="15937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95778" cy="1593725"/>
            </a:xfrm>
            <a:custGeom>
              <a:avLst/>
              <a:gdLst/>
              <a:ahLst/>
              <a:cxnLst/>
              <a:rect r="r" b="b" t="t" l="l"/>
              <a:pathLst>
                <a:path h="1593725" w="1595778">
                  <a:moveTo>
                    <a:pt x="0" y="0"/>
                  </a:moveTo>
                  <a:lnTo>
                    <a:pt x="1595778" y="0"/>
                  </a:lnTo>
                  <a:lnTo>
                    <a:pt x="1595778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25039" t="0" r="-25039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542078" y="312631"/>
            <a:ext cx="839894" cy="839894"/>
          </a:xfrm>
          <a:custGeom>
            <a:avLst/>
            <a:gdLst/>
            <a:ahLst/>
            <a:cxnLst/>
            <a:rect r="r" b="b" t="t" l="l"/>
            <a:pathLst>
              <a:path h="839894" w="839894">
                <a:moveTo>
                  <a:pt x="0" y="0"/>
                </a:moveTo>
                <a:lnTo>
                  <a:pt x="839894" y="0"/>
                </a:lnTo>
                <a:lnTo>
                  <a:pt x="839894" y="839894"/>
                </a:lnTo>
                <a:lnTo>
                  <a:pt x="0" y="8398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300247" y="3536265"/>
            <a:ext cx="7761665" cy="5944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374655"/>
                </a:solidFill>
                <a:latin typeface="Poppins"/>
                <a:ea typeface="Poppins"/>
                <a:cs typeface="Poppins"/>
                <a:sym typeface="Poppins"/>
              </a:rPr>
              <a:t>Comprehensive Curriculum: Offers courses in marketing, finance, HR, and international business.</a:t>
            </a:r>
          </a:p>
          <a:p>
            <a:pPr algn="just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374655"/>
                </a:solidFill>
                <a:latin typeface="Poppins"/>
                <a:ea typeface="Poppins"/>
                <a:cs typeface="Poppins"/>
                <a:sym typeface="Poppins"/>
              </a:rPr>
              <a:t>Industry Integration: Includes internships, live projects, and case studies for practical exposure.</a:t>
            </a:r>
          </a:p>
          <a:p>
            <a:pPr algn="just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374655"/>
                </a:solidFill>
                <a:latin typeface="Poppins"/>
                <a:ea typeface="Poppins"/>
                <a:cs typeface="Poppins"/>
                <a:sym typeface="Poppins"/>
              </a:rPr>
              <a:t>Specialization Options: Provides electives in areas like marketing, HR, and finance.</a:t>
            </a:r>
          </a:p>
          <a:p>
            <a:pPr algn="just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374655"/>
                </a:solidFill>
                <a:latin typeface="Poppins"/>
                <a:ea typeface="Poppins"/>
                <a:cs typeface="Poppins"/>
                <a:sym typeface="Poppins"/>
              </a:rPr>
              <a:t>Accredited Program: Recognized by NAAC, ensuring quality education standards.</a:t>
            </a:r>
          </a:p>
          <a:p>
            <a:pPr algn="just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374655"/>
                </a:solidFill>
                <a:latin typeface="Poppins"/>
                <a:ea typeface="Poppins"/>
                <a:cs typeface="Poppins"/>
                <a:sym typeface="Poppins"/>
              </a:rPr>
              <a:t>Placement Support: Collaborations with top corporates for internships and job opportunities.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0247" y="1559254"/>
            <a:ext cx="7761665" cy="161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 b="true">
                <a:solidFill>
                  <a:srgbClr val="374655"/>
                </a:solidFill>
                <a:latin typeface="Poppins Bold"/>
                <a:ea typeface="Poppins Bold"/>
                <a:cs typeface="Poppins Bold"/>
                <a:sym typeface="Poppins Bold"/>
              </a:rPr>
              <a:t>SRMU’s BBA Program Highlights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7116182"/>
            <a:ext cx="18288000" cy="3170818"/>
            <a:chOff x="0" y="0"/>
            <a:chExt cx="4816593" cy="8351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835113"/>
            </a:xfrm>
            <a:custGeom>
              <a:avLst/>
              <a:gdLst/>
              <a:ahLst/>
              <a:cxnLst/>
              <a:rect r="r" b="b" t="t" l="l"/>
              <a:pathLst>
                <a:path h="83511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35113"/>
                  </a:lnTo>
                  <a:lnTo>
                    <a:pt x="0" y="835113"/>
                  </a:lnTo>
                  <a:close/>
                </a:path>
              </a:pathLst>
            </a:custGeom>
            <a:solidFill>
              <a:srgbClr val="37465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816593" cy="8636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923249" y="8267051"/>
            <a:ext cx="10441502" cy="1425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Shri Ramswaroop Memorial University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Village - Hadauri, Post - Tindola, Lucknow-Deva Road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Phone: 18001026004, +91-9120007948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Email: examination.cell@srmu.ac.in, admissions@srmu.ac.in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485041" y="7460422"/>
            <a:ext cx="2870655" cy="509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ADDRESS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437152"/>
            <a:ext cx="18288000" cy="5948424"/>
          </a:xfrm>
          <a:custGeom>
            <a:avLst/>
            <a:gdLst/>
            <a:ahLst/>
            <a:cxnLst/>
            <a:rect r="r" b="b" t="t" l="l"/>
            <a:pathLst>
              <a:path h="5948424" w="18288000">
                <a:moveTo>
                  <a:pt x="0" y="0"/>
                </a:moveTo>
                <a:lnTo>
                  <a:pt x="18288000" y="0"/>
                </a:lnTo>
                <a:lnTo>
                  <a:pt x="18288000" y="5948424"/>
                </a:lnTo>
                <a:lnTo>
                  <a:pt x="0" y="59484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577" t="0" r="-2948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52911" y="199258"/>
            <a:ext cx="475789" cy="475789"/>
          </a:xfrm>
          <a:custGeom>
            <a:avLst/>
            <a:gdLst/>
            <a:ahLst/>
            <a:cxnLst/>
            <a:rect r="r" b="b" t="t" l="l"/>
            <a:pathLst>
              <a:path h="475789" w="475789">
                <a:moveTo>
                  <a:pt x="0" y="0"/>
                </a:moveTo>
                <a:lnTo>
                  <a:pt x="475789" y="0"/>
                </a:lnTo>
                <a:lnTo>
                  <a:pt x="475789" y="475789"/>
                </a:lnTo>
                <a:lnTo>
                  <a:pt x="0" y="4757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8923055"/>
          </a:xfrm>
          <a:custGeom>
            <a:avLst/>
            <a:gdLst/>
            <a:ahLst/>
            <a:cxnLst/>
            <a:rect r="r" b="b" t="t" l="l"/>
            <a:pathLst>
              <a:path h="8923055" w="18288000">
                <a:moveTo>
                  <a:pt x="0" y="0"/>
                </a:moveTo>
                <a:lnTo>
                  <a:pt x="18288000" y="0"/>
                </a:lnTo>
                <a:lnTo>
                  <a:pt x="18288000" y="8923055"/>
                </a:lnTo>
                <a:lnTo>
                  <a:pt x="0" y="89230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629" t="-12498" r="-15629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2419" y="522419"/>
            <a:ext cx="718786" cy="718786"/>
          </a:xfrm>
          <a:custGeom>
            <a:avLst/>
            <a:gdLst/>
            <a:ahLst/>
            <a:cxnLst/>
            <a:rect r="r" b="b" t="t" l="l"/>
            <a:pathLst>
              <a:path h="718786" w="718786">
                <a:moveTo>
                  <a:pt x="0" y="0"/>
                </a:moveTo>
                <a:lnTo>
                  <a:pt x="718786" y="0"/>
                </a:lnTo>
                <a:lnTo>
                  <a:pt x="718786" y="718786"/>
                </a:lnTo>
                <a:lnTo>
                  <a:pt x="0" y="718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976712" y="9046880"/>
            <a:ext cx="4770063" cy="562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0"/>
              </a:lnSpc>
            </a:pPr>
            <a:r>
              <a:rPr lang="en-US" b="true" sz="3500">
                <a:solidFill>
                  <a:srgbClr val="374655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398103" y="9706610"/>
            <a:ext cx="9927282" cy="368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374655"/>
                </a:solidFill>
                <a:latin typeface="Poppins"/>
                <a:ea typeface="Poppins"/>
                <a:cs typeface="Poppins"/>
                <a:sym typeface="Poppins"/>
              </a:rPr>
              <a:t>Visit - https://srmu.ac.in/program/bba-bachelor-of-business-administration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DAGkTokrVtY</dc:identifier>
  <dcterms:modified xsi:type="dcterms:W3CDTF">2011-08-01T06:04:30Z</dcterms:modified>
  <cp:revision>1</cp:revision>
  <dc:title>B.B.A. College in Uttar Pradesh</dc:title>
</cp:coreProperties>
</file>