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Oswald Bold" charset="1" panose="00000800000000000000"/>
      <p:regular r:id="rId11"/>
    </p:embeddedFont>
    <p:embeddedFont>
      <p:font typeface="Times New Roman" charset="1" panose="02030502070405020303"/>
      <p:regular r:id="rId12"/>
    </p:embeddedFont>
    <p:embeddedFont>
      <p:font typeface="Times New Roman Bold" charset="1" panose="02030802070405020303"/>
      <p:regular r:id="rId13"/>
    </p:embeddedFont>
    <p:embeddedFont>
      <p:font typeface="Canva Sans Bold" charset="1" panose="020B0803030501040103"/>
      <p:regular r:id="rId14"/>
    </p:embeddedFont>
    <p:embeddedFont>
      <p:font typeface="Shrikhand" charset="1" panose="02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safemeds4all.com/product-details/hucog-2000-iu-ml-injection-hcg-high-purity-intramuscular/328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https://www.reliablecanadianpharmacy.com" TargetMode="External" Type="http://schemas.openxmlformats.org/officeDocument/2006/relationships/hyperlink"/><Relationship Id="rId6" Target="mailto:orders@reliablecanadianpharmacy.com" TargetMode="External" Type="http://schemas.openxmlformats.org/officeDocument/2006/relationships/hyperlink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8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0557192" cy="10287000"/>
            <a:chOff x="0" y="0"/>
            <a:chExt cx="1635585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5585" cy="1593725"/>
            </a:xfrm>
            <a:custGeom>
              <a:avLst/>
              <a:gdLst/>
              <a:ahLst/>
              <a:cxnLst/>
              <a:rect r="r" b="b" t="t" l="l"/>
              <a:pathLst>
                <a:path h="1593725" w="1635585">
                  <a:moveTo>
                    <a:pt x="0" y="0"/>
                  </a:moveTo>
                  <a:lnTo>
                    <a:pt x="1635585" y="0"/>
                  </a:lnTo>
                  <a:lnTo>
                    <a:pt x="163558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-1313" r="0" b="-1313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656542" y="735785"/>
            <a:ext cx="2357967" cy="585830"/>
          </a:xfrm>
          <a:custGeom>
            <a:avLst/>
            <a:gdLst/>
            <a:ahLst/>
            <a:cxnLst/>
            <a:rect r="r" b="b" t="t" l="l"/>
            <a:pathLst>
              <a:path h="585830" w="2357967">
                <a:moveTo>
                  <a:pt x="0" y="0"/>
                </a:moveTo>
                <a:lnTo>
                  <a:pt x="2357966" y="0"/>
                </a:lnTo>
                <a:lnTo>
                  <a:pt x="2357966" y="585830"/>
                </a:lnTo>
                <a:lnTo>
                  <a:pt x="0" y="585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870268" y="4055875"/>
            <a:ext cx="7018146" cy="2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04"/>
              </a:lnSpc>
              <a:spcBef>
                <a:spcPct val="0"/>
              </a:spcBef>
            </a:pPr>
            <a:r>
              <a:rPr lang="en-US" b="true" sz="5860" u="sng">
                <a:solidFill>
                  <a:srgbClr val="F9F5F5"/>
                </a:solidFill>
                <a:latin typeface="Oswald Bold"/>
                <a:ea typeface="Oswald Bold"/>
                <a:cs typeface="Oswald Bold"/>
                <a:sym typeface="Oswald Bold"/>
                <a:hlinkClick r:id="rId4" tooltip="https://www.safemeds4all.com/product-details/hucog-2000-iu-ml-injection-hcg-high-purity-intramuscular/328.html"/>
              </a:rPr>
              <a:t>Hucog 2000 injections for Weight Loss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352594"/>
            <a:chOff x="0" y="0"/>
            <a:chExt cx="5532830" cy="3562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356239"/>
            </a:xfrm>
            <a:custGeom>
              <a:avLst/>
              <a:gdLst/>
              <a:ahLst/>
              <a:cxnLst/>
              <a:rect r="r" b="b" t="t" l="l"/>
              <a:pathLst>
                <a:path h="356239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356239"/>
                  </a:lnTo>
                  <a:lnTo>
                    <a:pt x="0" y="356239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39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472084" y="27528"/>
            <a:ext cx="4080784" cy="1013859"/>
          </a:xfrm>
          <a:custGeom>
            <a:avLst/>
            <a:gdLst/>
            <a:ahLst/>
            <a:cxnLst/>
            <a:rect r="r" b="b" t="t" l="l"/>
            <a:pathLst>
              <a:path h="1013859" w="4080784">
                <a:moveTo>
                  <a:pt x="0" y="0"/>
                </a:moveTo>
                <a:lnTo>
                  <a:pt x="4080784" y="0"/>
                </a:lnTo>
                <a:lnTo>
                  <a:pt x="4080784" y="1013860"/>
                </a:lnTo>
                <a:lnTo>
                  <a:pt x="0" y="1013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258300"/>
            <a:ext cx="18288000" cy="1028700"/>
            <a:chOff x="0" y="0"/>
            <a:chExt cx="4816593" cy="2709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"/>
            </a:xfrm>
            <a:custGeom>
              <a:avLst/>
              <a:gdLst/>
              <a:ahLst/>
              <a:cxnLst/>
              <a:rect r="r" b="b" t="t" l="l"/>
              <a:pathLst>
                <a:path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09262" y="1691469"/>
            <a:ext cx="16693498" cy="7162317"/>
            <a:chOff x="0" y="0"/>
            <a:chExt cx="4396641" cy="18863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96641" cy="1886371"/>
            </a:xfrm>
            <a:custGeom>
              <a:avLst/>
              <a:gdLst/>
              <a:ahLst/>
              <a:cxnLst/>
              <a:rect r="r" b="b" t="t" l="l"/>
              <a:pathLst>
                <a:path h="1886371" w="4396641">
                  <a:moveTo>
                    <a:pt x="0" y="0"/>
                  </a:moveTo>
                  <a:lnTo>
                    <a:pt x="4396641" y="0"/>
                  </a:lnTo>
                  <a:lnTo>
                    <a:pt x="4396641" y="1886371"/>
                  </a:lnTo>
                  <a:lnTo>
                    <a:pt x="0" y="1886371"/>
                  </a:lnTo>
                  <a:close/>
                </a:path>
              </a:pathLst>
            </a:custGeom>
            <a:solidFill>
              <a:srgbClr val="597D0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396641" cy="1924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382066" y="2444020"/>
            <a:ext cx="809189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486966" y="9446260"/>
            <a:ext cx="17314069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https://www.safemeds4all.com/product-details/hucog-2000-iu-ml-injection-hcg-high-purity-intramuscular/328.html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96407" y="2358295"/>
            <a:ext cx="14590698" cy="1017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b="true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Hucog 2000 injections - Usage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09850" y="3591175"/>
            <a:ext cx="14590698" cy="453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Stimulates ovulation in women undergoing fertility treatments like IVF or IUI.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Treats delayed puberty in boys by stimulating testosterone production naturally.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Supports normal development of eggs in the ovaries for conception.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Aids in treating male infertility by increasing sperm count and motility.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Often used in bodybuilding cycles to restore natural testosterone after steroid use.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E8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May support weight loss by promoting fat metabolism when combined with low-calorie diets.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3062870"/>
            <a:ext cx="16230600" cy="5417756"/>
          </a:xfrm>
          <a:custGeom>
            <a:avLst/>
            <a:gdLst/>
            <a:ahLst/>
            <a:cxnLst/>
            <a:rect r="r" b="b" t="t" l="l"/>
            <a:pathLst>
              <a:path h="5417756" w="16230600">
                <a:moveTo>
                  <a:pt x="0" y="0"/>
                </a:moveTo>
                <a:lnTo>
                  <a:pt x="16230600" y="0"/>
                </a:lnTo>
                <a:lnTo>
                  <a:pt x="16230600" y="5417756"/>
                </a:lnTo>
                <a:lnTo>
                  <a:pt x="0" y="54177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5723" y="2051262"/>
            <a:ext cx="15888204" cy="129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b="true" sz="6799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Trustworthy Source for Generic Drugs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8948225"/>
            <a:ext cx="18288000" cy="1338775"/>
            <a:chOff x="0" y="0"/>
            <a:chExt cx="4816593" cy="3525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352599"/>
            </a:xfrm>
            <a:custGeom>
              <a:avLst/>
              <a:gdLst/>
              <a:ahLst/>
              <a:cxnLst/>
              <a:rect r="r" b="b" t="t" l="l"/>
              <a:pathLst>
                <a:path h="35259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599"/>
                  </a:lnTo>
                  <a:lnTo>
                    <a:pt x="0" y="352599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390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42472" y="9291214"/>
            <a:ext cx="17498569" cy="538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https://www.safemeds4all.com/product-details/hucog-2000-iu-ml-injection-hcg-high-purity-intramuscular/328.html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91043" y="3559272"/>
            <a:ext cx="7674620" cy="5190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+1-800-897-1053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5" tooltip="https://www.reliablecanadianpharmacy.com"/>
              </a:rPr>
              <a:t>www.safemeds4all.com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6" tooltip="mailto:orders@reliablecanadianpharmacy.com"/>
              </a:rPr>
              <a:t>orders@safemeds4all.com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804907" y="1839272"/>
            <a:ext cx="6854189" cy="2281974"/>
          </a:xfrm>
          <a:custGeom>
            <a:avLst/>
            <a:gdLst/>
            <a:ahLst/>
            <a:cxnLst/>
            <a:rect r="r" b="b" t="t" l="l"/>
            <a:pathLst>
              <a:path h="2281974" w="6854189">
                <a:moveTo>
                  <a:pt x="0" y="0"/>
                </a:moveTo>
                <a:lnTo>
                  <a:pt x="6854189" y="0"/>
                </a:lnTo>
                <a:lnTo>
                  <a:pt x="6854189" y="2281975"/>
                </a:lnTo>
                <a:lnTo>
                  <a:pt x="0" y="22819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600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77266" y="4496355"/>
            <a:ext cx="855282" cy="855282"/>
          </a:xfrm>
          <a:custGeom>
            <a:avLst/>
            <a:gdLst/>
            <a:ahLst/>
            <a:cxnLst/>
            <a:rect r="r" b="b" t="t" l="l"/>
            <a:pathLst>
              <a:path h="855282" w="855282">
                <a:moveTo>
                  <a:pt x="0" y="0"/>
                </a:moveTo>
                <a:lnTo>
                  <a:pt x="855282" y="0"/>
                </a:lnTo>
                <a:lnTo>
                  <a:pt x="855282" y="855282"/>
                </a:lnTo>
                <a:lnTo>
                  <a:pt x="0" y="8552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56626" y="6337148"/>
            <a:ext cx="696564" cy="708806"/>
          </a:xfrm>
          <a:custGeom>
            <a:avLst/>
            <a:gdLst/>
            <a:ahLst/>
            <a:cxnLst/>
            <a:rect r="r" b="b" t="t" l="l"/>
            <a:pathLst>
              <a:path h="708806" w="696564">
                <a:moveTo>
                  <a:pt x="0" y="0"/>
                </a:moveTo>
                <a:lnTo>
                  <a:pt x="696563" y="0"/>
                </a:lnTo>
                <a:lnTo>
                  <a:pt x="696563" y="708806"/>
                </a:lnTo>
                <a:lnTo>
                  <a:pt x="0" y="7088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35985" y="7946857"/>
            <a:ext cx="723024" cy="723024"/>
          </a:xfrm>
          <a:custGeom>
            <a:avLst/>
            <a:gdLst/>
            <a:ahLst/>
            <a:cxnLst/>
            <a:rect r="r" b="b" t="t" l="l"/>
            <a:pathLst>
              <a:path h="723024" w="723024">
                <a:moveTo>
                  <a:pt x="0" y="0"/>
                </a:moveTo>
                <a:lnTo>
                  <a:pt x="723023" y="0"/>
                </a:lnTo>
                <a:lnTo>
                  <a:pt x="723023" y="723023"/>
                </a:lnTo>
                <a:lnTo>
                  <a:pt x="0" y="7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-635580" y="8987889"/>
            <a:ext cx="19884608" cy="1587379"/>
            <a:chOff x="0" y="0"/>
            <a:chExt cx="5237098" cy="4180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37098" cy="418075"/>
            </a:xfrm>
            <a:custGeom>
              <a:avLst/>
              <a:gdLst/>
              <a:ahLst/>
              <a:cxnLst/>
              <a:rect r="r" b="b" t="t" l="l"/>
              <a:pathLst>
                <a:path h="418075" w="5237098">
                  <a:moveTo>
                    <a:pt x="0" y="0"/>
                  </a:moveTo>
                  <a:lnTo>
                    <a:pt x="5237098" y="0"/>
                  </a:lnTo>
                  <a:lnTo>
                    <a:pt x="5237098" y="418075"/>
                  </a:lnTo>
                  <a:lnTo>
                    <a:pt x="0" y="418075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237098" cy="456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52040" y="9300231"/>
            <a:ext cx="17783921" cy="538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https://www.safemeds4all.com/product-details/hucog-2000-iu-ml-injection-hcg-high-purity-intramuscular/328.html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656081"/>
            <a:ext cx="9144000" cy="1827640"/>
          </a:xfrm>
          <a:custGeom>
            <a:avLst/>
            <a:gdLst/>
            <a:ahLst/>
            <a:cxnLst/>
            <a:rect r="r" b="b" t="t" l="l"/>
            <a:pathLst>
              <a:path h="1827640" w="9144000">
                <a:moveTo>
                  <a:pt x="0" y="0"/>
                </a:moveTo>
                <a:lnTo>
                  <a:pt x="9144000" y="0"/>
                </a:lnTo>
                <a:lnTo>
                  <a:pt x="9144000" y="1827639"/>
                </a:lnTo>
                <a:lnTo>
                  <a:pt x="0" y="1827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46" r="-2170" b="-2773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33567" y="1943749"/>
            <a:ext cx="8882433" cy="2356030"/>
          </a:xfrm>
          <a:custGeom>
            <a:avLst/>
            <a:gdLst/>
            <a:ahLst/>
            <a:cxnLst/>
            <a:rect r="r" b="b" t="t" l="l"/>
            <a:pathLst>
              <a:path h="2356030" w="8882433">
                <a:moveTo>
                  <a:pt x="0" y="0"/>
                </a:moveTo>
                <a:lnTo>
                  <a:pt x="8882433" y="0"/>
                </a:lnTo>
                <a:lnTo>
                  <a:pt x="8882433" y="2356030"/>
                </a:lnTo>
                <a:lnTo>
                  <a:pt x="0" y="2356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9261" r="0" b="-12409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4642248"/>
            <a:ext cx="9144000" cy="1841472"/>
          </a:xfrm>
          <a:custGeom>
            <a:avLst/>
            <a:gdLst/>
            <a:ahLst/>
            <a:cxnLst/>
            <a:rect r="r" b="b" t="t" l="l"/>
            <a:pathLst>
              <a:path h="1841472" w="9144000">
                <a:moveTo>
                  <a:pt x="0" y="0"/>
                </a:moveTo>
                <a:lnTo>
                  <a:pt x="9144000" y="0"/>
                </a:lnTo>
                <a:lnTo>
                  <a:pt x="9144000" y="1841472"/>
                </a:lnTo>
                <a:lnTo>
                  <a:pt x="0" y="1841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717" t="-20512" r="0" b="-3217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21607" y="240499"/>
            <a:ext cx="639960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+1-800-897-1053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84981" y="7367507"/>
            <a:ext cx="9718037" cy="1890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83"/>
              </a:lnSpc>
            </a:pPr>
            <a:r>
              <a:rPr lang="en-US" sz="11059">
                <a:solidFill>
                  <a:srgbClr val="597D0E"/>
                </a:solidFill>
                <a:latin typeface="Shrikhand"/>
                <a:ea typeface="Shrikhand"/>
                <a:cs typeface="Shrikhand"/>
                <a:sym typeface="Shrikhand"/>
              </a:rPr>
              <a:t>Thank You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0" y="9015591"/>
            <a:ext cx="18288000" cy="1271409"/>
            <a:chOff x="0" y="0"/>
            <a:chExt cx="4816593" cy="3348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334857"/>
            </a:xfrm>
            <a:custGeom>
              <a:avLst/>
              <a:gdLst/>
              <a:ahLst/>
              <a:cxnLst/>
              <a:rect r="r" b="b" t="t" l="l"/>
              <a:pathLst>
                <a:path h="3348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4857"/>
                  </a:lnTo>
                  <a:lnTo>
                    <a:pt x="0" y="3348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372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17749" y="9324906"/>
            <a:ext cx="17314069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https://www.safemeds4all.com/product-details/hucog-2000-iu-ml-injection-hcg-high-purity-intramuscular/328.html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DAGbmiwolLw</dc:identifier>
  <dcterms:modified xsi:type="dcterms:W3CDTF">2011-08-01T06:04:30Z</dcterms:modified>
  <cp:revision>1</cp:revision>
  <dc:title>Hucog 2000 injections for Weight Loss</dc:title>
</cp:coreProperties>
</file>