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16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F2734-44B5-CF71-06B9-B4115E3A1EE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C7B2C61-6DA7-6C09-DEFA-8A8469BACC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34FA93-E2A0-7316-943F-D5C98604CD21}"/>
              </a:ext>
            </a:extLst>
          </p:cNvPr>
          <p:cNvSpPr>
            <a:spLocks noGrp="1"/>
          </p:cNvSpPr>
          <p:nvPr>
            <p:ph type="dt" sz="half" idx="10"/>
          </p:nvPr>
        </p:nvSpPr>
        <p:spPr/>
        <p:txBody>
          <a:bodyPr/>
          <a:lstStyle/>
          <a:p>
            <a:fld id="{E6275AE4-AB64-4D66-A43B-5324861C430E}" type="datetimeFigureOut">
              <a:rPr lang="en-US" smtClean="0"/>
              <a:t>5/27/2025</a:t>
            </a:fld>
            <a:endParaRPr lang="en-US"/>
          </a:p>
        </p:txBody>
      </p:sp>
      <p:sp>
        <p:nvSpPr>
          <p:cNvPr id="5" name="Footer Placeholder 4">
            <a:extLst>
              <a:ext uri="{FF2B5EF4-FFF2-40B4-BE49-F238E27FC236}">
                <a16:creationId xmlns:a16="http://schemas.microsoft.com/office/drawing/2014/main" id="{D045A995-C530-B259-DB91-A40EACF8CC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4E5351-7A63-3349-2046-15E0021663A2}"/>
              </a:ext>
            </a:extLst>
          </p:cNvPr>
          <p:cNvSpPr>
            <a:spLocks noGrp="1"/>
          </p:cNvSpPr>
          <p:nvPr>
            <p:ph type="sldNum" sz="quarter" idx="12"/>
          </p:nvPr>
        </p:nvSpPr>
        <p:spPr/>
        <p:txBody>
          <a:bodyPr/>
          <a:lstStyle/>
          <a:p>
            <a:fld id="{5342CDF4-4304-486D-9A18-AE2BE951180D}" type="slidenum">
              <a:rPr lang="en-US" smtClean="0"/>
              <a:t>‹#›</a:t>
            </a:fld>
            <a:endParaRPr lang="en-US"/>
          </a:p>
        </p:txBody>
      </p:sp>
    </p:spTree>
    <p:extLst>
      <p:ext uri="{BB962C8B-B14F-4D97-AF65-F5344CB8AC3E}">
        <p14:creationId xmlns:p14="http://schemas.microsoft.com/office/powerpoint/2010/main" val="579719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D2444-B1FE-5187-327C-CFF505E411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9E265F-5A96-09BE-2D65-5DE085630F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06C350-D362-FE78-7C28-5327E2A951AF}"/>
              </a:ext>
            </a:extLst>
          </p:cNvPr>
          <p:cNvSpPr>
            <a:spLocks noGrp="1"/>
          </p:cNvSpPr>
          <p:nvPr>
            <p:ph type="dt" sz="half" idx="10"/>
          </p:nvPr>
        </p:nvSpPr>
        <p:spPr/>
        <p:txBody>
          <a:bodyPr/>
          <a:lstStyle/>
          <a:p>
            <a:fld id="{E6275AE4-AB64-4D66-A43B-5324861C430E}" type="datetimeFigureOut">
              <a:rPr lang="en-US" smtClean="0"/>
              <a:t>5/27/2025</a:t>
            </a:fld>
            <a:endParaRPr lang="en-US"/>
          </a:p>
        </p:txBody>
      </p:sp>
      <p:sp>
        <p:nvSpPr>
          <p:cNvPr id="5" name="Footer Placeholder 4">
            <a:extLst>
              <a:ext uri="{FF2B5EF4-FFF2-40B4-BE49-F238E27FC236}">
                <a16:creationId xmlns:a16="http://schemas.microsoft.com/office/drawing/2014/main" id="{BC66271C-0A78-3B02-76AF-5006C294A8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2078DB-D810-D973-18AA-428E2ADAA4B3}"/>
              </a:ext>
            </a:extLst>
          </p:cNvPr>
          <p:cNvSpPr>
            <a:spLocks noGrp="1"/>
          </p:cNvSpPr>
          <p:nvPr>
            <p:ph type="sldNum" sz="quarter" idx="12"/>
          </p:nvPr>
        </p:nvSpPr>
        <p:spPr/>
        <p:txBody>
          <a:bodyPr/>
          <a:lstStyle/>
          <a:p>
            <a:fld id="{5342CDF4-4304-486D-9A18-AE2BE951180D}" type="slidenum">
              <a:rPr lang="en-US" smtClean="0"/>
              <a:t>‹#›</a:t>
            </a:fld>
            <a:endParaRPr lang="en-US"/>
          </a:p>
        </p:txBody>
      </p:sp>
    </p:spTree>
    <p:extLst>
      <p:ext uri="{BB962C8B-B14F-4D97-AF65-F5344CB8AC3E}">
        <p14:creationId xmlns:p14="http://schemas.microsoft.com/office/powerpoint/2010/main" val="4222464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96E0C-27F1-B028-3759-91F05A352A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C145B2-0581-0CC7-9E2D-05608CB6286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CEBA07-5DF5-66CC-6E1B-D76D90BBCDB8}"/>
              </a:ext>
            </a:extLst>
          </p:cNvPr>
          <p:cNvSpPr>
            <a:spLocks noGrp="1"/>
          </p:cNvSpPr>
          <p:nvPr>
            <p:ph type="dt" sz="half" idx="10"/>
          </p:nvPr>
        </p:nvSpPr>
        <p:spPr/>
        <p:txBody>
          <a:bodyPr/>
          <a:lstStyle/>
          <a:p>
            <a:fld id="{E6275AE4-AB64-4D66-A43B-5324861C430E}" type="datetimeFigureOut">
              <a:rPr lang="en-US" smtClean="0"/>
              <a:t>5/27/2025</a:t>
            </a:fld>
            <a:endParaRPr lang="en-US"/>
          </a:p>
        </p:txBody>
      </p:sp>
      <p:sp>
        <p:nvSpPr>
          <p:cNvPr id="5" name="Footer Placeholder 4">
            <a:extLst>
              <a:ext uri="{FF2B5EF4-FFF2-40B4-BE49-F238E27FC236}">
                <a16:creationId xmlns:a16="http://schemas.microsoft.com/office/drawing/2014/main" id="{8B7F692E-E486-B008-CAC7-FE54D4C509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6CF48D-2CAB-46F4-350B-317B19A292B1}"/>
              </a:ext>
            </a:extLst>
          </p:cNvPr>
          <p:cNvSpPr>
            <a:spLocks noGrp="1"/>
          </p:cNvSpPr>
          <p:nvPr>
            <p:ph type="sldNum" sz="quarter" idx="12"/>
          </p:nvPr>
        </p:nvSpPr>
        <p:spPr/>
        <p:txBody>
          <a:bodyPr/>
          <a:lstStyle/>
          <a:p>
            <a:fld id="{5342CDF4-4304-486D-9A18-AE2BE951180D}" type="slidenum">
              <a:rPr lang="en-US" smtClean="0"/>
              <a:t>‹#›</a:t>
            </a:fld>
            <a:endParaRPr lang="en-US"/>
          </a:p>
        </p:txBody>
      </p:sp>
    </p:spTree>
    <p:extLst>
      <p:ext uri="{BB962C8B-B14F-4D97-AF65-F5344CB8AC3E}">
        <p14:creationId xmlns:p14="http://schemas.microsoft.com/office/powerpoint/2010/main" val="2873504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7ED9A-6284-B2F8-F661-A051C2AC9B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0B537E-A0E7-97DE-A14C-AE6123334BF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0C0D54-685C-231C-C7F0-E9A8295B62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141DB4-6174-04D1-A2F0-65F5AFED4BBC}"/>
              </a:ext>
            </a:extLst>
          </p:cNvPr>
          <p:cNvSpPr>
            <a:spLocks noGrp="1"/>
          </p:cNvSpPr>
          <p:nvPr>
            <p:ph type="dt" sz="half" idx="10"/>
          </p:nvPr>
        </p:nvSpPr>
        <p:spPr/>
        <p:txBody>
          <a:bodyPr/>
          <a:lstStyle/>
          <a:p>
            <a:fld id="{E6275AE4-AB64-4D66-A43B-5324861C430E}" type="datetimeFigureOut">
              <a:rPr lang="en-US" smtClean="0"/>
              <a:t>5/27/2025</a:t>
            </a:fld>
            <a:endParaRPr lang="en-US"/>
          </a:p>
        </p:txBody>
      </p:sp>
      <p:sp>
        <p:nvSpPr>
          <p:cNvPr id="6" name="Footer Placeholder 5">
            <a:extLst>
              <a:ext uri="{FF2B5EF4-FFF2-40B4-BE49-F238E27FC236}">
                <a16:creationId xmlns:a16="http://schemas.microsoft.com/office/drawing/2014/main" id="{7DE7A578-6DB0-6F85-25F4-CAFEC07729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9E7A3B-F9B7-0467-A4C9-796024440101}"/>
              </a:ext>
            </a:extLst>
          </p:cNvPr>
          <p:cNvSpPr>
            <a:spLocks noGrp="1"/>
          </p:cNvSpPr>
          <p:nvPr>
            <p:ph type="sldNum" sz="quarter" idx="12"/>
          </p:nvPr>
        </p:nvSpPr>
        <p:spPr/>
        <p:txBody>
          <a:bodyPr/>
          <a:lstStyle/>
          <a:p>
            <a:fld id="{5342CDF4-4304-486D-9A18-AE2BE951180D}" type="slidenum">
              <a:rPr lang="en-US" smtClean="0"/>
              <a:t>‹#›</a:t>
            </a:fld>
            <a:endParaRPr lang="en-US"/>
          </a:p>
        </p:txBody>
      </p:sp>
    </p:spTree>
    <p:extLst>
      <p:ext uri="{BB962C8B-B14F-4D97-AF65-F5344CB8AC3E}">
        <p14:creationId xmlns:p14="http://schemas.microsoft.com/office/powerpoint/2010/main" val="993085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28B46-8DAD-2BD4-3F15-96EE637B66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B339A4-4AC1-B63D-AEBA-3CE3B9FFE1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D2E044-987F-42ED-AD28-2B817EAA94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B7637B-98C7-C167-310B-E7972F1F97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ACAE90-416B-D6E4-6DB3-77D2AB4212B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1F854E-C57B-9DBA-29E1-0B2A2A21F59C}"/>
              </a:ext>
            </a:extLst>
          </p:cNvPr>
          <p:cNvSpPr>
            <a:spLocks noGrp="1"/>
          </p:cNvSpPr>
          <p:nvPr>
            <p:ph type="dt" sz="half" idx="10"/>
          </p:nvPr>
        </p:nvSpPr>
        <p:spPr/>
        <p:txBody>
          <a:bodyPr/>
          <a:lstStyle/>
          <a:p>
            <a:fld id="{E6275AE4-AB64-4D66-A43B-5324861C430E}" type="datetimeFigureOut">
              <a:rPr lang="en-US" smtClean="0"/>
              <a:t>5/27/2025</a:t>
            </a:fld>
            <a:endParaRPr lang="en-US"/>
          </a:p>
        </p:txBody>
      </p:sp>
      <p:sp>
        <p:nvSpPr>
          <p:cNvPr id="8" name="Footer Placeholder 7">
            <a:extLst>
              <a:ext uri="{FF2B5EF4-FFF2-40B4-BE49-F238E27FC236}">
                <a16:creationId xmlns:a16="http://schemas.microsoft.com/office/drawing/2014/main" id="{DC4028BF-A27D-658F-6F92-4B7AB6CCFB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84B68A0-C015-A169-3768-EBBA0BDD0588}"/>
              </a:ext>
            </a:extLst>
          </p:cNvPr>
          <p:cNvSpPr>
            <a:spLocks noGrp="1"/>
          </p:cNvSpPr>
          <p:nvPr>
            <p:ph type="sldNum" sz="quarter" idx="12"/>
          </p:nvPr>
        </p:nvSpPr>
        <p:spPr/>
        <p:txBody>
          <a:bodyPr/>
          <a:lstStyle/>
          <a:p>
            <a:fld id="{5342CDF4-4304-486D-9A18-AE2BE951180D}" type="slidenum">
              <a:rPr lang="en-US" smtClean="0"/>
              <a:t>‹#›</a:t>
            </a:fld>
            <a:endParaRPr lang="en-US"/>
          </a:p>
        </p:txBody>
      </p:sp>
    </p:spTree>
    <p:extLst>
      <p:ext uri="{BB962C8B-B14F-4D97-AF65-F5344CB8AC3E}">
        <p14:creationId xmlns:p14="http://schemas.microsoft.com/office/powerpoint/2010/main" val="1828254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5A104-FEC7-9CCC-18C4-8C5020C0FB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4234D2-696B-8CC5-5F4A-D0BE17DEDC57}"/>
              </a:ext>
            </a:extLst>
          </p:cNvPr>
          <p:cNvSpPr>
            <a:spLocks noGrp="1"/>
          </p:cNvSpPr>
          <p:nvPr>
            <p:ph type="dt" sz="half" idx="10"/>
          </p:nvPr>
        </p:nvSpPr>
        <p:spPr/>
        <p:txBody>
          <a:bodyPr/>
          <a:lstStyle/>
          <a:p>
            <a:fld id="{E6275AE4-AB64-4D66-A43B-5324861C430E}" type="datetimeFigureOut">
              <a:rPr lang="en-US" smtClean="0"/>
              <a:t>5/27/2025</a:t>
            </a:fld>
            <a:endParaRPr lang="en-US"/>
          </a:p>
        </p:txBody>
      </p:sp>
      <p:sp>
        <p:nvSpPr>
          <p:cNvPr id="4" name="Footer Placeholder 3">
            <a:extLst>
              <a:ext uri="{FF2B5EF4-FFF2-40B4-BE49-F238E27FC236}">
                <a16:creationId xmlns:a16="http://schemas.microsoft.com/office/drawing/2014/main" id="{A33A1F6A-3DD1-F255-0BE7-0531EF2FD9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483ED9-BA36-FBA4-8B7A-7BD93136BBC0}"/>
              </a:ext>
            </a:extLst>
          </p:cNvPr>
          <p:cNvSpPr>
            <a:spLocks noGrp="1"/>
          </p:cNvSpPr>
          <p:nvPr>
            <p:ph type="sldNum" sz="quarter" idx="12"/>
          </p:nvPr>
        </p:nvSpPr>
        <p:spPr/>
        <p:txBody>
          <a:bodyPr/>
          <a:lstStyle/>
          <a:p>
            <a:fld id="{5342CDF4-4304-486D-9A18-AE2BE951180D}" type="slidenum">
              <a:rPr lang="en-US" smtClean="0"/>
              <a:t>‹#›</a:t>
            </a:fld>
            <a:endParaRPr lang="en-US"/>
          </a:p>
        </p:txBody>
      </p:sp>
    </p:spTree>
    <p:extLst>
      <p:ext uri="{BB962C8B-B14F-4D97-AF65-F5344CB8AC3E}">
        <p14:creationId xmlns:p14="http://schemas.microsoft.com/office/powerpoint/2010/main" val="969676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E76E88-01AF-FD8E-8762-0565776B4A62}"/>
              </a:ext>
            </a:extLst>
          </p:cNvPr>
          <p:cNvSpPr>
            <a:spLocks noGrp="1"/>
          </p:cNvSpPr>
          <p:nvPr>
            <p:ph type="dt" sz="half" idx="10"/>
          </p:nvPr>
        </p:nvSpPr>
        <p:spPr/>
        <p:txBody>
          <a:bodyPr/>
          <a:lstStyle/>
          <a:p>
            <a:fld id="{E6275AE4-AB64-4D66-A43B-5324861C430E}" type="datetimeFigureOut">
              <a:rPr lang="en-US" smtClean="0"/>
              <a:t>5/27/2025</a:t>
            </a:fld>
            <a:endParaRPr lang="en-US"/>
          </a:p>
        </p:txBody>
      </p:sp>
      <p:sp>
        <p:nvSpPr>
          <p:cNvPr id="3" name="Footer Placeholder 2">
            <a:extLst>
              <a:ext uri="{FF2B5EF4-FFF2-40B4-BE49-F238E27FC236}">
                <a16:creationId xmlns:a16="http://schemas.microsoft.com/office/drawing/2014/main" id="{4CB43E10-C1D6-D7D4-6FF1-5F3FD10F22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D8927E-9314-09DB-11A2-12BDCAA40640}"/>
              </a:ext>
            </a:extLst>
          </p:cNvPr>
          <p:cNvSpPr>
            <a:spLocks noGrp="1"/>
          </p:cNvSpPr>
          <p:nvPr>
            <p:ph type="sldNum" sz="quarter" idx="12"/>
          </p:nvPr>
        </p:nvSpPr>
        <p:spPr/>
        <p:txBody>
          <a:bodyPr/>
          <a:lstStyle/>
          <a:p>
            <a:fld id="{5342CDF4-4304-486D-9A18-AE2BE951180D}" type="slidenum">
              <a:rPr lang="en-US" smtClean="0"/>
              <a:t>‹#›</a:t>
            </a:fld>
            <a:endParaRPr lang="en-US"/>
          </a:p>
        </p:txBody>
      </p:sp>
    </p:spTree>
    <p:extLst>
      <p:ext uri="{BB962C8B-B14F-4D97-AF65-F5344CB8AC3E}">
        <p14:creationId xmlns:p14="http://schemas.microsoft.com/office/powerpoint/2010/main" val="369284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2A1E4-7E8B-6C7F-4EA2-C45B27DF41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AFEFAED-2C3B-523E-75FA-D80E27A7EE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DF70F09-2B7F-8B58-68FC-AD16E5E6EC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7F12AD-8969-D84F-1AA2-7EC85D183ADE}"/>
              </a:ext>
            </a:extLst>
          </p:cNvPr>
          <p:cNvSpPr>
            <a:spLocks noGrp="1"/>
          </p:cNvSpPr>
          <p:nvPr>
            <p:ph type="dt" sz="half" idx="10"/>
          </p:nvPr>
        </p:nvSpPr>
        <p:spPr/>
        <p:txBody>
          <a:bodyPr/>
          <a:lstStyle/>
          <a:p>
            <a:fld id="{E6275AE4-AB64-4D66-A43B-5324861C430E}" type="datetimeFigureOut">
              <a:rPr lang="en-US" smtClean="0"/>
              <a:t>5/27/2025</a:t>
            </a:fld>
            <a:endParaRPr lang="en-US"/>
          </a:p>
        </p:txBody>
      </p:sp>
      <p:sp>
        <p:nvSpPr>
          <p:cNvPr id="6" name="Footer Placeholder 5">
            <a:extLst>
              <a:ext uri="{FF2B5EF4-FFF2-40B4-BE49-F238E27FC236}">
                <a16:creationId xmlns:a16="http://schemas.microsoft.com/office/drawing/2014/main" id="{DB6F5362-8113-6114-23B9-7B153D476A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E890CB-B1DB-3AC1-C0CC-0FF3912B97D7}"/>
              </a:ext>
            </a:extLst>
          </p:cNvPr>
          <p:cNvSpPr>
            <a:spLocks noGrp="1"/>
          </p:cNvSpPr>
          <p:nvPr>
            <p:ph type="sldNum" sz="quarter" idx="12"/>
          </p:nvPr>
        </p:nvSpPr>
        <p:spPr/>
        <p:txBody>
          <a:bodyPr/>
          <a:lstStyle/>
          <a:p>
            <a:fld id="{5342CDF4-4304-486D-9A18-AE2BE951180D}" type="slidenum">
              <a:rPr lang="en-US" smtClean="0"/>
              <a:t>‹#›</a:t>
            </a:fld>
            <a:endParaRPr lang="en-US"/>
          </a:p>
        </p:txBody>
      </p:sp>
    </p:spTree>
    <p:extLst>
      <p:ext uri="{BB962C8B-B14F-4D97-AF65-F5344CB8AC3E}">
        <p14:creationId xmlns:p14="http://schemas.microsoft.com/office/powerpoint/2010/main" val="855312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24899-ABC9-0846-1A46-6AF0C345B3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D452AA2-D247-1D8A-6079-0164FB2B21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B457689-EBE0-5243-8E22-2DEA8271E8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8CEC9C-C683-082D-4114-1EF963A0A972}"/>
              </a:ext>
            </a:extLst>
          </p:cNvPr>
          <p:cNvSpPr>
            <a:spLocks noGrp="1"/>
          </p:cNvSpPr>
          <p:nvPr>
            <p:ph type="dt" sz="half" idx="10"/>
          </p:nvPr>
        </p:nvSpPr>
        <p:spPr/>
        <p:txBody>
          <a:bodyPr/>
          <a:lstStyle/>
          <a:p>
            <a:fld id="{E6275AE4-AB64-4D66-A43B-5324861C430E}" type="datetimeFigureOut">
              <a:rPr lang="en-US" smtClean="0"/>
              <a:t>5/27/2025</a:t>
            </a:fld>
            <a:endParaRPr lang="en-US"/>
          </a:p>
        </p:txBody>
      </p:sp>
      <p:sp>
        <p:nvSpPr>
          <p:cNvPr id="6" name="Footer Placeholder 5">
            <a:extLst>
              <a:ext uri="{FF2B5EF4-FFF2-40B4-BE49-F238E27FC236}">
                <a16:creationId xmlns:a16="http://schemas.microsoft.com/office/drawing/2014/main" id="{13C034E9-BA06-9E13-FFB9-14109814DC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8F6352-F2CF-EBCE-237C-4CDC1E5B62F6}"/>
              </a:ext>
            </a:extLst>
          </p:cNvPr>
          <p:cNvSpPr>
            <a:spLocks noGrp="1"/>
          </p:cNvSpPr>
          <p:nvPr>
            <p:ph type="sldNum" sz="quarter" idx="12"/>
          </p:nvPr>
        </p:nvSpPr>
        <p:spPr/>
        <p:txBody>
          <a:bodyPr/>
          <a:lstStyle/>
          <a:p>
            <a:fld id="{5342CDF4-4304-486D-9A18-AE2BE951180D}" type="slidenum">
              <a:rPr lang="en-US" smtClean="0"/>
              <a:t>‹#›</a:t>
            </a:fld>
            <a:endParaRPr lang="en-US"/>
          </a:p>
        </p:txBody>
      </p:sp>
    </p:spTree>
    <p:extLst>
      <p:ext uri="{BB962C8B-B14F-4D97-AF65-F5344CB8AC3E}">
        <p14:creationId xmlns:p14="http://schemas.microsoft.com/office/powerpoint/2010/main" val="2532940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35D1C-79C4-4050-A6B6-84AEC985FBC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5A1E30-8BDE-BA6D-C1A4-B93E28E510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9FA561-78E7-4B9C-C904-2857E9BBDA0C}"/>
              </a:ext>
            </a:extLst>
          </p:cNvPr>
          <p:cNvSpPr>
            <a:spLocks noGrp="1"/>
          </p:cNvSpPr>
          <p:nvPr>
            <p:ph type="dt" sz="half" idx="10"/>
          </p:nvPr>
        </p:nvSpPr>
        <p:spPr/>
        <p:txBody>
          <a:bodyPr/>
          <a:lstStyle/>
          <a:p>
            <a:fld id="{E6275AE4-AB64-4D66-A43B-5324861C430E}" type="datetimeFigureOut">
              <a:rPr lang="en-US" smtClean="0"/>
              <a:t>5/27/2025</a:t>
            </a:fld>
            <a:endParaRPr lang="en-US"/>
          </a:p>
        </p:txBody>
      </p:sp>
      <p:sp>
        <p:nvSpPr>
          <p:cNvPr id="5" name="Footer Placeholder 4">
            <a:extLst>
              <a:ext uri="{FF2B5EF4-FFF2-40B4-BE49-F238E27FC236}">
                <a16:creationId xmlns:a16="http://schemas.microsoft.com/office/drawing/2014/main" id="{BB1B30A0-FDBC-DDF3-282E-5BFF8EDEB7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E6A10D-E729-25D7-679B-696722E358CD}"/>
              </a:ext>
            </a:extLst>
          </p:cNvPr>
          <p:cNvSpPr>
            <a:spLocks noGrp="1"/>
          </p:cNvSpPr>
          <p:nvPr>
            <p:ph type="sldNum" sz="quarter" idx="12"/>
          </p:nvPr>
        </p:nvSpPr>
        <p:spPr/>
        <p:txBody>
          <a:bodyPr/>
          <a:lstStyle/>
          <a:p>
            <a:fld id="{5342CDF4-4304-486D-9A18-AE2BE951180D}" type="slidenum">
              <a:rPr lang="en-US" smtClean="0"/>
              <a:t>‹#›</a:t>
            </a:fld>
            <a:endParaRPr lang="en-US"/>
          </a:p>
        </p:txBody>
      </p:sp>
    </p:spTree>
    <p:extLst>
      <p:ext uri="{BB962C8B-B14F-4D97-AF65-F5344CB8AC3E}">
        <p14:creationId xmlns:p14="http://schemas.microsoft.com/office/powerpoint/2010/main" val="1931196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67B852-BD3B-FA43-0050-25F3757B7B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E21AE4-2AF6-A366-6D01-F3E6D3CEFC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E3FFD1-17C1-2EDD-B01F-CCDE1BB24AC7}"/>
              </a:ext>
            </a:extLst>
          </p:cNvPr>
          <p:cNvSpPr>
            <a:spLocks noGrp="1"/>
          </p:cNvSpPr>
          <p:nvPr>
            <p:ph type="dt" sz="half" idx="10"/>
          </p:nvPr>
        </p:nvSpPr>
        <p:spPr/>
        <p:txBody>
          <a:bodyPr/>
          <a:lstStyle/>
          <a:p>
            <a:fld id="{E6275AE4-AB64-4D66-A43B-5324861C430E}" type="datetimeFigureOut">
              <a:rPr lang="en-US" smtClean="0"/>
              <a:t>5/27/2025</a:t>
            </a:fld>
            <a:endParaRPr lang="en-US"/>
          </a:p>
        </p:txBody>
      </p:sp>
      <p:sp>
        <p:nvSpPr>
          <p:cNvPr id="5" name="Footer Placeholder 4">
            <a:extLst>
              <a:ext uri="{FF2B5EF4-FFF2-40B4-BE49-F238E27FC236}">
                <a16:creationId xmlns:a16="http://schemas.microsoft.com/office/drawing/2014/main" id="{FDFB7397-6D78-EF57-F345-6E9106E0E4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473899-3007-26E4-C35A-CA00362270CB}"/>
              </a:ext>
            </a:extLst>
          </p:cNvPr>
          <p:cNvSpPr>
            <a:spLocks noGrp="1"/>
          </p:cNvSpPr>
          <p:nvPr>
            <p:ph type="sldNum" sz="quarter" idx="12"/>
          </p:nvPr>
        </p:nvSpPr>
        <p:spPr/>
        <p:txBody>
          <a:bodyPr/>
          <a:lstStyle/>
          <a:p>
            <a:fld id="{5342CDF4-4304-486D-9A18-AE2BE951180D}" type="slidenum">
              <a:rPr lang="en-US" smtClean="0"/>
              <a:t>‹#›</a:t>
            </a:fld>
            <a:endParaRPr lang="en-US"/>
          </a:p>
        </p:txBody>
      </p:sp>
    </p:spTree>
    <p:extLst>
      <p:ext uri="{BB962C8B-B14F-4D97-AF65-F5344CB8AC3E}">
        <p14:creationId xmlns:p14="http://schemas.microsoft.com/office/powerpoint/2010/main" val="2492465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4D7F6B-E127-FF3E-319D-C516D4A0C7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272C0B8-8579-90D9-4F7B-4EFCDBADF3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17824A-81A5-3780-65DD-DF715BC80F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6275AE4-AB64-4D66-A43B-5324861C430E}" type="datetimeFigureOut">
              <a:rPr lang="en-US" smtClean="0"/>
              <a:t>5/27/2025</a:t>
            </a:fld>
            <a:endParaRPr lang="en-US"/>
          </a:p>
        </p:txBody>
      </p:sp>
      <p:sp>
        <p:nvSpPr>
          <p:cNvPr id="5" name="Footer Placeholder 4">
            <a:extLst>
              <a:ext uri="{FF2B5EF4-FFF2-40B4-BE49-F238E27FC236}">
                <a16:creationId xmlns:a16="http://schemas.microsoft.com/office/drawing/2014/main" id="{81F4B0AA-C1F6-D37D-74F1-AC50E46D4A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48B7240-E498-0D1D-C248-A3D294FE17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342CDF4-4304-486D-9A18-AE2BE951180D}" type="slidenum">
              <a:rPr lang="en-US" smtClean="0"/>
              <a:t>‹#›</a:t>
            </a:fld>
            <a:endParaRPr lang="en-US"/>
          </a:p>
        </p:txBody>
      </p:sp>
    </p:spTree>
    <p:extLst>
      <p:ext uri="{BB962C8B-B14F-4D97-AF65-F5344CB8AC3E}">
        <p14:creationId xmlns:p14="http://schemas.microsoft.com/office/powerpoint/2010/main" val="1998012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lenvitz.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lenvitz.com/comman-gel-pads/"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lenvitz.com/head-base-gel-pad/"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lenvitz.com/supine-lithotomy-position/"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lenvitz.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AA7E1-D924-82C8-3983-F97C7E47E4B1}"/>
              </a:ext>
            </a:extLst>
          </p:cNvPr>
          <p:cNvSpPr>
            <a:spLocks noGrp="1"/>
          </p:cNvSpPr>
          <p:nvPr>
            <p:ph type="ctrTitle"/>
          </p:nvPr>
        </p:nvSpPr>
        <p:spPr>
          <a:xfrm>
            <a:off x="176981" y="154858"/>
            <a:ext cx="11828205" cy="1828800"/>
          </a:xfrm>
        </p:spPr>
        <p:txBody>
          <a:bodyPr>
            <a:noAutofit/>
          </a:bodyPr>
          <a:lstStyle/>
          <a:p>
            <a:r>
              <a:rPr lang="en-US" sz="3200" b="1" i="0" u="none" strike="noStrike" dirty="0">
                <a:solidFill>
                  <a:srgbClr val="000000"/>
                </a:solidFill>
                <a:effectLst/>
                <a:latin typeface="Arial" panose="020B0604020202020204" pitchFamily="34" charset="0"/>
              </a:rPr>
              <a:t>Advanced Patient Positioning Gel Pads: Ensuring Safety and Comfort in the Operating Room</a:t>
            </a:r>
            <a:br>
              <a:rPr lang="en-US" sz="3200" b="1" dirty="0">
                <a:effectLst/>
                <a:latin typeface="Arial" panose="020B0604020202020204" pitchFamily="34" charset="0"/>
                <a:cs typeface="Arial" panose="020B0604020202020204" pitchFamily="34" charset="0"/>
              </a:rPr>
            </a:br>
            <a:endParaRPr lang="en-US" sz="32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3296EE2C-ED1B-BAA5-1FF8-0D51A909A109}"/>
              </a:ext>
            </a:extLst>
          </p:cNvPr>
          <p:cNvSpPr>
            <a:spLocks noGrp="1"/>
          </p:cNvSpPr>
          <p:nvPr>
            <p:ph type="subTitle" idx="1"/>
          </p:nvPr>
        </p:nvSpPr>
        <p:spPr>
          <a:xfrm>
            <a:off x="1519083" y="6359986"/>
            <a:ext cx="9144000" cy="1655762"/>
          </a:xfrm>
        </p:spPr>
        <p:txBody>
          <a:bodyPr/>
          <a:lstStyle/>
          <a:p>
            <a:r>
              <a:rPr lang="en-US" b="1" dirty="0">
                <a:solidFill>
                  <a:schemeClr val="tx2">
                    <a:lumMod val="75000"/>
                    <a:lumOff val="2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https://www.lenvitz.com/</a:t>
            </a:r>
            <a:endParaRPr lang="en-US" b="1" dirty="0">
              <a:solidFill>
                <a:schemeClr val="tx2">
                  <a:lumMod val="75000"/>
                  <a:lumOff val="25000"/>
                </a:schemeClr>
              </a:solidFill>
              <a:latin typeface="Arial" panose="020B0604020202020204" pitchFamily="34" charset="0"/>
              <a:cs typeface="Arial" panose="020B0604020202020204" pitchFamily="34" charset="0"/>
            </a:endParaRPr>
          </a:p>
          <a:p>
            <a:endParaRPr lang="en-US" dirty="0"/>
          </a:p>
        </p:txBody>
      </p:sp>
      <p:pic>
        <p:nvPicPr>
          <p:cNvPr id="4" name="Picture 4" descr="No photo description available.">
            <a:extLst>
              <a:ext uri="{FF2B5EF4-FFF2-40B4-BE49-F238E27FC236}">
                <a16:creationId xmlns:a16="http://schemas.microsoft.com/office/drawing/2014/main" id="{278193BF-E905-27AE-2199-227FFFED69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2898" y="2214511"/>
            <a:ext cx="3656370" cy="3656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3944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87618A-E1E7-C31E-9D37-F295259D5D35}"/>
              </a:ext>
            </a:extLst>
          </p:cNvPr>
          <p:cNvSpPr txBox="1"/>
          <p:nvPr/>
        </p:nvSpPr>
        <p:spPr>
          <a:xfrm>
            <a:off x="0" y="176981"/>
            <a:ext cx="12192000" cy="5632311"/>
          </a:xfrm>
          <a:prstGeom prst="rect">
            <a:avLst/>
          </a:prstGeom>
          <a:noFill/>
        </p:spPr>
        <p:txBody>
          <a:bodyPr wrap="square">
            <a:spAutoFit/>
          </a:bodyPr>
          <a:lstStyle/>
          <a:p>
            <a:pPr rtl="0">
              <a:spcBef>
                <a:spcPts val="1200"/>
              </a:spcBef>
              <a:spcAft>
                <a:spcPts val="1200"/>
              </a:spcAft>
              <a:buNone/>
            </a:pPr>
            <a:r>
              <a:rPr lang="en-US" sz="2000" b="0" i="0" u="none" strike="noStrike" dirty="0">
                <a:solidFill>
                  <a:srgbClr val="000000"/>
                </a:solidFill>
                <a:effectLst/>
                <a:latin typeface="Arial" panose="020B0604020202020204" pitchFamily="34" charset="0"/>
              </a:rPr>
              <a:t>Patients’ safety in surgery depends on both the operation and the way they are positioned prior to and while being operated on. Having suitable positioning equipment can cut down on problems such as pressure sores, problems with nerve endings and discomfort after surgery. Therefore, items such as lithotomy position gel pads, Head Gel Pads and </a:t>
            </a:r>
            <a:r>
              <a:rPr lang="en-US" sz="2000" b="1" i="0" u="sng" strike="noStrike" dirty="0">
                <a:solidFill>
                  <a:srgbClr val="1155CC"/>
                </a:solidFill>
                <a:effectLst/>
                <a:latin typeface="Arial" panose="020B0604020202020204" pitchFamily="34" charset="0"/>
                <a:hlinkClick r:id="rId2"/>
              </a:rPr>
              <a:t>silicon gel pads</a:t>
            </a:r>
            <a:r>
              <a:rPr lang="en-US" sz="2000" b="0" i="0" u="none" strike="noStrike" dirty="0">
                <a:solidFill>
                  <a:srgbClr val="000000"/>
                </a:solidFill>
                <a:effectLst/>
                <a:latin typeface="Arial" panose="020B0604020202020204" pitchFamily="34" charset="0"/>
              </a:rPr>
              <a:t> have become important features in current operating rooms.</a:t>
            </a:r>
            <a:endParaRPr lang="en-US" sz="2000" b="0" dirty="0">
              <a:effectLst/>
            </a:endParaRPr>
          </a:p>
          <a:p>
            <a:pPr rtl="0">
              <a:spcBef>
                <a:spcPts val="1200"/>
              </a:spcBef>
              <a:spcAft>
                <a:spcPts val="1200"/>
              </a:spcAft>
              <a:buNone/>
            </a:pPr>
            <a:endParaRPr lang="en-US" sz="2000" b="1" i="0" u="none" strike="noStrike" dirty="0">
              <a:solidFill>
                <a:srgbClr val="000000"/>
              </a:solidFill>
              <a:effectLst/>
              <a:latin typeface="Arial" panose="020B0604020202020204" pitchFamily="34" charset="0"/>
            </a:endParaRPr>
          </a:p>
          <a:p>
            <a:pPr rtl="0">
              <a:spcBef>
                <a:spcPts val="1200"/>
              </a:spcBef>
              <a:spcAft>
                <a:spcPts val="1200"/>
              </a:spcAft>
              <a:buNone/>
            </a:pPr>
            <a:r>
              <a:rPr lang="en-US" sz="2000" b="1" i="0" u="none" strike="noStrike" dirty="0">
                <a:solidFill>
                  <a:srgbClr val="000000"/>
                </a:solidFill>
                <a:effectLst/>
                <a:latin typeface="Arial" panose="020B0604020202020204" pitchFamily="34" charset="0"/>
              </a:rPr>
              <a:t>What Makes Patient Positioning Gel Pads Important</a:t>
            </a:r>
            <a:endParaRPr lang="en-US" sz="2000" b="1" dirty="0">
              <a:effectLst/>
            </a:endParaRPr>
          </a:p>
          <a:p>
            <a:pPr rtl="0">
              <a:spcBef>
                <a:spcPts val="1200"/>
              </a:spcBef>
              <a:spcAft>
                <a:spcPts val="1200"/>
              </a:spcAft>
              <a:buNone/>
            </a:pPr>
            <a:r>
              <a:rPr lang="en-US" sz="2000" b="1" i="0" u="sng" strike="noStrike" dirty="0">
                <a:solidFill>
                  <a:srgbClr val="1155CC"/>
                </a:solidFill>
                <a:effectLst/>
                <a:latin typeface="Arial" panose="020B0604020202020204" pitchFamily="34" charset="0"/>
                <a:hlinkClick r:id="rId2"/>
              </a:rPr>
              <a:t>Patient Positioning Gel Pads</a:t>
            </a:r>
            <a:r>
              <a:rPr lang="en-US" sz="2000" b="0" i="0" u="none" strike="noStrike" dirty="0">
                <a:solidFill>
                  <a:srgbClr val="000000"/>
                </a:solidFill>
                <a:effectLst/>
                <a:latin typeface="Arial" panose="020B0604020202020204" pitchFamily="34" charset="0"/>
              </a:rPr>
              <a:t> are medical pads made to be used in surgery to help position and protect patients. By doing this, these pads prevent skin sores, pressure on the nerves and overworked muscles. No matter what position the patient takes, gel pads help to keep the patient comfortable and safe through the procedure.</a:t>
            </a:r>
            <a:endParaRPr lang="en-US" sz="2000" b="0" dirty="0">
              <a:effectLst/>
            </a:endParaRPr>
          </a:p>
          <a:p>
            <a:pPr rtl="0">
              <a:spcBef>
                <a:spcPts val="1200"/>
              </a:spcBef>
              <a:spcAft>
                <a:spcPts val="1200"/>
              </a:spcAft>
              <a:buNone/>
            </a:pPr>
            <a:r>
              <a:rPr lang="en-US" sz="2000" b="0" i="0" u="none" strike="noStrike" dirty="0">
                <a:solidFill>
                  <a:srgbClr val="000000"/>
                </a:solidFill>
                <a:effectLst/>
                <a:latin typeface="Arial" panose="020B0604020202020204" pitchFamily="34" charset="0"/>
              </a:rPr>
              <a:t>These pads are made from soft, medical-grade gel and hug the body while still providing a strong and firm support. They are employed in nearly every surgery type, for example, orthopedic, gynecological and cardiovascular procedures.</a:t>
            </a:r>
            <a:endParaRPr lang="en-US" sz="2000" b="0" dirty="0">
              <a:effectLst/>
            </a:endParaRPr>
          </a:p>
        </p:txBody>
      </p:sp>
    </p:spTree>
    <p:extLst>
      <p:ext uri="{BB962C8B-B14F-4D97-AF65-F5344CB8AC3E}">
        <p14:creationId xmlns:p14="http://schemas.microsoft.com/office/powerpoint/2010/main" val="2004473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2A3366-6034-4DEA-D7F0-1A6BC4F08052}"/>
              </a:ext>
            </a:extLst>
          </p:cNvPr>
          <p:cNvSpPr txBox="1"/>
          <p:nvPr/>
        </p:nvSpPr>
        <p:spPr>
          <a:xfrm>
            <a:off x="0" y="134571"/>
            <a:ext cx="12192000" cy="7017306"/>
          </a:xfrm>
          <a:prstGeom prst="rect">
            <a:avLst/>
          </a:prstGeom>
          <a:noFill/>
        </p:spPr>
        <p:txBody>
          <a:bodyPr wrap="square">
            <a:spAutoFit/>
          </a:bodyPr>
          <a:lstStyle/>
          <a:p>
            <a:pPr rtl="0">
              <a:spcBef>
                <a:spcPts val="1200"/>
              </a:spcBef>
              <a:spcAft>
                <a:spcPts val="1200"/>
              </a:spcAft>
              <a:buNone/>
            </a:pPr>
            <a:r>
              <a:rPr lang="en-US" sz="2000" b="1" i="0" u="none" strike="noStrike" dirty="0">
                <a:solidFill>
                  <a:srgbClr val="000000"/>
                </a:solidFill>
                <a:effectLst/>
                <a:latin typeface="Arial" panose="020B0604020202020204" pitchFamily="34" charset="0"/>
              </a:rPr>
              <a:t>SUPPORTMYGEL Lithotomy Position Gel Pads Offer Special Support for Surgery on Lower Limbs</a:t>
            </a:r>
            <a:endParaRPr lang="en-US" sz="2000" b="1" dirty="0">
              <a:effectLst/>
            </a:endParaRPr>
          </a:p>
          <a:p>
            <a:pPr rtl="0">
              <a:spcBef>
                <a:spcPts val="1200"/>
              </a:spcBef>
              <a:spcAft>
                <a:spcPts val="1200"/>
              </a:spcAft>
              <a:buNone/>
            </a:pPr>
            <a:r>
              <a:rPr lang="en-US" sz="2000" b="0" i="0" u="none" strike="noStrike" dirty="0">
                <a:solidFill>
                  <a:srgbClr val="000000"/>
                </a:solidFill>
                <a:effectLst/>
                <a:latin typeface="Arial" panose="020B0604020202020204" pitchFamily="34" charset="0"/>
              </a:rPr>
              <a:t>In these surgeries, the traditionally used lithotomy position requires the patient to lie back and raise and separate their legs. Even still, when not well cushioned, it may put significant strain on your lower back and the areas below.</a:t>
            </a:r>
            <a:endParaRPr lang="en-US" sz="2000" b="0" dirty="0">
              <a:effectLst/>
            </a:endParaRPr>
          </a:p>
          <a:p>
            <a:pPr rtl="0">
              <a:spcBef>
                <a:spcPts val="1200"/>
              </a:spcBef>
              <a:spcAft>
                <a:spcPts val="1200"/>
              </a:spcAft>
              <a:buNone/>
            </a:pPr>
            <a:r>
              <a:rPr lang="en-US" sz="2000" b="0" i="0" u="none" strike="noStrike" dirty="0">
                <a:solidFill>
                  <a:srgbClr val="000000"/>
                </a:solidFill>
                <a:effectLst/>
                <a:latin typeface="Arial" panose="020B0604020202020204" pitchFamily="34" charset="0"/>
              </a:rPr>
              <a:t>They are made to keep a patient’s legs, buttocks and heels comfortable while in an Lithotomy position, shielding against peroneal and femoral nerve injury and promoting circulation. You cannot perform those types of surgeries without using stirrups or leg holders alongside them.</a:t>
            </a:r>
            <a:endParaRPr lang="en-US" sz="2000" b="0" dirty="0">
              <a:effectLst/>
            </a:endParaRPr>
          </a:p>
          <a:p>
            <a:pPr rtl="0">
              <a:spcBef>
                <a:spcPts val="1200"/>
              </a:spcBef>
              <a:spcAft>
                <a:spcPts val="1200"/>
              </a:spcAft>
              <a:buNone/>
            </a:pPr>
            <a:endParaRPr lang="en-US" sz="2000" b="1" i="0" u="none" strike="noStrike" dirty="0">
              <a:solidFill>
                <a:srgbClr val="000000"/>
              </a:solidFill>
              <a:effectLst/>
              <a:latin typeface="Arial" panose="020B0604020202020204" pitchFamily="34" charset="0"/>
            </a:endParaRPr>
          </a:p>
          <a:p>
            <a:pPr rtl="0">
              <a:spcBef>
                <a:spcPts val="1200"/>
              </a:spcBef>
              <a:spcAft>
                <a:spcPts val="1200"/>
              </a:spcAft>
              <a:buNone/>
            </a:pPr>
            <a:r>
              <a:rPr lang="en-US" sz="2000" b="1" i="0" u="none" strike="noStrike" dirty="0">
                <a:solidFill>
                  <a:srgbClr val="000000"/>
                </a:solidFill>
                <a:effectLst/>
                <a:latin typeface="Arial" panose="020B0604020202020204" pitchFamily="34" charset="0"/>
              </a:rPr>
              <a:t>Head Gel Pad: Helping to Protect the Important Part</a:t>
            </a:r>
            <a:endParaRPr lang="en-US" sz="2000" b="1" dirty="0">
              <a:effectLst/>
            </a:endParaRPr>
          </a:p>
          <a:p>
            <a:pPr rtl="0">
              <a:spcBef>
                <a:spcPts val="1200"/>
              </a:spcBef>
              <a:spcAft>
                <a:spcPts val="1200"/>
              </a:spcAft>
              <a:buNone/>
            </a:pPr>
            <a:r>
              <a:rPr lang="en-US" sz="2000" b="0" i="0" u="none" strike="noStrike" dirty="0">
                <a:solidFill>
                  <a:srgbClr val="000000"/>
                </a:solidFill>
                <a:effectLst/>
                <a:latin typeface="Arial" panose="020B0604020202020204" pitchFamily="34" charset="0"/>
              </a:rPr>
              <a:t>Supporting the head well during surgery helps prevent strain, sores and airway complications. With the </a:t>
            </a:r>
            <a:r>
              <a:rPr lang="en-US" sz="2000" b="1" i="0" u="sng" strike="noStrike" dirty="0">
                <a:solidFill>
                  <a:srgbClr val="1155CC"/>
                </a:solidFill>
                <a:effectLst/>
                <a:latin typeface="Arial" panose="020B0604020202020204" pitchFamily="34" charset="0"/>
                <a:hlinkClick r:id="rId2"/>
              </a:rPr>
              <a:t>Head Gel Pad</a:t>
            </a:r>
            <a:r>
              <a:rPr lang="en-US" sz="2000" b="0" i="0" u="none" strike="noStrike" dirty="0">
                <a:solidFill>
                  <a:srgbClr val="000000"/>
                </a:solidFill>
                <a:effectLst/>
                <a:latin typeface="Arial" panose="020B0604020202020204" pitchFamily="34" charset="0"/>
              </a:rPr>
              <a:t>, the head has a stable and shaped resting spot, making it perfect for when procedures are performed lying down on the back or side.</a:t>
            </a:r>
            <a:endParaRPr lang="en-US" sz="2000" b="0" dirty="0">
              <a:effectLst/>
            </a:endParaRPr>
          </a:p>
          <a:p>
            <a:pPr rtl="0">
              <a:spcBef>
                <a:spcPts val="1200"/>
              </a:spcBef>
              <a:spcAft>
                <a:spcPts val="1200"/>
              </a:spcAft>
              <a:buNone/>
            </a:pPr>
            <a:r>
              <a:rPr lang="en-US" sz="2000" b="0" i="0" u="none" strike="noStrike" dirty="0">
                <a:solidFill>
                  <a:srgbClr val="000000"/>
                </a:solidFill>
                <a:effectLst/>
                <a:latin typeface="Arial" panose="020B0604020202020204" pitchFamily="34" charset="0"/>
              </a:rPr>
              <a:t>They are designed to hold the cervical spine evenly as they stand between the scalp and skull to prevent damage from a helmet or other headgear. They match anesthesia equipment and keep patients stable during surgery.</a:t>
            </a:r>
            <a:endParaRPr lang="en-US" sz="2000" b="0" dirty="0">
              <a:effectLst/>
            </a:endParaRPr>
          </a:p>
          <a:p>
            <a:pPr>
              <a:buNone/>
            </a:pP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9718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9577BD-9562-C6F4-CEC9-1BA9F62D1411}"/>
              </a:ext>
            </a:extLst>
          </p:cNvPr>
          <p:cNvSpPr txBox="1"/>
          <p:nvPr/>
        </p:nvSpPr>
        <p:spPr>
          <a:xfrm>
            <a:off x="14748" y="220353"/>
            <a:ext cx="12192000" cy="4093428"/>
          </a:xfrm>
          <a:prstGeom prst="rect">
            <a:avLst/>
          </a:prstGeom>
          <a:noFill/>
        </p:spPr>
        <p:txBody>
          <a:bodyPr wrap="square">
            <a:spAutoFit/>
          </a:bodyPr>
          <a:lstStyle/>
          <a:p>
            <a:pPr rtl="0">
              <a:spcBef>
                <a:spcPts val="1200"/>
              </a:spcBef>
              <a:spcAft>
                <a:spcPts val="1200"/>
              </a:spcAft>
              <a:buNone/>
            </a:pPr>
            <a:r>
              <a:rPr lang="en-US" sz="2000" b="1" i="0" u="none" strike="noStrike" dirty="0">
                <a:solidFill>
                  <a:srgbClr val="000000"/>
                </a:solidFill>
                <a:effectLst/>
                <a:latin typeface="Arial" panose="020B0604020202020204" pitchFamily="34" charset="0"/>
              </a:rPr>
              <a:t>Silicon Gel Pads Have Been Trusted in Medical Safety for Years</a:t>
            </a:r>
            <a:endParaRPr lang="en-US" sz="2000" b="1" dirty="0">
              <a:effectLst/>
            </a:endParaRPr>
          </a:p>
          <a:p>
            <a:pPr rtl="0">
              <a:spcBef>
                <a:spcPts val="1200"/>
              </a:spcBef>
              <a:spcAft>
                <a:spcPts val="1200"/>
              </a:spcAft>
              <a:buNone/>
            </a:pPr>
            <a:r>
              <a:rPr lang="en-US" sz="2000" b="0" i="0" u="none" strike="noStrike" dirty="0">
                <a:solidFill>
                  <a:srgbClr val="000000"/>
                </a:solidFill>
                <a:effectLst/>
                <a:latin typeface="Arial" panose="020B0604020202020204" pitchFamily="34" charset="0"/>
              </a:rPr>
              <a:t>In most cases, these positioning tools are constructed from silicon gel pads. Silicone is strong, flexible, safe to use and simple to clean, so it’s perfect for preventing infection and use over long periods in clean settings.</a:t>
            </a:r>
            <a:endParaRPr lang="en-US" sz="2000" b="0" dirty="0">
              <a:effectLst/>
            </a:endParaRPr>
          </a:p>
          <a:p>
            <a:pPr rtl="0">
              <a:spcBef>
                <a:spcPts val="1200"/>
              </a:spcBef>
              <a:spcAft>
                <a:spcPts val="1200"/>
              </a:spcAft>
              <a:buNone/>
            </a:pPr>
            <a:endParaRPr lang="en-US" sz="2000" b="1" i="0" u="none" strike="noStrike" dirty="0">
              <a:solidFill>
                <a:srgbClr val="434343"/>
              </a:solidFill>
              <a:effectLst/>
              <a:latin typeface="Arial" panose="020B0604020202020204" pitchFamily="34" charset="0"/>
            </a:endParaRPr>
          </a:p>
          <a:p>
            <a:pPr rtl="0">
              <a:spcBef>
                <a:spcPts val="1200"/>
              </a:spcBef>
              <a:spcAft>
                <a:spcPts val="1200"/>
              </a:spcAft>
              <a:buNone/>
            </a:pPr>
            <a:r>
              <a:rPr lang="en-US" sz="2000" b="1" i="0" u="none" strike="noStrike" dirty="0">
                <a:solidFill>
                  <a:srgbClr val="434343"/>
                </a:solidFill>
                <a:effectLst/>
                <a:latin typeface="Arial" panose="020B0604020202020204" pitchFamily="34" charset="0"/>
              </a:rPr>
              <a:t>Conclusion</a:t>
            </a:r>
            <a:endParaRPr lang="en-US" sz="2000" b="1" dirty="0">
              <a:effectLst/>
            </a:endParaRPr>
          </a:p>
          <a:p>
            <a:pPr rtl="0">
              <a:spcBef>
                <a:spcPts val="1200"/>
              </a:spcBef>
              <a:spcAft>
                <a:spcPts val="1200"/>
              </a:spcAft>
              <a:buNone/>
            </a:pPr>
            <a:r>
              <a:rPr lang="en-US" sz="2000" b="0" i="0" u="none" strike="noStrike" dirty="0">
                <a:solidFill>
                  <a:srgbClr val="000000"/>
                </a:solidFill>
                <a:effectLst/>
                <a:latin typeface="Arial" panose="020B0604020202020204" pitchFamily="34" charset="0"/>
              </a:rPr>
              <a:t>High-quality gel pads such as</a:t>
            </a:r>
            <a:r>
              <a:rPr lang="en-US" sz="2000" b="1" i="0" u="sng" strike="noStrike" dirty="0">
                <a:solidFill>
                  <a:srgbClr val="1155CC"/>
                </a:solidFill>
                <a:effectLst/>
                <a:latin typeface="Arial" panose="020B0604020202020204" pitchFamily="34" charset="0"/>
                <a:hlinkClick r:id="rId2"/>
              </a:rPr>
              <a:t> lithotomy position gel pads</a:t>
            </a:r>
            <a:r>
              <a:rPr lang="en-US" sz="2000" b="0" i="0" u="none" strike="noStrike" dirty="0">
                <a:solidFill>
                  <a:srgbClr val="000000"/>
                </a:solidFill>
                <a:effectLst/>
                <a:latin typeface="Arial" panose="020B0604020202020204" pitchFamily="34" charset="0"/>
              </a:rPr>
              <a:t>, Head Gel Pads and general silicon gel pads, help make surgeries safer and more successful for patients. Having </a:t>
            </a:r>
            <a:r>
              <a:rPr lang="en-US" sz="2000" b="0" i="0" u="none" strike="noStrike" dirty="0" err="1">
                <a:solidFill>
                  <a:srgbClr val="000000"/>
                </a:solidFill>
                <a:effectLst/>
                <a:latin typeface="Arial" panose="020B0604020202020204" pitchFamily="34" charset="0"/>
              </a:rPr>
              <a:t>anEsthesia</a:t>
            </a:r>
            <a:r>
              <a:rPr lang="en-US" sz="2000" b="0" i="0" u="none" strike="noStrike" dirty="0">
                <a:solidFill>
                  <a:srgbClr val="000000"/>
                </a:solidFill>
                <a:effectLst/>
                <a:latin typeface="Arial" panose="020B0604020202020204" pitchFamily="34" charset="0"/>
              </a:rPr>
              <a:t> Facts </a:t>
            </a:r>
            <a:r>
              <a:rPr lang="en-US" sz="2000" b="0" i="0" u="none" strike="noStrike" dirty="0" err="1">
                <a:solidFill>
                  <a:srgbClr val="000000"/>
                </a:solidFill>
                <a:effectLst/>
                <a:latin typeface="Arial" panose="020B0604020202020204" pitchFamily="34" charset="0"/>
              </a:rPr>
              <a:t>Machinein</a:t>
            </a:r>
            <a:r>
              <a:rPr lang="en-US" sz="2000" b="0" i="0" u="none" strike="noStrike" dirty="0">
                <a:solidFill>
                  <a:srgbClr val="000000"/>
                </a:solidFill>
                <a:effectLst/>
                <a:latin typeface="Arial" panose="020B0604020202020204" pitchFamily="34" charset="0"/>
              </a:rPr>
              <a:t> surgery shows the hospital’s attention to making care comfortable, safe and of top quality.</a:t>
            </a:r>
            <a:endParaRPr lang="en-US" sz="2000" b="0" dirty="0">
              <a:effectLst/>
            </a:endParaRPr>
          </a:p>
        </p:txBody>
      </p:sp>
    </p:spTree>
    <p:extLst>
      <p:ext uri="{BB962C8B-B14F-4D97-AF65-F5344CB8AC3E}">
        <p14:creationId xmlns:p14="http://schemas.microsoft.com/office/powerpoint/2010/main" val="1198708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2A6C5-1D38-F400-38DB-AD4056C62700}"/>
              </a:ext>
            </a:extLst>
          </p:cNvPr>
          <p:cNvSpPr txBox="1">
            <a:spLocks/>
          </p:cNvSpPr>
          <p:nvPr/>
        </p:nvSpPr>
        <p:spPr>
          <a:xfrm>
            <a:off x="202563" y="182244"/>
            <a:ext cx="11786874"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BDAA2BE2-534A-FDC9-26CB-2BEC1817F0ED}"/>
              </a:ext>
            </a:extLst>
          </p:cNvPr>
          <p:cNvSpPr/>
          <p:nvPr/>
        </p:nvSpPr>
        <p:spPr>
          <a:xfrm>
            <a:off x="209483" y="1424592"/>
            <a:ext cx="11478160" cy="3477875"/>
          </a:xfrm>
          <a:prstGeom prst="rect">
            <a:avLst/>
          </a:prstGeom>
        </p:spPr>
        <p:txBody>
          <a:bodyPr wrap="square">
            <a:spAutoFit/>
          </a:bodyPr>
          <a:lstStyle/>
          <a:p>
            <a:r>
              <a:rPr lang="en-US" sz="2000" dirty="0">
                <a:latin typeface="Roboto" panose="02000000000000000000" pitchFamily="2" charset="0"/>
                <a:ea typeface="Roboto" panose="02000000000000000000" pitchFamily="2" charset="0"/>
                <a:cs typeface="Roboto" panose="02000000000000000000" pitchFamily="2" charset="0"/>
              </a:rPr>
              <a:t>Feel free to contact us for any questions and doubts​ on</a:t>
            </a:r>
          </a:p>
          <a:p>
            <a:r>
              <a:rPr lang="en-US" sz="2000" dirty="0">
                <a:solidFill>
                  <a:schemeClr val="accent1"/>
                </a:solidFill>
                <a:latin typeface="Roboto" panose="02000000000000000000" pitchFamily="2" charset="0"/>
                <a:ea typeface="Roboto" panose="02000000000000000000" pitchFamily="2" charset="0"/>
                <a:cs typeface="Roboto" panose="02000000000000000000" pitchFamily="2" charset="0"/>
                <a:hlinkClick r:id="rId2">
                  <a:extLst>
                    <a:ext uri="{A12FA001-AC4F-418D-AE19-62706E023703}">
                      <ahyp:hlinkClr xmlns:ahyp="http://schemas.microsoft.com/office/drawing/2018/hyperlinkcolor" val="tx"/>
                    </a:ext>
                  </a:extLst>
                </a:hlinkClick>
              </a:rPr>
              <a:t>https://www.lenvitz.com/</a:t>
            </a:r>
            <a:endParaRPr lang="en-US" sz="2000" dirty="0">
              <a:solidFill>
                <a:schemeClr val="accent1"/>
              </a:solidFill>
              <a:latin typeface="Roboto" panose="02000000000000000000" pitchFamily="2" charset="0"/>
              <a:ea typeface="Roboto" panose="02000000000000000000" pitchFamily="2" charset="0"/>
              <a:cs typeface="Roboto" panose="02000000000000000000" pitchFamily="2" charset="0"/>
            </a:endParaRPr>
          </a:p>
          <a:p>
            <a:endParaRPr lang="en-US" sz="2000" dirty="0">
              <a:latin typeface="Roboto" panose="02000000000000000000" pitchFamily="2" charset="0"/>
              <a:ea typeface="Roboto" panose="02000000000000000000" pitchFamily="2" charset="0"/>
              <a:cs typeface="Roboto" panose="02000000000000000000" pitchFamily="2"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fontAlgn="base"/>
            <a:r>
              <a:rPr lang="en-US" sz="2000" i="0" dirty="0">
                <a:effectLst/>
                <a:latin typeface="Arial" panose="020B0604020202020204" pitchFamily="34" charset="0"/>
                <a:cs typeface="Arial" panose="020B0604020202020204" pitchFamily="34" charset="0"/>
              </a:rPr>
              <a:t>+91 99454 57600</a:t>
            </a:r>
          </a:p>
          <a:p>
            <a:pPr fontAlgn="base"/>
            <a:r>
              <a:rPr lang="en-US" sz="2000" b="1" dirty="0">
                <a:latin typeface="Arial" panose="020B0604020202020204" pitchFamily="34" charset="0"/>
                <a:ea typeface="Roboto" panose="02000000000000000000" pitchFamily="2" charset="0"/>
                <a:cs typeface="Arial" panose="020B0604020202020204" pitchFamily="34" charset="0"/>
              </a:rPr>
              <a:t>Email Address:</a:t>
            </a:r>
          </a:p>
          <a:p>
            <a:pPr fontAlgn="base"/>
            <a:r>
              <a:rPr lang="en-US" sz="2000" dirty="0">
                <a:effectLst/>
                <a:latin typeface="Arial" panose="020B0604020202020204" pitchFamily="34" charset="0"/>
                <a:cs typeface="Arial" panose="020B0604020202020204" pitchFamily="34" charset="0"/>
              </a:rPr>
              <a:t>info@lenvitz.com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fontAlgn="base"/>
            <a:r>
              <a:rPr lang="en-US" sz="2000" i="0" dirty="0" err="1">
                <a:effectLst/>
                <a:latin typeface="Arial" panose="020B0604020202020204" pitchFamily="34" charset="0"/>
                <a:cs typeface="Arial" panose="020B0604020202020204" pitchFamily="34" charset="0"/>
              </a:rPr>
              <a:t>S.No</a:t>
            </a:r>
            <a:r>
              <a:rPr lang="en-US" sz="2000" i="0" dirty="0">
                <a:effectLst/>
                <a:latin typeface="Arial" panose="020B0604020202020204" pitchFamily="34" charset="0"/>
                <a:cs typeface="Arial" panose="020B0604020202020204" pitchFamily="34" charset="0"/>
              </a:rPr>
              <a:t> 47/1, Subhadra Complex, Ground </a:t>
            </a:r>
            <a:r>
              <a:rPr lang="en-US" sz="2000" i="0" dirty="0" err="1">
                <a:effectLst/>
                <a:latin typeface="Arial" panose="020B0604020202020204" pitchFamily="34" charset="0"/>
                <a:cs typeface="Arial" panose="020B0604020202020204" pitchFamily="34" charset="0"/>
              </a:rPr>
              <a:t>floor,Opp</a:t>
            </a:r>
            <a:r>
              <a:rPr lang="en-US" sz="2000" i="0" dirty="0">
                <a:effectLst/>
                <a:latin typeface="Arial" panose="020B0604020202020204" pitchFamily="34" charset="0"/>
                <a:cs typeface="Arial" panose="020B0604020202020204" pitchFamily="34" charset="0"/>
              </a:rPr>
              <a:t> Meera Medical, </a:t>
            </a:r>
            <a:r>
              <a:rPr lang="en-US" sz="2000" i="0" dirty="0" err="1">
                <a:effectLst/>
                <a:latin typeface="Arial" panose="020B0604020202020204" pitchFamily="34" charset="0"/>
                <a:cs typeface="Arial" panose="020B0604020202020204" pitchFamily="34" charset="0"/>
              </a:rPr>
              <a:t>Manaji</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nagar</a:t>
            </a:r>
            <a:r>
              <a:rPr lang="en-US" sz="2000" i="0" dirty="0">
                <a:effectLst/>
                <a:latin typeface="Arial" panose="020B0604020202020204" pitchFamily="34" charset="0"/>
                <a:cs typeface="Arial" panose="020B0604020202020204" pitchFamily="34" charset="0"/>
              </a:rPr>
              <a:t> road, </a:t>
            </a:r>
            <a:r>
              <a:rPr lang="en-US" sz="2000" i="0" dirty="0" err="1">
                <a:effectLst/>
                <a:latin typeface="Arial" panose="020B0604020202020204" pitchFamily="34" charset="0"/>
                <a:cs typeface="Arial" panose="020B0604020202020204" pitchFamily="34" charset="0"/>
              </a:rPr>
              <a:t>Narhe</a:t>
            </a:r>
            <a:r>
              <a:rPr lang="en-US" sz="2000" i="0" dirty="0">
                <a:effectLst/>
                <a:latin typeface="Arial" panose="020B0604020202020204" pitchFamily="34" charset="0"/>
                <a:cs typeface="Arial" panose="020B0604020202020204" pitchFamily="34" charset="0"/>
              </a:rPr>
              <a:t>, Pune – 411041</a:t>
            </a:r>
            <a:endParaRPr lang="en-US" sz="2000" dirty="0">
              <a:latin typeface="Arial" panose="020B0604020202020204" pitchFamily="34" charset="0"/>
              <a:ea typeface="Roboto" panose="02000000000000000000" pitchFamily="2" charset="0"/>
              <a:cs typeface="Arial" panose="020B0604020202020204" pitchFamily="34" charset="0"/>
              <a:sym typeface="Calibri"/>
            </a:endParaRPr>
          </a:p>
          <a:p>
            <a:endParaRPr lang="en-IN" sz="20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857973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570</Words>
  <Application>Microsoft Office PowerPoint</Application>
  <PresentationFormat>Widescreen</PresentationFormat>
  <Paragraphs>29</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Aptos Display</vt:lpstr>
      <vt:lpstr>Arial</vt:lpstr>
      <vt:lpstr>Roboto</vt:lpstr>
      <vt:lpstr>Office Theme</vt:lpstr>
      <vt:lpstr>Advanced Patient Positioning Gel Pads: Ensuring Safety and Comfort in the Operating Room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Lenovo</cp:lastModifiedBy>
  <cp:revision>2</cp:revision>
  <dcterms:created xsi:type="dcterms:W3CDTF">2025-03-04T08:24:05Z</dcterms:created>
  <dcterms:modified xsi:type="dcterms:W3CDTF">2025-05-27T08:16:03Z</dcterms:modified>
</cp:coreProperties>
</file>