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18288000" cy="10287000"/>
  <p:notesSz cx="6858000" cy="9144000"/>
  <p:embeddedFontLst>
    <p:embeddedFont>
      <p:font typeface="Tex Gyre Bonum Bold" charset="1" panose="00000800000000000000"/>
      <p:regular r:id="rId10"/>
    </p:embeddedFont>
    <p:embeddedFont>
      <p:font typeface="Tex Gyre Bonum" charset="1" panose="0000050000000000000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https://www.goldcoastatm.com" TargetMode="External" Type="http://schemas.openxmlformats.org/officeDocument/2006/relationships/hyperlink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2.png" Type="http://schemas.openxmlformats.org/officeDocument/2006/relationships/image"/><Relationship Id="rId4" Target="../media/image4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2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4CD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8645652"/>
            <a:chOff x="0" y="0"/>
            <a:chExt cx="2833290" cy="133943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833290" cy="1339438"/>
            </a:xfrm>
            <a:custGeom>
              <a:avLst/>
              <a:gdLst/>
              <a:ahLst/>
              <a:cxnLst/>
              <a:rect r="r" b="b" t="t" l="l"/>
              <a:pathLst>
                <a:path h="1339438" w="2833290">
                  <a:moveTo>
                    <a:pt x="0" y="0"/>
                  </a:moveTo>
                  <a:lnTo>
                    <a:pt x="2833290" y="0"/>
                  </a:lnTo>
                  <a:lnTo>
                    <a:pt x="2833290" y="1339438"/>
                  </a:lnTo>
                  <a:lnTo>
                    <a:pt x="0" y="1339438"/>
                  </a:lnTo>
                  <a:close/>
                </a:path>
              </a:pathLst>
            </a:custGeom>
            <a:blipFill>
              <a:blip r:embed="rId2"/>
              <a:stretch>
                <a:fillRect l="0" t="-23020" r="0" b="-2302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028700" y="290450"/>
            <a:ext cx="3109806" cy="547750"/>
          </a:xfrm>
          <a:custGeom>
            <a:avLst/>
            <a:gdLst/>
            <a:ahLst/>
            <a:cxnLst/>
            <a:rect r="r" b="b" t="t" l="l"/>
            <a:pathLst>
              <a:path h="547750" w="3109806">
                <a:moveTo>
                  <a:pt x="0" y="0"/>
                </a:moveTo>
                <a:lnTo>
                  <a:pt x="3109806" y="0"/>
                </a:lnTo>
                <a:lnTo>
                  <a:pt x="3109806" y="547750"/>
                </a:lnTo>
                <a:lnTo>
                  <a:pt x="0" y="5477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9139238" y="4652327"/>
            <a:ext cx="9525" cy="887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2357514" y="8531352"/>
            <a:ext cx="14177710" cy="9556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00"/>
              </a:lnSpc>
            </a:pPr>
            <a:r>
              <a:rPr lang="en-US" b="true" sz="5500" u="sng">
                <a:solidFill>
                  <a:srgbClr val="EF502E"/>
                </a:solidFill>
                <a:latin typeface="Tex Gyre Bonum Bold"/>
                <a:ea typeface="Tex Gyre Bonum Bold"/>
                <a:cs typeface="Tex Gyre Bonum Bold"/>
                <a:sym typeface="Tex Gyre Bonum Bold"/>
                <a:hlinkClick r:id="rId4" tooltip="https://www.goldcoastatm.com"/>
              </a:rPr>
              <a:t>ATM Machine Placement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583603" y="9498445"/>
            <a:ext cx="12947736" cy="448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EF502E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Visit - https://www.goldcoastatm.com/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4CD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9563309" cy="8889132"/>
            <a:chOff x="0" y="0"/>
            <a:chExt cx="3139829" cy="291848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139829" cy="2918483"/>
            </a:xfrm>
            <a:custGeom>
              <a:avLst/>
              <a:gdLst/>
              <a:ahLst/>
              <a:cxnLst/>
              <a:rect r="r" b="b" t="t" l="l"/>
              <a:pathLst>
                <a:path h="2918483" w="3139829">
                  <a:moveTo>
                    <a:pt x="0" y="0"/>
                  </a:moveTo>
                  <a:lnTo>
                    <a:pt x="3139829" y="0"/>
                  </a:lnTo>
                  <a:lnTo>
                    <a:pt x="3139829" y="2918483"/>
                  </a:lnTo>
                  <a:lnTo>
                    <a:pt x="0" y="2918483"/>
                  </a:lnTo>
                  <a:close/>
                </a:path>
              </a:pathLst>
            </a:custGeom>
            <a:blipFill>
              <a:blip r:embed="rId2">
                <a:alphaModFix amt="86000"/>
              </a:blip>
              <a:stretch>
                <a:fillRect l="0" t="-1053" r="0" b="-1053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554771" y="566414"/>
            <a:ext cx="3109806" cy="547750"/>
          </a:xfrm>
          <a:custGeom>
            <a:avLst/>
            <a:gdLst/>
            <a:ahLst/>
            <a:cxnLst/>
            <a:rect r="r" b="b" t="t" l="l"/>
            <a:pathLst>
              <a:path h="547750" w="3109806">
                <a:moveTo>
                  <a:pt x="0" y="0"/>
                </a:moveTo>
                <a:lnTo>
                  <a:pt x="3109806" y="0"/>
                </a:lnTo>
                <a:lnTo>
                  <a:pt x="3109806" y="547750"/>
                </a:lnTo>
                <a:lnTo>
                  <a:pt x="0" y="5477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9144000" y="0"/>
            <a:ext cx="9144000" cy="8889132"/>
          </a:xfrm>
          <a:custGeom>
            <a:avLst/>
            <a:gdLst/>
            <a:ahLst/>
            <a:cxnLst/>
            <a:rect r="r" b="b" t="t" l="l"/>
            <a:pathLst>
              <a:path h="8889132" w="9144000">
                <a:moveTo>
                  <a:pt x="0" y="0"/>
                </a:moveTo>
                <a:lnTo>
                  <a:pt x="9144000" y="0"/>
                </a:lnTo>
                <a:lnTo>
                  <a:pt x="9144000" y="8889132"/>
                </a:lnTo>
                <a:lnTo>
                  <a:pt x="0" y="88891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5672" t="0" r="-123561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404574" y="9163050"/>
            <a:ext cx="15478853" cy="905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EF502E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Gold Coast ATM offers reliable ATM Machines in Chicago with free placement, 24/7 monitoring, and flexible lease-to-own options. Boost your business with our top-tier ATM solutions.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4CD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8342805"/>
            <a:chOff x="0" y="0"/>
            <a:chExt cx="4676699" cy="213346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676699" cy="2133464"/>
            </a:xfrm>
            <a:custGeom>
              <a:avLst/>
              <a:gdLst/>
              <a:ahLst/>
              <a:cxnLst/>
              <a:rect r="r" b="b" t="t" l="l"/>
              <a:pathLst>
                <a:path h="2133464" w="4676699">
                  <a:moveTo>
                    <a:pt x="0" y="0"/>
                  </a:moveTo>
                  <a:lnTo>
                    <a:pt x="4676699" y="0"/>
                  </a:lnTo>
                  <a:lnTo>
                    <a:pt x="4676699" y="2133464"/>
                  </a:lnTo>
                  <a:lnTo>
                    <a:pt x="0" y="2133464"/>
                  </a:lnTo>
                  <a:close/>
                </a:path>
              </a:pathLst>
            </a:custGeom>
            <a:blipFill>
              <a:blip r:embed="rId2">
                <a:alphaModFix amt="95000"/>
              </a:blip>
              <a:stretch>
                <a:fillRect l="-10899" t="0" r="-10899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838200" y="802450"/>
            <a:ext cx="3109806" cy="547750"/>
          </a:xfrm>
          <a:custGeom>
            <a:avLst/>
            <a:gdLst/>
            <a:ahLst/>
            <a:cxnLst/>
            <a:rect r="r" b="b" t="t" l="l"/>
            <a:pathLst>
              <a:path h="547750" w="3109806">
                <a:moveTo>
                  <a:pt x="0" y="0"/>
                </a:moveTo>
                <a:lnTo>
                  <a:pt x="3109806" y="0"/>
                </a:lnTo>
                <a:lnTo>
                  <a:pt x="3109806" y="547750"/>
                </a:lnTo>
                <a:lnTo>
                  <a:pt x="0" y="5477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003889" y="8484870"/>
            <a:ext cx="14839301" cy="1508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 b="true">
                <a:solidFill>
                  <a:srgbClr val="EF502E">
                    <a:alpha val="85882"/>
                  </a:srgbClr>
                </a:solidFill>
                <a:latin typeface="Tex Gyre Bonum Bold"/>
                <a:ea typeface="Tex Gyre Bonum Bold"/>
                <a:cs typeface="Tex Gyre Bonum Bold"/>
                <a:sym typeface="Tex Gyre Bonum Bold"/>
              </a:rPr>
              <a:t>Address - 2000 North Racine, Suite 2000, Chicago IL 60614 USA</a:t>
            </a:r>
          </a:p>
          <a:p>
            <a:pPr algn="ctr">
              <a:lnSpc>
                <a:spcPts val="2940"/>
              </a:lnSpc>
            </a:pPr>
            <a:r>
              <a:rPr lang="en-US" sz="2100" b="true">
                <a:solidFill>
                  <a:srgbClr val="EF502E">
                    <a:alpha val="85882"/>
                  </a:srgbClr>
                </a:solidFill>
                <a:latin typeface="Tex Gyre Bonum Bold"/>
                <a:ea typeface="Tex Gyre Bonum Bold"/>
                <a:cs typeface="Tex Gyre Bonum Bold"/>
                <a:sym typeface="Tex Gyre Bonum Bold"/>
              </a:rPr>
              <a:t>Call - 888.950.VISA (8472), 773 416 8526</a:t>
            </a:r>
          </a:p>
          <a:p>
            <a:pPr algn="ctr">
              <a:lnSpc>
                <a:spcPts val="2940"/>
              </a:lnSpc>
            </a:pPr>
            <a:r>
              <a:rPr lang="en-US" sz="2100" b="true">
                <a:solidFill>
                  <a:srgbClr val="EF502E">
                    <a:alpha val="85882"/>
                  </a:srgbClr>
                </a:solidFill>
                <a:latin typeface="Tex Gyre Bonum Bold"/>
                <a:ea typeface="Tex Gyre Bonum Bold"/>
                <a:cs typeface="Tex Gyre Bonum Bold"/>
                <a:sym typeface="Tex Gyre Bonum Bold"/>
              </a:rPr>
              <a:t>Mail - info@goldcoastatm.com</a:t>
            </a:r>
          </a:p>
          <a:p>
            <a:pPr algn="ctr">
              <a:lnSpc>
                <a:spcPts val="2940"/>
              </a:lnSpc>
              <a:spcBef>
                <a:spcPct val="0"/>
              </a:spcBef>
            </a:pPr>
            <a:r>
              <a:rPr lang="en-US" b="true" sz="2100">
                <a:solidFill>
                  <a:srgbClr val="EF502E">
                    <a:alpha val="85882"/>
                  </a:srgbClr>
                </a:solidFill>
                <a:latin typeface="Tex Gyre Bonum Bold"/>
                <a:ea typeface="Tex Gyre Bonum Bold"/>
                <a:cs typeface="Tex Gyre Bonum Bold"/>
                <a:sym typeface="Tex Gyre Bonum Bold"/>
              </a:rPr>
              <a:t>Website - https://www.goldcoastatm.com/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4CD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455724" cy="8503475"/>
          </a:xfrm>
          <a:custGeom>
            <a:avLst/>
            <a:gdLst/>
            <a:ahLst/>
            <a:cxnLst/>
            <a:rect r="r" b="b" t="t" l="l"/>
            <a:pathLst>
              <a:path h="8503475" w="18455724">
                <a:moveTo>
                  <a:pt x="0" y="0"/>
                </a:moveTo>
                <a:lnTo>
                  <a:pt x="18455724" y="0"/>
                </a:lnTo>
                <a:lnTo>
                  <a:pt x="18455724" y="8503475"/>
                </a:lnTo>
                <a:lnTo>
                  <a:pt x="0" y="85034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507" t="0" r="-11507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754825"/>
            <a:ext cx="3109806" cy="547750"/>
          </a:xfrm>
          <a:custGeom>
            <a:avLst/>
            <a:gdLst/>
            <a:ahLst/>
            <a:cxnLst/>
            <a:rect r="r" b="b" t="t" l="l"/>
            <a:pathLst>
              <a:path h="547750" w="3109806">
                <a:moveTo>
                  <a:pt x="0" y="0"/>
                </a:moveTo>
                <a:lnTo>
                  <a:pt x="3109806" y="0"/>
                </a:lnTo>
                <a:lnTo>
                  <a:pt x="3109806" y="547750"/>
                </a:lnTo>
                <a:lnTo>
                  <a:pt x="0" y="5477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56293" y="8788711"/>
            <a:ext cx="16903007" cy="6776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94"/>
              </a:lnSpc>
              <a:spcBef>
                <a:spcPct val="0"/>
              </a:spcBef>
            </a:pPr>
            <a:r>
              <a:rPr lang="en-US" b="true" sz="4900">
                <a:solidFill>
                  <a:srgbClr val="EF502E"/>
                </a:solidFill>
                <a:latin typeface="Tex Gyre Bonum Bold"/>
                <a:ea typeface="Tex Gyre Bonum Bold"/>
                <a:cs typeface="Tex Gyre Bonum Bold"/>
                <a:sym typeface="Tex Gyre Bonum Bold"/>
              </a:rPr>
              <a:t>Thank You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514350" y="9628320"/>
            <a:ext cx="17427024" cy="3822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80"/>
              </a:lnSpc>
            </a:pPr>
            <a:r>
              <a:rPr lang="en-US" sz="2200">
                <a:solidFill>
                  <a:srgbClr val="EF502E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Visit - https://www.goldcoastatm.com/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DAGVC0zAQ1c</dc:identifier>
  <dcterms:modified xsi:type="dcterms:W3CDTF">2011-08-01T06:04:30Z</dcterms:modified>
  <cp:revision>1</cp:revision>
  <dc:title>ATM Machine Placement</dc:title>
</cp:coreProperties>
</file>