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Lst>
  <p:sldSz cx="18288000" cy="10287000"/>
  <p:notesSz cx="6858000" cy="9144000"/>
  <p:embeddedFontLst>
    <p:embeddedFont>
      <p:font typeface="Tex Gyre Bonum Bold" charset="1" panose="00000800000000000000"/>
      <p:regular r:id="rId9"/>
    </p:embeddedFont>
    <p:embeddedFont>
      <p:font typeface="HK Grotesk Bold" charset="1" panose="00000800000000000000"/>
      <p:regular r:id="rId10"/>
    </p:embeddedFont>
    <p:embeddedFont>
      <p:font typeface="Tex Gyre Bonum" charset="1" panose="00000500000000000000"/>
      <p:regular r:id="rId11"/>
    </p:embeddedFont>
    <p:embeddedFont>
      <p:font typeface="Shrikhand" charset="1" panose="02000000000000000000"/>
      <p:regular r:id="rId12"/>
    </p:embeddedFont>
    <p:embeddedFont>
      <p:font typeface="Open Sauce" charset="1" panose="0000050000000000000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jpeg" Type="http://schemas.openxmlformats.org/officeDocument/2006/relationships/image"/><Relationship Id="rId4" Target="https://www.chauffeurhire.com.au/our-services/airport-transfer-in-sydney"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2.jpeg" Type="http://schemas.openxmlformats.org/officeDocument/2006/relationships/image"/><Relationship Id="rId4" Target="../media/image4.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jpeg" Type="http://schemas.openxmlformats.org/officeDocument/2006/relationships/image"/><Relationship Id="rId4" Target="../media/image7.jpeg" Type="http://schemas.openxmlformats.org/officeDocument/2006/relationships/image"/><Relationship Id="rId5" Target="../media/image2.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BDBFC4"/>
        </a:solidFill>
      </p:bgPr>
    </p:bg>
    <p:spTree>
      <p:nvGrpSpPr>
        <p:cNvPr id="1" name=""/>
        <p:cNvGrpSpPr/>
        <p:nvPr/>
      </p:nvGrpSpPr>
      <p:grpSpPr>
        <a:xfrm>
          <a:off x="0" y="0"/>
          <a:ext cx="0" cy="0"/>
          <a:chOff x="0" y="0"/>
          <a:chExt cx="0" cy="0"/>
        </a:xfrm>
      </p:grpSpPr>
      <p:sp>
        <p:nvSpPr>
          <p:cNvPr name="Freeform 2" id="2"/>
          <p:cNvSpPr/>
          <p:nvPr/>
        </p:nvSpPr>
        <p:spPr>
          <a:xfrm flipH="false" flipV="false" rot="0">
            <a:off x="0" y="1028700"/>
            <a:ext cx="18288000" cy="7380214"/>
          </a:xfrm>
          <a:custGeom>
            <a:avLst/>
            <a:gdLst/>
            <a:ahLst/>
            <a:cxnLst/>
            <a:rect r="r" b="b" t="t" l="l"/>
            <a:pathLst>
              <a:path h="7380214" w="18288000">
                <a:moveTo>
                  <a:pt x="0" y="0"/>
                </a:moveTo>
                <a:lnTo>
                  <a:pt x="18288000" y="0"/>
                </a:lnTo>
                <a:lnTo>
                  <a:pt x="18288000" y="7380214"/>
                </a:lnTo>
                <a:lnTo>
                  <a:pt x="0" y="7380214"/>
                </a:lnTo>
                <a:lnTo>
                  <a:pt x="0" y="0"/>
                </a:lnTo>
                <a:close/>
              </a:path>
            </a:pathLst>
          </a:custGeom>
          <a:blipFill>
            <a:blip r:embed="rId2"/>
            <a:stretch>
              <a:fillRect l="-70016" t="-11433" r="-70016" b="-14014"/>
            </a:stretch>
          </a:blipFill>
          <a:ln w="85725" cap="sq">
            <a:solidFill>
              <a:srgbClr val="000000"/>
            </a:solidFill>
            <a:prstDash val="solid"/>
            <a:miter/>
          </a:ln>
        </p:spPr>
      </p:sp>
      <p:sp>
        <p:nvSpPr>
          <p:cNvPr name="Freeform 3" id="3"/>
          <p:cNvSpPr/>
          <p:nvPr/>
        </p:nvSpPr>
        <p:spPr>
          <a:xfrm flipH="false" flipV="false" rot="0">
            <a:off x="8352484" y="170926"/>
            <a:ext cx="1100981" cy="734905"/>
          </a:xfrm>
          <a:custGeom>
            <a:avLst/>
            <a:gdLst/>
            <a:ahLst/>
            <a:cxnLst/>
            <a:rect r="r" b="b" t="t" l="l"/>
            <a:pathLst>
              <a:path h="734905" w="1100981">
                <a:moveTo>
                  <a:pt x="0" y="0"/>
                </a:moveTo>
                <a:lnTo>
                  <a:pt x="1100981" y="0"/>
                </a:lnTo>
                <a:lnTo>
                  <a:pt x="1100981" y="734905"/>
                </a:lnTo>
                <a:lnTo>
                  <a:pt x="0" y="734905"/>
                </a:lnTo>
                <a:lnTo>
                  <a:pt x="0" y="0"/>
                </a:lnTo>
                <a:close/>
              </a:path>
            </a:pathLst>
          </a:custGeom>
          <a:blipFill>
            <a:blip r:embed="rId3"/>
            <a:stretch>
              <a:fillRect l="0" t="0" r="0" b="0"/>
            </a:stretch>
          </a:blipFill>
        </p:spPr>
      </p:sp>
      <p:sp>
        <p:nvSpPr>
          <p:cNvPr name="TextBox 4" id="4"/>
          <p:cNvSpPr txBox="true"/>
          <p:nvPr/>
        </p:nvSpPr>
        <p:spPr>
          <a:xfrm rot="0">
            <a:off x="3205437" y="8571589"/>
            <a:ext cx="12496055" cy="622935"/>
          </a:xfrm>
          <a:prstGeom prst="rect">
            <a:avLst/>
          </a:prstGeom>
        </p:spPr>
        <p:txBody>
          <a:bodyPr anchor="t" rtlCol="false" tIns="0" lIns="0" bIns="0" rIns="0">
            <a:spAutoFit/>
          </a:bodyPr>
          <a:lstStyle/>
          <a:p>
            <a:pPr algn="ctr">
              <a:lnSpc>
                <a:spcPts val="5039"/>
              </a:lnSpc>
            </a:pPr>
            <a:r>
              <a:rPr lang="en-US" b="true" sz="3599" u="sng">
                <a:solidFill>
                  <a:srgbClr val="3A4757"/>
                </a:solidFill>
                <a:latin typeface="Tex Gyre Bonum Bold"/>
                <a:ea typeface="Tex Gyre Bonum Bold"/>
                <a:cs typeface="Tex Gyre Bonum Bold"/>
                <a:sym typeface="Tex Gyre Bonum Bold"/>
                <a:hlinkClick r:id="rId4" tooltip="https://www.chauffeurhire.com.au/our-services/airport-transfer-in-sydney"/>
              </a:rPr>
              <a:t>Private Sydney Airport Chauffeurs</a:t>
            </a:r>
          </a:p>
        </p:txBody>
      </p:sp>
      <p:sp>
        <p:nvSpPr>
          <p:cNvPr name="TextBox 5" id="5"/>
          <p:cNvSpPr txBox="true"/>
          <p:nvPr/>
        </p:nvSpPr>
        <p:spPr>
          <a:xfrm rot="0">
            <a:off x="5401949" y="9337400"/>
            <a:ext cx="8574307" cy="721994"/>
          </a:xfrm>
          <a:prstGeom prst="rect">
            <a:avLst/>
          </a:prstGeom>
        </p:spPr>
        <p:txBody>
          <a:bodyPr anchor="t" rtlCol="false" tIns="0" lIns="0" bIns="0" rIns="0">
            <a:spAutoFit/>
          </a:bodyPr>
          <a:lstStyle/>
          <a:p>
            <a:pPr algn="ctr">
              <a:lnSpc>
                <a:spcPts val="5880"/>
              </a:lnSpc>
            </a:pPr>
            <a:r>
              <a:rPr lang="en-US" sz="4200" b="true">
                <a:solidFill>
                  <a:srgbClr val="3A4757"/>
                </a:solidFill>
                <a:latin typeface="HK Grotesk Bold"/>
                <a:ea typeface="HK Grotesk Bold"/>
                <a:cs typeface="HK Grotesk Bold"/>
                <a:sym typeface="HK Grotesk Bold"/>
              </a:rPr>
              <a:t>By Chauffeur Hire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3A4757"/>
        </a:solidFill>
      </p:bgPr>
    </p:bg>
    <p:spTree>
      <p:nvGrpSpPr>
        <p:cNvPr id="1" name=""/>
        <p:cNvGrpSpPr/>
        <p:nvPr/>
      </p:nvGrpSpPr>
      <p:grpSpPr>
        <a:xfrm>
          <a:off x="0" y="0"/>
          <a:ext cx="0" cy="0"/>
          <a:chOff x="0" y="0"/>
          <a:chExt cx="0" cy="0"/>
        </a:xfrm>
      </p:grpSpPr>
      <p:grpSp>
        <p:nvGrpSpPr>
          <p:cNvPr name="Group 2" id="2"/>
          <p:cNvGrpSpPr/>
          <p:nvPr/>
        </p:nvGrpSpPr>
        <p:grpSpPr>
          <a:xfrm rot="0">
            <a:off x="0" y="0"/>
            <a:ext cx="9144000" cy="7884809"/>
            <a:chOff x="0" y="0"/>
            <a:chExt cx="12192000" cy="10513079"/>
          </a:xfrm>
        </p:grpSpPr>
        <p:pic>
          <p:nvPicPr>
            <p:cNvPr name="Picture 3" id="3"/>
            <p:cNvPicPr>
              <a:picLocks noChangeAspect="true"/>
            </p:cNvPicPr>
            <p:nvPr/>
          </p:nvPicPr>
          <p:blipFill>
            <a:blip r:embed="rId2"/>
            <a:srcRect l="11413" t="0" r="11413" b="0"/>
            <a:stretch>
              <a:fillRect/>
            </a:stretch>
          </p:blipFill>
          <p:spPr>
            <a:xfrm flipH="false" flipV="false">
              <a:off x="0" y="0"/>
              <a:ext cx="12192000" cy="10513079"/>
            </a:xfrm>
            <a:prstGeom prst="rect">
              <a:avLst/>
            </a:prstGeom>
          </p:spPr>
        </p:pic>
      </p:grpSp>
      <p:sp>
        <p:nvSpPr>
          <p:cNvPr name="Freeform 4" id="4"/>
          <p:cNvSpPr/>
          <p:nvPr/>
        </p:nvSpPr>
        <p:spPr>
          <a:xfrm flipH="false" flipV="false" rot="0">
            <a:off x="255322" y="283846"/>
            <a:ext cx="773378" cy="516230"/>
          </a:xfrm>
          <a:custGeom>
            <a:avLst/>
            <a:gdLst/>
            <a:ahLst/>
            <a:cxnLst/>
            <a:rect r="r" b="b" t="t" l="l"/>
            <a:pathLst>
              <a:path h="516230" w="773378">
                <a:moveTo>
                  <a:pt x="0" y="0"/>
                </a:moveTo>
                <a:lnTo>
                  <a:pt x="773378" y="0"/>
                </a:lnTo>
                <a:lnTo>
                  <a:pt x="773378" y="516230"/>
                </a:lnTo>
                <a:lnTo>
                  <a:pt x="0" y="516230"/>
                </a:lnTo>
                <a:lnTo>
                  <a:pt x="0" y="0"/>
                </a:lnTo>
                <a:close/>
              </a:path>
            </a:pathLst>
          </a:custGeom>
          <a:blipFill>
            <a:blip r:embed="rId3"/>
            <a:stretch>
              <a:fillRect l="0" t="0" r="0" b="0"/>
            </a:stretch>
          </a:blipFill>
        </p:spPr>
      </p:sp>
      <p:sp>
        <p:nvSpPr>
          <p:cNvPr name="TextBox 5" id="5"/>
          <p:cNvSpPr txBox="true"/>
          <p:nvPr/>
        </p:nvSpPr>
        <p:spPr>
          <a:xfrm rot="0">
            <a:off x="442345" y="8017581"/>
            <a:ext cx="17403310" cy="2072639"/>
          </a:xfrm>
          <a:prstGeom prst="rect">
            <a:avLst/>
          </a:prstGeom>
        </p:spPr>
        <p:txBody>
          <a:bodyPr anchor="t" rtlCol="false" tIns="0" lIns="0" bIns="0" rIns="0">
            <a:spAutoFit/>
          </a:bodyPr>
          <a:lstStyle/>
          <a:p>
            <a:pPr algn="ctr">
              <a:lnSpc>
                <a:spcPts val="3360"/>
              </a:lnSpc>
            </a:pPr>
            <a:r>
              <a:rPr lang="en-US" sz="2400">
                <a:solidFill>
                  <a:srgbClr val="F2F2F2"/>
                </a:solidFill>
                <a:latin typeface="Tex Gyre Bonum"/>
                <a:ea typeface="Tex Gyre Bonum"/>
                <a:cs typeface="Tex Gyre Bonum"/>
                <a:sym typeface="Tex Gyre Bonum"/>
              </a:rPr>
              <a:t>Experience seamless travel with ChauffeurHire's Private Sydney Airport Chauffeurs. Offering luxury vehicles like Mercedes and BMW, our professional chauffeurs ensure punctual, comfortable, and stress-free transfers. With real-time flight tracking, door-to-door service, and customizable options for individuals or groups, we prioritize your convenience and safety. Whether for business or leisure, trust ChauffeurHire to elevate your airport journey with exceptional service and style.</a:t>
            </a:r>
          </a:p>
        </p:txBody>
      </p:sp>
      <p:grpSp>
        <p:nvGrpSpPr>
          <p:cNvPr name="Group 6" id="6"/>
          <p:cNvGrpSpPr/>
          <p:nvPr/>
        </p:nvGrpSpPr>
        <p:grpSpPr>
          <a:xfrm rot="0">
            <a:off x="9144000" y="0"/>
            <a:ext cx="9144000" cy="7884809"/>
            <a:chOff x="0" y="0"/>
            <a:chExt cx="12192000" cy="10513079"/>
          </a:xfrm>
        </p:grpSpPr>
        <p:pic>
          <p:nvPicPr>
            <p:cNvPr name="Picture 7" id="7"/>
            <p:cNvPicPr>
              <a:picLocks noChangeAspect="true"/>
            </p:cNvPicPr>
            <p:nvPr/>
          </p:nvPicPr>
          <p:blipFill>
            <a:blip r:embed="rId4"/>
            <a:srcRect l="11413" t="0" r="11413" b="0"/>
            <a:stretch>
              <a:fillRect/>
            </a:stretch>
          </p:blipFill>
          <p:spPr>
            <a:xfrm flipH="false" flipV="false">
              <a:off x="0" y="0"/>
              <a:ext cx="12192000" cy="10513079"/>
            </a:xfrm>
            <a:prstGeom prst="rect">
              <a:avLst/>
            </a:prstGeom>
          </p:spPr>
        </p:pic>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grpSp>
        <p:nvGrpSpPr>
          <p:cNvPr name="Group 3" id="3"/>
          <p:cNvGrpSpPr/>
          <p:nvPr/>
        </p:nvGrpSpPr>
        <p:grpSpPr>
          <a:xfrm rot="0">
            <a:off x="0" y="0"/>
            <a:ext cx="18288000" cy="10287000"/>
            <a:chOff x="0" y="0"/>
            <a:chExt cx="24384000" cy="13716000"/>
          </a:xfrm>
        </p:grpSpPr>
        <p:pic>
          <p:nvPicPr>
            <p:cNvPr name="Picture 4" id="4"/>
            <p:cNvPicPr>
              <a:picLocks noChangeAspect="true"/>
            </p:cNvPicPr>
            <p:nvPr/>
          </p:nvPicPr>
          <p:blipFill>
            <a:blip r:embed="rId3"/>
            <a:srcRect l="21615" t="0" r="21615" b="0"/>
            <a:stretch>
              <a:fillRect/>
            </a:stretch>
          </p:blipFill>
          <p:spPr>
            <a:xfrm flipH="false" flipV="false">
              <a:off x="0" y="0"/>
              <a:ext cx="24384000" cy="9059333"/>
            </a:xfrm>
            <a:prstGeom prst="rect">
              <a:avLst/>
            </a:prstGeom>
          </p:spPr>
        </p:pic>
        <p:pic>
          <p:nvPicPr>
            <p:cNvPr name="Picture 5" id="5"/>
            <p:cNvPicPr>
              <a:picLocks noChangeAspect="true"/>
            </p:cNvPicPr>
            <p:nvPr/>
          </p:nvPicPr>
          <p:blipFill>
            <a:blip r:embed="rId4"/>
            <a:srcRect l="0" t="2082" r="0" b="2082"/>
            <a:stretch>
              <a:fillRect/>
            </a:stretch>
          </p:blipFill>
          <p:spPr>
            <a:xfrm flipH="false" flipV="false">
              <a:off x="0" y="9186333"/>
              <a:ext cx="12128500" cy="4529667"/>
            </a:xfrm>
            <a:prstGeom prst="rect">
              <a:avLst/>
            </a:prstGeom>
          </p:spPr>
        </p:pic>
        <p:pic>
          <p:nvPicPr>
            <p:cNvPr name="Picture 6" id="6"/>
            <p:cNvPicPr>
              <a:picLocks noChangeAspect="true"/>
            </p:cNvPicPr>
            <p:nvPr/>
          </p:nvPicPr>
          <p:blipFill>
            <a:blip r:embed="rId4"/>
            <a:srcRect l="0" t="2082" r="0" b="2082"/>
            <a:stretch>
              <a:fillRect/>
            </a:stretch>
          </p:blipFill>
          <p:spPr>
            <a:xfrm flipH="false" flipV="false">
              <a:off x="12255500" y="9186333"/>
              <a:ext cx="12128500" cy="4529667"/>
            </a:xfrm>
            <a:prstGeom prst="rect">
              <a:avLst/>
            </a:prstGeom>
          </p:spPr>
        </p:pic>
      </p:grpSp>
      <p:sp>
        <p:nvSpPr>
          <p:cNvPr name="Freeform 7" id="7"/>
          <p:cNvSpPr/>
          <p:nvPr/>
        </p:nvSpPr>
        <p:spPr>
          <a:xfrm flipH="false" flipV="false" rot="0">
            <a:off x="221177" y="330019"/>
            <a:ext cx="807523" cy="523062"/>
          </a:xfrm>
          <a:custGeom>
            <a:avLst/>
            <a:gdLst/>
            <a:ahLst/>
            <a:cxnLst/>
            <a:rect r="r" b="b" t="t" l="l"/>
            <a:pathLst>
              <a:path h="523062" w="807523">
                <a:moveTo>
                  <a:pt x="0" y="0"/>
                </a:moveTo>
                <a:lnTo>
                  <a:pt x="807523" y="0"/>
                </a:lnTo>
                <a:lnTo>
                  <a:pt x="807523" y="523061"/>
                </a:lnTo>
                <a:lnTo>
                  <a:pt x="0" y="523061"/>
                </a:lnTo>
                <a:lnTo>
                  <a:pt x="0" y="0"/>
                </a:lnTo>
                <a:close/>
              </a:path>
            </a:pathLst>
          </a:custGeom>
          <a:blipFill>
            <a:blip r:embed="rId5"/>
            <a:stretch>
              <a:fillRect l="0" t="0" r="0" b="-3051"/>
            </a:stretch>
          </a:blipFill>
        </p:spPr>
      </p:sp>
      <p:grpSp>
        <p:nvGrpSpPr>
          <p:cNvPr name="Group 8" id="8"/>
          <p:cNvGrpSpPr/>
          <p:nvPr/>
        </p:nvGrpSpPr>
        <p:grpSpPr>
          <a:xfrm rot="0">
            <a:off x="0" y="6741355"/>
            <a:ext cx="18288000" cy="3545645"/>
            <a:chOff x="0" y="0"/>
            <a:chExt cx="4816593" cy="933833"/>
          </a:xfrm>
        </p:grpSpPr>
        <p:sp>
          <p:nvSpPr>
            <p:cNvPr name="Freeform 9" id="9"/>
            <p:cNvSpPr/>
            <p:nvPr/>
          </p:nvSpPr>
          <p:spPr>
            <a:xfrm flipH="false" flipV="false" rot="0">
              <a:off x="0" y="0"/>
              <a:ext cx="4816592" cy="933833"/>
            </a:xfrm>
            <a:custGeom>
              <a:avLst/>
              <a:gdLst/>
              <a:ahLst/>
              <a:cxnLst/>
              <a:rect r="r" b="b" t="t" l="l"/>
              <a:pathLst>
                <a:path h="933833" w="4816592">
                  <a:moveTo>
                    <a:pt x="0" y="0"/>
                  </a:moveTo>
                  <a:lnTo>
                    <a:pt x="4816592" y="0"/>
                  </a:lnTo>
                  <a:lnTo>
                    <a:pt x="4816592" y="933833"/>
                  </a:lnTo>
                  <a:lnTo>
                    <a:pt x="0" y="933833"/>
                  </a:lnTo>
                  <a:close/>
                </a:path>
              </a:pathLst>
            </a:custGeom>
            <a:solidFill>
              <a:srgbClr val="3A4757"/>
            </a:solidFill>
          </p:spPr>
        </p:sp>
        <p:sp>
          <p:nvSpPr>
            <p:cNvPr name="TextBox 10" id="10"/>
            <p:cNvSpPr txBox="true"/>
            <p:nvPr/>
          </p:nvSpPr>
          <p:spPr>
            <a:xfrm>
              <a:off x="0" y="-19050"/>
              <a:ext cx="4816593" cy="952883"/>
            </a:xfrm>
            <a:prstGeom prst="rect">
              <a:avLst/>
            </a:prstGeom>
          </p:spPr>
          <p:txBody>
            <a:bodyPr anchor="ctr" rtlCol="false" tIns="50800" lIns="50800" bIns="50800" rIns="50800"/>
            <a:lstStyle/>
            <a:p>
              <a:pPr algn="ctr">
                <a:lnSpc>
                  <a:spcPts val="2859"/>
                </a:lnSpc>
              </a:pPr>
            </a:p>
          </p:txBody>
        </p:sp>
      </p:grpSp>
      <p:sp>
        <p:nvSpPr>
          <p:cNvPr name="TextBox 11" id="11"/>
          <p:cNvSpPr txBox="true"/>
          <p:nvPr/>
        </p:nvSpPr>
        <p:spPr>
          <a:xfrm rot="0">
            <a:off x="4611079" y="7269343"/>
            <a:ext cx="8594637" cy="990485"/>
          </a:xfrm>
          <a:prstGeom prst="rect">
            <a:avLst/>
          </a:prstGeom>
        </p:spPr>
        <p:txBody>
          <a:bodyPr anchor="t" rtlCol="false" tIns="0" lIns="0" bIns="0" rIns="0">
            <a:spAutoFit/>
          </a:bodyPr>
          <a:lstStyle/>
          <a:p>
            <a:pPr algn="ctr" marL="0" indent="0" lvl="0">
              <a:lnSpc>
                <a:spcPts val="7230"/>
              </a:lnSpc>
            </a:pPr>
            <a:r>
              <a:rPr lang="en-US" sz="7774" spc="839">
                <a:solidFill>
                  <a:srgbClr val="F2F2F2"/>
                </a:solidFill>
                <a:latin typeface="Shrikhand"/>
                <a:ea typeface="Shrikhand"/>
                <a:cs typeface="Shrikhand"/>
                <a:sym typeface="Shrikhand"/>
              </a:rPr>
              <a:t>THANK YOU</a:t>
            </a:r>
          </a:p>
        </p:txBody>
      </p:sp>
      <p:sp>
        <p:nvSpPr>
          <p:cNvPr name="TextBox 12" id="12"/>
          <p:cNvSpPr txBox="true"/>
          <p:nvPr/>
        </p:nvSpPr>
        <p:spPr>
          <a:xfrm rot="0">
            <a:off x="4611079" y="8485602"/>
            <a:ext cx="9065842" cy="1534794"/>
          </a:xfrm>
          <a:prstGeom prst="rect">
            <a:avLst/>
          </a:prstGeom>
        </p:spPr>
        <p:txBody>
          <a:bodyPr anchor="t" rtlCol="false" tIns="0" lIns="0" bIns="0" rIns="0">
            <a:spAutoFit/>
          </a:bodyPr>
          <a:lstStyle/>
          <a:p>
            <a:pPr algn="ctr">
              <a:lnSpc>
                <a:spcPts val="3080"/>
              </a:lnSpc>
            </a:pPr>
            <a:r>
              <a:rPr lang="en-US" sz="2200">
                <a:solidFill>
                  <a:srgbClr val="F2F2F2"/>
                </a:solidFill>
                <a:latin typeface="Open Sauce"/>
                <a:ea typeface="Open Sauce"/>
                <a:cs typeface="Open Sauce"/>
                <a:sym typeface="Open Sauce"/>
              </a:rPr>
              <a:t>Address - 12 Brahman Rd, Box Hill NSW 2765</a:t>
            </a:r>
          </a:p>
          <a:p>
            <a:pPr algn="ctr">
              <a:lnSpc>
                <a:spcPts val="3080"/>
              </a:lnSpc>
            </a:pPr>
            <a:r>
              <a:rPr lang="en-US" sz="2200">
                <a:solidFill>
                  <a:srgbClr val="F2F2F2"/>
                </a:solidFill>
                <a:latin typeface="Open Sauce"/>
                <a:ea typeface="Open Sauce"/>
                <a:cs typeface="Open Sauce"/>
                <a:sym typeface="Open Sauce"/>
              </a:rPr>
              <a:t>Call - +61 451139131</a:t>
            </a:r>
          </a:p>
          <a:p>
            <a:pPr algn="ctr">
              <a:lnSpc>
                <a:spcPts val="3080"/>
              </a:lnSpc>
            </a:pPr>
            <a:r>
              <a:rPr lang="en-US" sz="2200">
                <a:solidFill>
                  <a:srgbClr val="F2F2F2"/>
                </a:solidFill>
                <a:latin typeface="Open Sauce"/>
                <a:ea typeface="Open Sauce"/>
                <a:cs typeface="Open Sauce"/>
                <a:sym typeface="Open Sauce"/>
              </a:rPr>
              <a:t>Visit - https://www.chauffeurhire.com.au/our-services/airport-transfer-in-sydney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DAGS4smqM6Y</dc:identifier>
  <dcterms:modified xsi:type="dcterms:W3CDTF">2011-08-01T06:04:30Z</dcterms:modified>
  <cp:revision>1</cp:revision>
  <dc:title>Private Sydney Airport Chauffeurs</dc:title>
</cp:coreProperties>
</file>