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Oswald Bold" charset="1" panose="00000800000000000000"/>
      <p:regular r:id="rId11"/>
    </p:embeddedFont>
    <p:embeddedFont>
      <p:font typeface="Times New Roman" charset="1" panose="02030502070405020303"/>
      <p:regular r:id="rId12"/>
    </p:embeddedFont>
    <p:embeddedFont>
      <p:font typeface="Times New Roman Bold" charset="1" panose="02030802070405020303"/>
      <p:regular r:id="rId13"/>
    </p:embeddedFont>
    <p:embeddedFont>
      <p:font typeface="Canva Sans Bold" charset="1" panose="020B0803030501040103"/>
      <p:regular r:id="rId14"/>
    </p:embeddedFont>
    <p:embeddedFont>
      <p:font typeface="Shrikhand" charset="1" panose="020000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https://www.safemeds4all.com/product-details/ovidac-5000-iu-ml-freeze-dried-powdered-hcg-injection/442.html"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https://www.reliablecanadianpharmacy.com" TargetMode="External" Type="http://schemas.openxmlformats.org/officeDocument/2006/relationships/hyperlink"/><Relationship Id="rId6" Target="mailto:orders@reliablecanadianpharmacy.com" TargetMode="External" Type="http://schemas.openxmlformats.org/officeDocument/2006/relationships/hyperlink"/><Relationship Id="rId7" Target="../media/image6.pn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8538803"/>
            <a:chOff x="0" y="0"/>
            <a:chExt cx="2833290" cy="1322884"/>
          </a:xfrm>
        </p:grpSpPr>
        <p:sp>
          <p:nvSpPr>
            <p:cNvPr name="Freeform 3" id="3"/>
            <p:cNvSpPr/>
            <p:nvPr/>
          </p:nvSpPr>
          <p:spPr>
            <a:xfrm flipH="false" flipV="false" rot="0">
              <a:off x="0" y="0"/>
              <a:ext cx="2833290" cy="1322884"/>
            </a:xfrm>
            <a:custGeom>
              <a:avLst/>
              <a:gdLst/>
              <a:ahLst/>
              <a:cxnLst/>
              <a:rect r="r" b="b" t="t" l="l"/>
              <a:pathLst>
                <a:path h="1322884" w="2833290">
                  <a:moveTo>
                    <a:pt x="0" y="0"/>
                  </a:moveTo>
                  <a:lnTo>
                    <a:pt x="2833290" y="0"/>
                  </a:lnTo>
                  <a:lnTo>
                    <a:pt x="2833290" y="1322884"/>
                  </a:lnTo>
                  <a:lnTo>
                    <a:pt x="0" y="1322884"/>
                  </a:lnTo>
                  <a:close/>
                </a:path>
              </a:pathLst>
            </a:custGeom>
            <a:blipFill>
              <a:blip r:embed="rId2"/>
              <a:stretch>
                <a:fillRect l="0" t="-31208" r="0" b="-31208"/>
              </a:stretch>
            </a:blipFill>
          </p:spPr>
        </p:sp>
      </p:grpSp>
      <p:sp>
        <p:nvSpPr>
          <p:cNvPr name="Freeform 4" id="4"/>
          <p:cNvSpPr/>
          <p:nvPr/>
        </p:nvSpPr>
        <p:spPr>
          <a:xfrm flipH="false" flipV="false" rot="0">
            <a:off x="211327" y="195220"/>
            <a:ext cx="2357967" cy="585830"/>
          </a:xfrm>
          <a:custGeom>
            <a:avLst/>
            <a:gdLst/>
            <a:ahLst/>
            <a:cxnLst/>
            <a:rect r="r" b="b" t="t" l="l"/>
            <a:pathLst>
              <a:path h="585830" w="2357967">
                <a:moveTo>
                  <a:pt x="0" y="0"/>
                </a:moveTo>
                <a:lnTo>
                  <a:pt x="2357967" y="0"/>
                </a:lnTo>
                <a:lnTo>
                  <a:pt x="2357967" y="585830"/>
                </a:lnTo>
                <a:lnTo>
                  <a:pt x="0" y="585830"/>
                </a:lnTo>
                <a:lnTo>
                  <a:pt x="0" y="0"/>
                </a:lnTo>
                <a:close/>
              </a:path>
            </a:pathLst>
          </a:custGeom>
          <a:blipFill>
            <a:blip r:embed="rId3"/>
            <a:stretch>
              <a:fillRect l="0" t="0" r="0" b="0"/>
            </a:stretch>
          </a:blipFill>
        </p:spPr>
      </p:sp>
      <p:sp>
        <p:nvSpPr>
          <p:cNvPr name="TextBox 5" id="5"/>
          <p:cNvSpPr txBox="true"/>
          <p:nvPr/>
        </p:nvSpPr>
        <p:spPr>
          <a:xfrm rot="0">
            <a:off x="3532635" y="8689788"/>
            <a:ext cx="12656702" cy="1013199"/>
          </a:xfrm>
          <a:prstGeom prst="rect">
            <a:avLst/>
          </a:prstGeom>
        </p:spPr>
        <p:txBody>
          <a:bodyPr anchor="t" rtlCol="false" tIns="0" lIns="0" bIns="0" rIns="0">
            <a:spAutoFit/>
          </a:bodyPr>
          <a:lstStyle/>
          <a:p>
            <a:pPr algn="ctr">
              <a:lnSpc>
                <a:spcPts val="8204"/>
              </a:lnSpc>
              <a:spcBef>
                <a:spcPct val="0"/>
              </a:spcBef>
            </a:pPr>
            <a:r>
              <a:rPr lang="en-US" b="true" sz="5860" u="sng">
                <a:solidFill>
                  <a:srgbClr val="FE8F15"/>
                </a:solidFill>
                <a:latin typeface="Oswald Bold"/>
                <a:ea typeface="Oswald Bold"/>
                <a:cs typeface="Oswald Bold"/>
                <a:sym typeface="Oswald Bold"/>
                <a:hlinkClick r:id="rId4" tooltip="https://www.safemeds4all.com/product-details/ovidac-5000-iu-ml-freeze-dried-powdered-hcg-injection/442.html"/>
              </a:rPr>
              <a:t>Buy Ovidac 5000 iu Canada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11976" y="-141839"/>
            <a:ext cx="21007465" cy="1352594"/>
            <a:chOff x="0" y="0"/>
            <a:chExt cx="5532830" cy="356239"/>
          </a:xfrm>
        </p:grpSpPr>
        <p:sp>
          <p:nvSpPr>
            <p:cNvPr name="Freeform 3" id="3"/>
            <p:cNvSpPr/>
            <p:nvPr/>
          </p:nvSpPr>
          <p:spPr>
            <a:xfrm flipH="false" flipV="false" rot="0">
              <a:off x="0" y="0"/>
              <a:ext cx="5532830" cy="356239"/>
            </a:xfrm>
            <a:custGeom>
              <a:avLst/>
              <a:gdLst/>
              <a:ahLst/>
              <a:cxnLst/>
              <a:rect r="r" b="b" t="t" l="l"/>
              <a:pathLst>
                <a:path h="356239" w="5532830">
                  <a:moveTo>
                    <a:pt x="0" y="0"/>
                  </a:moveTo>
                  <a:lnTo>
                    <a:pt x="5532830" y="0"/>
                  </a:lnTo>
                  <a:lnTo>
                    <a:pt x="5532830" y="356239"/>
                  </a:lnTo>
                  <a:lnTo>
                    <a:pt x="0" y="356239"/>
                  </a:lnTo>
                  <a:close/>
                </a:path>
              </a:pathLst>
            </a:custGeom>
            <a:solidFill>
              <a:srgbClr val="7C9C3B"/>
            </a:solidFill>
          </p:spPr>
        </p:sp>
        <p:sp>
          <p:nvSpPr>
            <p:cNvPr name="TextBox 4" id="4"/>
            <p:cNvSpPr txBox="true"/>
            <p:nvPr/>
          </p:nvSpPr>
          <p:spPr>
            <a:xfrm>
              <a:off x="0" y="-38100"/>
              <a:ext cx="5532830" cy="394339"/>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7472084" y="27528"/>
            <a:ext cx="4080784" cy="1013859"/>
          </a:xfrm>
          <a:custGeom>
            <a:avLst/>
            <a:gdLst/>
            <a:ahLst/>
            <a:cxnLst/>
            <a:rect r="r" b="b" t="t" l="l"/>
            <a:pathLst>
              <a:path h="1013859" w="4080784">
                <a:moveTo>
                  <a:pt x="0" y="0"/>
                </a:moveTo>
                <a:lnTo>
                  <a:pt x="4080784" y="0"/>
                </a:lnTo>
                <a:lnTo>
                  <a:pt x="4080784" y="1013860"/>
                </a:lnTo>
                <a:lnTo>
                  <a:pt x="0" y="1013860"/>
                </a:lnTo>
                <a:lnTo>
                  <a:pt x="0" y="0"/>
                </a:lnTo>
                <a:close/>
              </a:path>
            </a:pathLst>
          </a:custGeom>
          <a:blipFill>
            <a:blip r:embed="rId2"/>
            <a:stretch>
              <a:fillRect l="0" t="0" r="0" b="0"/>
            </a:stretch>
          </a:blipFill>
        </p:spPr>
      </p:sp>
      <p:grpSp>
        <p:nvGrpSpPr>
          <p:cNvPr name="Group 6" id="6"/>
          <p:cNvGrpSpPr/>
          <p:nvPr/>
        </p:nvGrpSpPr>
        <p:grpSpPr>
          <a:xfrm rot="0">
            <a:off x="0" y="9258300"/>
            <a:ext cx="18288000" cy="1028700"/>
            <a:chOff x="0" y="0"/>
            <a:chExt cx="4816593" cy="270933"/>
          </a:xfrm>
        </p:grpSpPr>
        <p:sp>
          <p:nvSpPr>
            <p:cNvPr name="Freeform 7" id="7"/>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FFDE59"/>
            </a:solidFill>
          </p:spPr>
        </p:sp>
        <p:sp>
          <p:nvSpPr>
            <p:cNvPr name="TextBox 8" id="8"/>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09262" y="1691469"/>
            <a:ext cx="16693498" cy="7162317"/>
            <a:chOff x="0" y="0"/>
            <a:chExt cx="4396641" cy="1886372"/>
          </a:xfrm>
        </p:grpSpPr>
        <p:sp>
          <p:nvSpPr>
            <p:cNvPr name="Freeform 10" id="10"/>
            <p:cNvSpPr/>
            <p:nvPr/>
          </p:nvSpPr>
          <p:spPr>
            <a:xfrm flipH="false" flipV="false" rot="0">
              <a:off x="0" y="0"/>
              <a:ext cx="4396641" cy="1886371"/>
            </a:xfrm>
            <a:custGeom>
              <a:avLst/>
              <a:gdLst/>
              <a:ahLst/>
              <a:cxnLst/>
              <a:rect r="r" b="b" t="t" l="l"/>
              <a:pathLst>
                <a:path h="1886371" w="4396641">
                  <a:moveTo>
                    <a:pt x="0" y="0"/>
                  </a:moveTo>
                  <a:lnTo>
                    <a:pt x="4396641" y="0"/>
                  </a:lnTo>
                  <a:lnTo>
                    <a:pt x="4396641" y="1886371"/>
                  </a:lnTo>
                  <a:lnTo>
                    <a:pt x="0" y="1886371"/>
                  </a:lnTo>
                  <a:close/>
                </a:path>
              </a:pathLst>
            </a:custGeom>
            <a:solidFill>
              <a:srgbClr val="597D0E"/>
            </a:solidFill>
          </p:spPr>
        </p:sp>
        <p:sp>
          <p:nvSpPr>
            <p:cNvPr name="TextBox 11" id="11"/>
            <p:cNvSpPr txBox="true"/>
            <p:nvPr/>
          </p:nvSpPr>
          <p:spPr>
            <a:xfrm>
              <a:off x="0" y="-38100"/>
              <a:ext cx="4396641" cy="1924472"/>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4382066" y="2444020"/>
            <a:ext cx="8091892" cy="647065"/>
          </a:xfrm>
          <a:prstGeom prst="rect">
            <a:avLst/>
          </a:prstGeom>
        </p:spPr>
        <p:txBody>
          <a:bodyPr anchor="t" rtlCol="false" tIns="0" lIns="0" bIns="0" rIns="0">
            <a:spAutoFit/>
          </a:bodyPr>
          <a:lstStyle/>
          <a:p>
            <a:pPr algn="l">
              <a:lnSpc>
                <a:spcPts val="4759"/>
              </a:lnSpc>
            </a:pPr>
          </a:p>
        </p:txBody>
      </p:sp>
      <p:sp>
        <p:nvSpPr>
          <p:cNvPr name="TextBox 13" id="13"/>
          <p:cNvSpPr txBox="true"/>
          <p:nvPr/>
        </p:nvSpPr>
        <p:spPr>
          <a:xfrm rot="0">
            <a:off x="725165" y="9446260"/>
            <a:ext cx="16837670" cy="538480"/>
          </a:xfrm>
          <a:prstGeom prst="rect">
            <a:avLst/>
          </a:prstGeom>
        </p:spPr>
        <p:txBody>
          <a:bodyPr anchor="t" rtlCol="false" tIns="0" lIns="0" bIns="0" rIns="0">
            <a:spAutoFit/>
          </a:bodyPr>
          <a:lstStyle/>
          <a:p>
            <a:pPr algn="ctr">
              <a:lnSpc>
                <a:spcPts val="3920"/>
              </a:lnSpc>
            </a:pPr>
            <a:r>
              <a:rPr lang="en-US" sz="2800">
                <a:solidFill>
                  <a:srgbClr val="597D0E"/>
                </a:solidFill>
                <a:latin typeface="Times New Roman"/>
                <a:ea typeface="Times New Roman"/>
                <a:cs typeface="Times New Roman"/>
                <a:sym typeface="Times New Roman"/>
              </a:rPr>
              <a:t>https://www.safemeds4all.com/product-details/ovidac-5000-iu-ml-freeze-dried-powdered-hcg-injection/442.html</a:t>
            </a:r>
          </a:p>
        </p:txBody>
      </p:sp>
      <p:sp>
        <p:nvSpPr>
          <p:cNvPr name="TextBox 14" id="14"/>
          <p:cNvSpPr txBox="true"/>
          <p:nvPr/>
        </p:nvSpPr>
        <p:spPr>
          <a:xfrm rot="0">
            <a:off x="1860662" y="2872010"/>
            <a:ext cx="14590698" cy="1017905"/>
          </a:xfrm>
          <a:prstGeom prst="rect">
            <a:avLst/>
          </a:prstGeom>
        </p:spPr>
        <p:txBody>
          <a:bodyPr anchor="t" rtlCol="false" tIns="0" lIns="0" bIns="0" rIns="0">
            <a:spAutoFit/>
          </a:bodyPr>
          <a:lstStyle/>
          <a:p>
            <a:pPr algn="l">
              <a:lnSpc>
                <a:spcPts val="7419"/>
              </a:lnSpc>
            </a:pPr>
            <a:r>
              <a:rPr lang="en-US" sz="5299" b="true">
                <a:solidFill>
                  <a:srgbClr val="FE8F15"/>
                </a:solidFill>
                <a:latin typeface="Times New Roman Bold"/>
                <a:ea typeface="Times New Roman Bold"/>
                <a:cs typeface="Times New Roman Bold"/>
                <a:sym typeface="Times New Roman Bold"/>
              </a:rPr>
              <a:t>Ovidac 5000 iu - Usage</a:t>
            </a:r>
          </a:p>
        </p:txBody>
      </p:sp>
      <p:sp>
        <p:nvSpPr>
          <p:cNvPr name="TextBox 15" id="15"/>
          <p:cNvSpPr txBox="true"/>
          <p:nvPr/>
        </p:nvSpPr>
        <p:spPr>
          <a:xfrm rot="0">
            <a:off x="1896407" y="4240286"/>
            <a:ext cx="14590698" cy="3414395"/>
          </a:xfrm>
          <a:prstGeom prst="rect">
            <a:avLst/>
          </a:prstGeom>
        </p:spPr>
        <p:txBody>
          <a:bodyPr anchor="t" rtlCol="false" tIns="0" lIns="0" bIns="0" rIns="0">
            <a:spAutoFit/>
          </a:bodyPr>
          <a:lstStyle/>
          <a:p>
            <a:pPr algn="just">
              <a:lnSpc>
                <a:spcPts val="4480"/>
              </a:lnSpc>
            </a:pPr>
            <a:r>
              <a:rPr lang="en-US" sz="3200">
                <a:solidFill>
                  <a:srgbClr val="FE8F15"/>
                </a:solidFill>
                <a:latin typeface="Times New Roman"/>
                <a:ea typeface="Times New Roman"/>
                <a:cs typeface="Times New Roman"/>
                <a:sym typeface="Times New Roman"/>
              </a:rPr>
              <a:t>Ovidac 5000 IU is a freeze-dried powdered injection containing Human Chorionic Gonadotropin (HCG), used to treat infertility in women by inducing ovulation and in men to increase sperm count and testosterone levels. It also addresses undescended testicles in boys. Administered under medical supervision, it aids reproductive health. Results may vary based on individual health conditions. Always follow your healthcare provider’s dosage and instructions.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11976" y="-141839"/>
            <a:ext cx="21007465" cy="1743119"/>
            <a:chOff x="0" y="0"/>
            <a:chExt cx="5532830" cy="459093"/>
          </a:xfrm>
        </p:grpSpPr>
        <p:sp>
          <p:nvSpPr>
            <p:cNvPr name="Freeform 3" id="3"/>
            <p:cNvSpPr/>
            <p:nvPr/>
          </p:nvSpPr>
          <p:spPr>
            <a:xfrm flipH="false" flipV="false" rot="0">
              <a:off x="0" y="0"/>
              <a:ext cx="5532830" cy="459093"/>
            </a:xfrm>
            <a:custGeom>
              <a:avLst/>
              <a:gdLst/>
              <a:ahLst/>
              <a:cxnLst/>
              <a:rect r="r" b="b" t="t" l="l"/>
              <a:pathLst>
                <a:path h="459093" w="5532830">
                  <a:moveTo>
                    <a:pt x="0" y="0"/>
                  </a:moveTo>
                  <a:lnTo>
                    <a:pt x="5532830" y="0"/>
                  </a:lnTo>
                  <a:lnTo>
                    <a:pt x="5532830" y="459093"/>
                  </a:lnTo>
                  <a:lnTo>
                    <a:pt x="0" y="459093"/>
                  </a:lnTo>
                  <a:close/>
                </a:path>
              </a:pathLst>
            </a:custGeom>
            <a:solidFill>
              <a:srgbClr val="7C9C3B"/>
            </a:solidFill>
          </p:spPr>
        </p:sp>
        <p:sp>
          <p:nvSpPr>
            <p:cNvPr name="TextBox 4" id="4"/>
            <p:cNvSpPr txBox="true"/>
            <p:nvPr/>
          </p:nvSpPr>
          <p:spPr>
            <a:xfrm>
              <a:off x="0" y="-38100"/>
              <a:ext cx="5532830" cy="49719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2594848" y="134597"/>
            <a:ext cx="5453089" cy="1354805"/>
          </a:xfrm>
          <a:custGeom>
            <a:avLst/>
            <a:gdLst/>
            <a:ahLst/>
            <a:cxnLst/>
            <a:rect r="r" b="b" t="t" l="l"/>
            <a:pathLst>
              <a:path h="1354805" w="5453089">
                <a:moveTo>
                  <a:pt x="0" y="0"/>
                </a:moveTo>
                <a:lnTo>
                  <a:pt x="5453089" y="0"/>
                </a:lnTo>
                <a:lnTo>
                  <a:pt x="5453089" y="1354804"/>
                </a:lnTo>
                <a:lnTo>
                  <a:pt x="0" y="1354804"/>
                </a:lnTo>
                <a:lnTo>
                  <a:pt x="0" y="0"/>
                </a:lnTo>
                <a:close/>
              </a:path>
            </a:pathLst>
          </a:custGeom>
          <a:blipFill>
            <a:blip r:embed="rId2"/>
            <a:stretch>
              <a:fillRect l="0" t="0" r="0" b="0"/>
            </a:stretch>
          </a:blipFill>
        </p:spPr>
      </p:sp>
      <p:sp>
        <p:nvSpPr>
          <p:cNvPr name="Freeform 6" id="6"/>
          <p:cNvSpPr/>
          <p:nvPr/>
        </p:nvSpPr>
        <p:spPr>
          <a:xfrm flipH="false" flipV="false" rot="0">
            <a:off x="789431" y="230334"/>
            <a:ext cx="1163330" cy="1163330"/>
          </a:xfrm>
          <a:custGeom>
            <a:avLst/>
            <a:gdLst/>
            <a:ahLst/>
            <a:cxnLst/>
            <a:rect r="r" b="b" t="t" l="l"/>
            <a:pathLst>
              <a:path h="1163330" w="1163330">
                <a:moveTo>
                  <a:pt x="0" y="0"/>
                </a:moveTo>
                <a:lnTo>
                  <a:pt x="1163330" y="0"/>
                </a:lnTo>
                <a:lnTo>
                  <a:pt x="1163330" y="1163330"/>
                </a:lnTo>
                <a:lnTo>
                  <a:pt x="0" y="11633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028700" y="3062870"/>
            <a:ext cx="16230600" cy="5417756"/>
          </a:xfrm>
          <a:custGeom>
            <a:avLst/>
            <a:gdLst/>
            <a:ahLst/>
            <a:cxnLst/>
            <a:rect r="r" b="b" t="t" l="l"/>
            <a:pathLst>
              <a:path h="5417756" w="16230600">
                <a:moveTo>
                  <a:pt x="0" y="0"/>
                </a:moveTo>
                <a:lnTo>
                  <a:pt x="16230600" y="0"/>
                </a:lnTo>
                <a:lnTo>
                  <a:pt x="16230600" y="5417756"/>
                </a:lnTo>
                <a:lnTo>
                  <a:pt x="0" y="5417756"/>
                </a:lnTo>
                <a:lnTo>
                  <a:pt x="0" y="0"/>
                </a:lnTo>
                <a:close/>
              </a:path>
            </a:pathLst>
          </a:custGeom>
          <a:blipFill>
            <a:blip r:embed="rId5"/>
            <a:stretch>
              <a:fillRect l="0" t="0" r="0" b="0"/>
            </a:stretch>
          </a:blipFill>
        </p:spPr>
      </p:sp>
      <p:sp>
        <p:nvSpPr>
          <p:cNvPr name="TextBox 8" id="8"/>
          <p:cNvSpPr txBox="true"/>
          <p:nvPr/>
        </p:nvSpPr>
        <p:spPr>
          <a:xfrm rot="0">
            <a:off x="2221607" y="240499"/>
            <a:ext cx="6399609" cy="1028700"/>
          </a:xfrm>
          <a:prstGeom prst="rect">
            <a:avLst/>
          </a:prstGeom>
        </p:spPr>
        <p:txBody>
          <a:bodyPr anchor="t" rtlCol="false" tIns="0" lIns="0" bIns="0" rIns="0">
            <a:spAutoFit/>
          </a:bodyPr>
          <a:lstStyle/>
          <a:p>
            <a:pPr algn="ctr">
              <a:lnSpc>
                <a:spcPts val="8400"/>
              </a:lnSpc>
            </a:pPr>
            <a:r>
              <a:rPr lang="en-US" sz="6000" b="true">
                <a:solidFill>
                  <a:srgbClr val="FFFFFF"/>
                </a:solidFill>
                <a:latin typeface="Canva Sans Bold"/>
                <a:ea typeface="Canva Sans Bold"/>
                <a:cs typeface="Canva Sans Bold"/>
                <a:sym typeface="Canva Sans Bold"/>
              </a:rPr>
              <a:t>+1-800-897-1053</a:t>
            </a:r>
          </a:p>
        </p:txBody>
      </p:sp>
      <p:sp>
        <p:nvSpPr>
          <p:cNvPr name="TextBox 9" id="9"/>
          <p:cNvSpPr txBox="true"/>
          <p:nvPr/>
        </p:nvSpPr>
        <p:spPr>
          <a:xfrm rot="0">
            <a:off x="1585723" y="2051262"/>
            <a:ext cx="15888204" cy="1294133"/>
          </a:xfrm>
          <a:prstGeom prst="rect">
            <a:avLst/>
          </a:prstGeom>
        </p:spPr>
        <p:txBody>
          <a:bodyPr anchor="t" rtlCol="false" tIns="0" lIns="0" bIns="0" rIns="0">
            <a:spAutoFit/>
          </a:bodyPr>
          <a:lstStyle/>
          <a:p>
            <a:pPr algn="ctr">
              <a:lnSpc>
                <a:spcPts val="9519"/>
              </a:lnSpc>
              <a:spcBef>
                <a:spcPct val="0"/>
              </a:spcBef>
            </a:pPr>
            <a:r>
              <a:rPr lang="en-US" b="true" sz="6799">
                <a:solidFill>
                  <a:srgbClr val="FE8F15"/>
                </a:solidFill>
                <a:latin typeface="Times New Roman Bold"/>
                <a:ea typeface="Times New Roman Bold"/>
                <a:cs typeface="Times New Roman Bold"/>
                <a:sym typeface="Times New Roman Bold"/>
              </a:rPr>
              <a:t>Trustworthy Source for Generic Drugs</a:t>
            </a:r>
          </a:p>
        </p:txBody>
      </p:sp>
      <p:grpSp>
        <p:nvGrpSpPr>
          <p:cNvPr name="Group 10" id="10"/>
          <p:cNvGrpSpPr/>
          <p:nvPr/>
        </p:nvGrpSpPr>
        <p:grpSpPr>
          <a:xfrm rot="0">
            <a:off x="0" y="8948225"/>
            <a:ext cx="18288000" cy="1338775"/>
            <a:chOff x="0" y="0"/>
            <a:chExt cx="4816593" cy="352599"/>
          </a:xfrm>
        </p:grpSpPr>
        <p:sp>
          <p:nvSpPr>
            <p:cNvPr name="Freeform 11" id="11"/>
            <p:cNvSpPr/>
            <p:nvPr/>
          </p:nvSpPr>
          <p:spPr>
            <a:xfrm flipH="false" flipV="false" rot="0">
              <a:off x="0" y="0"/>
              <a:ext cx="4816592" cy="352599"/>
            </a:xfrm>
            <a:custGeom>
              <a:avLst/>
              <a:gdLst/>
              <a:ahLst/>
              <a:cxnLst/>
              <a:rect r="r" b="b" t="t" l="l"/>
              <a:pathLst>
                <a:path h="352599" w="4816592">
                  <a:moveTo>
                    <a:pt x="0" y="0"/>
                  </a:moveTo>
                  <a:lnTo>
                    <a:pt x="4816592" y="0"/>
                  </a:lnTo>
                  <a:lnTo>
                    <a:pt x="4816592" y="352599"/>
                  </a:lnTo>
                  <a:lnTo>
                    <a:pt x="0" y="352599"/>
                  </a:lnTo>
                  <a:close/>
                </a:path>
              </a:pathLst>
            </a:custGeom>
            <a:solidFill>
              <a:srgbClr val="FFDE59"/>
            </a:solidFill>
          </p:spPr>
        </p:sp>
        <p:sp>
          <p:nvSpPr>
            <p:cNvPr name="TextBox 12" id="12"/>
            <p:cNvSpPr txBox="true"/>
            <p:nvPr/>
          </p:nvSpPr>
          <p:spPr>
            <a:xfrm>
              <a:off x="0" y="-38100"/>
              <a:ext cx="4816593" cy="390699"/>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42472" y="9291214"/>
            <a:ext cx="17498569" cy="538497"/>
          </a:xfrm>
          <a:prstGeom prst="rect">
            <a:avLst/>
          </a:prstGeom>
        </p:spPr>
        <p:txBody>
          <a:bodyPr anchor="t" rtlCol="false" tIns="0" lIns="0" bIns="0" rIns="0">
            <a:spAutoFit/>
          </a:bodyPr>
          <a:lstStyle/>
          <a:p>
            <a:pPr algn="ctr">
              <a:lnSpc>
                <a:spcPts val="3919"/>
              </a:lnSpc>
            </a:pPr>
            <a:r>
              <a:rPr lang="en-US" sz="2799">
                <a:solidFill>
                  <a:srgbClr val="597D0E"/>
                </a:solidFill>
                <a:latin typeface="Times New Roman"/>
                <a:ea typeface="Times New Roman"/>
                <a:cs typeface="Times New Roman"/>
                <a:sym typeface="Times New Roman"/>
              </a:rPr>
              <a:t>https://www.safemeds4all.com/product-details/ovidac-5000-iu-ml-freeze-dried-powdered-hcg-injection/442.html</a:t>
            </a: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597D0E"/>
        </a:solidFill>
      </p:bgPr>
    </p:bg>
    <p:spTree>
      <p:nvGrpSpPr>
        <p:cNvPr id="1" name=""/>
        <p:cNvGrpSpPr/>
        <p:nvPr/>
      </p:nvGrpSpPr>
      <p:grpSpPr>
        <a:xfrm>
          <a:off x="0" y="0"/>
          <a:ext cx="0" cy="0"/>
          <a:chOff x="0" y="0"/>
          <a:chExt cx="0" cy="0"/>
        </a:xfrm>
      </p:grpSpPr>
      <p:grpSp>
        <p:nvGrpSpPr>
          <p:cNvPr name="Group 2" id="2"/>
          <p:cNvGrpSpPr/>
          <p:nvPr/>
        </p:nvGrpSpPr>
        <p:grpSpPr>
          <a:xfrm rot="0">
            <a:off x="-1311976" y="-141839"/>
            <a:ext cx="21007465" cy="1743119"/>
            <a:chOff x="0" y="0"/>
            <a:chExt cx="5532830" cy="459093"/>
          </a:xfrm>
        </p:grpSpPr>
        <p:sp>
          <p:nvSpPr>
            <p:cNvPr name="Freeform 3" id="3"/>
            <p:cNvSpPr/>
            <p:nvPr/>
          </p:nvSpPr>
          <p:spPr>
            <a:xfrm flipH="false" flipV="false" rot="0">
              <a:off x="0" y="0"/>
              <a:ext cx="5532830" cy="459093"/>
            </a:xfrm>
            <a:custGeom>
              <a:avLst/>
              <a:gdLst/>
              <a:ahLst/>
              <a:cxnLst/>
              <a:rect r="r" b="b" t="t" l="l"/>
              <a:pathLst>
                <a:path h="459093" w="5532830">
                  <a:moveTo>
                    <a:pt x="0" y="0"/>
                  </a:moveTo>
                  <a:lnTo>
                    <a:pt x="5532830" y="0"/>
                  </a:lnTo>
                  <a:lnTo>
                    <a:pt x="5532830" y="459093"/>
                  </a:lnTo>
                  <a:lnTo>
                    <a:pt x="0" y="459093"/>
                  </a:lnTo>
                  <a:close/>
                </a:path>
              </a:pathLst>
            </a:custGeom>
            <a:solidFill>
              <a:srgbClr val="7C9C3B"/>
            </a:solidFill>
          </p:spPr>
        </p:sp>
        <p:sp>
          <p:nvSpPr>
            <p:cNvPr name="TextBox 4" id="4"/>
            <p:cNvSpPr txBox="true"/>
            <p:nvPr/>
          </p:nvSpPr>
          <p:spPr>
            <a:xfrm>
              <a:off x="0" y="-38100"/>
              <a:ext cx="5532830" cy="49719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2594848" y="134597"/>
            <a:ext cx="5453089" cy="1354805"/>
          </a:xfrm>
          <a:custGeom>
            <a:avLst/>
            <a:gdLst/>
            <a:ahLst/>
            <a:cxnLst/>
            <a:rect r="r" b="b" t="t" l="l"/>
            <a:pathLst>
              <a:path h="1354805" w="5453089">
                <a:moveTo>
                  <a:pt x="0" y="0"/>
                </a:moveTo>
                <a:lnTo>
                  <a:pt x="5453089" y="0"/>
                </a:lnTo>
                <a:lnTo>
                  <a:pt x="5453089" y="1354804"/>
                </a:lnTo>
                <a:lnTo>
                  <a:pt x="0" y="1354804"/>
                </a:lnTo>
                <a:lnTo>
                  <a:pt x="0" y="0"/>
                </a:lnTo>
                <a:close/>
              </a:path>
            </a:pathLst>
          </a:custGeom>
          <a:blipFill>
            <a:blip r:embed="rId2"/>
            <a:stretch>
              <a:fillRect l="0" t="0" r="0" b="0"/>
            </a:stretch>
          </a:blipFill>
        </p:spPr>
      </p:sp>
      <p:sp>
        <p:nvSpPr>
          <p:cNvPr name="Freeform 6" id="6"/>
          <p:cNvSpPr/>
          <p:nvPr/>
        </p:nvSpPr>
        <p:spPr>
          <a:xfrm flipH="false" flipV="false" rot="0">
            <a:off x="789431" y="230334"/>
            <a:ext cx="1163330" cy="1163330"/>
          </a:xfrm>
          <a:custGeom>
            <a:avLst/>
            <a:gdLst/>
            <a:ahLst/>
            <a:cxnLst/>
            <a:rect r="r" b="b" t="t" l="l"/>
            <a:pathLst>
              <a:path h="1163330" w="1163330">
                <a:moveTo>
                  <a:pt x="0" y="0"/>
                </a:moveTo>
                <a:lnTo>
                  <a:pt x="1163330" y="0"/>
                </a:lnTo>
                <a:lnTo>
                  <a:pt x="1163330" y="1163330"/>
                </a:lnTo>
                <a:lnTo>
                  <a:pt x="0" y="11633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2221607" y="240499"/>
            <a:ext cx="6399609" cy="1028700"/>
          </a:xfrm>
          <a:prstGeom prst="rect">
            <a:avLst/>
          </a:prstGeom>
        </p:spPr>
        <p:txBody>
          <a:bodyPr anchor="t" rtlCol="false" tIns="0" lIns="0" bIns="0" rIns="0">
            <a:spAutoFit/>
          </a:bodyPr>
          <a:lstStyle/>
          <a:p>
            <a:pPr algn="ctr">
              <a:lnSpc>
                <a:spcPts val="8400"/>
              </a:lnSpc>
            </a:pPr>
            <a:r>
              <a:rPr lang="en-US" sz="6000" b="true">
                <a:solidFill>
                  <a:srgbClr val="FFFFFF"/>
                </a:solidFill>
                <a:latin typeface="Canva Sans Bold"/>
                <a:ea typeface="Canva Sans Bold"/>
                <a:cs typeface="Canva Sans Bold"/>
                <a:sym typeface="Canva Sans Bold"/>
              </a:rPr>
              <a:t>+1-800-897-1053</a:t>
            </a:r>
          </a:p>
        </p:txBody>
      </p:sp>
      <p:sp>
        <p:nvSpPr>
          <p:cNvPr name="TextBox 8" id="8"/>
          <p:cNvSpPr txBox="true"/>
          <p:nvPr/>
        </p:nvSpPr>
        <p:spPr>
          <a:xfrm rot="0">
            <a:off x="3591043" y="3559272"/>
            <a:ext cx="7674620" cy="5190492"/>
          </a:xfrm>
          <a:prstGeom prst="rect">
            <a:avLst/>
          </a:prstGeom>
        </p:spPr>
        <p:txBody>
          <a:bodyPr anchor="t" rtlCol="false" tIns="0" lIns="0" bIns="0" rIns="0">
            <a:spAutoFit/>
          </a:bodyPr>
          <a:lstStyle/>
          <a:p>
            <a:pPr algn="l">
              <a:lnSpc>
                <a:spcPts val="13999"/>
              </a:lnSpc>
            </a:pPr>
            <a:r>
              <a:rPr lang="en-US" sz="5599" b="true">
                <a:solidFill>
                  <a:srgbClr val="FE8F15"/>
                </a:solidFill>
                <a:latin typeface="Times New Roman Bold"/>
                <a:ea typeface="Times New Roman Bold"/>
                <a:cs typeface="Times New Roman Bold"/>
                <a:sym typeface="Times New Roman Bold"/>
              </a:rPr>
              <a:t>+1-800-897-1053</a:t>
            </a:r>
          </a:p>
          <a:p>
            <a:pPr algn="l">
              <a:lnSpc>
                <a:spcPts val="13999"/>
              </a:lnSpc>
            </a:pPr>
            <a:r>
              <a:rPr lang="en-US" sz="5599" b="true">
                <a:solidFill>
                  <a:srgbClr val="FE8F15"/>
                </a:solidFill>
                <a:latin typeface="Times New Roman Bold"/>
                <a:ea typeface="Times New Roman Bold"/>
                <a:cs typeface="Times New Roman Bold"/>
                <a:sym typeface="Times New Roman Bold"/>
                <a:hlinkClick r:id="rId5" tooltip="https://www.reliablecanadianpharmacy.com"/>
              </a:rPr>
              <a:t>www.safemeds4all.com</a:t>
            </a:r>
          </a:p>
          <a:p>
            <a:pPr algn="l">
              <a:lnSpc>
                <a:spcPts val="13999"/>
              </a:lnSpc>
            </a:pPr>
            <a:r>
              <a:rPr lang="en-US" sz="5599" b="true">
                <a:solidFill>
                  <a:srgbClr val="FE8F15"/>
                </a:solidFill>
                <a:latin typeface="Times New Roman Bold"/>
                <a:ea typeface="Times New Roman Bold"/>
                <a:cs typeface="Times New Roman Bold"/>
                <a:sym typeface="Times New Roman Bold"/>
                <a:hlinkClick r:id="rId6" tooltip="mailto:orders@reliablecanadianpharmacy.com"/>
              </a:rPr>
              <a:t>orders@safemeds4all.com</a:t>
            </a:r>
          </a:p>
        </p:txBody>
      </p:sp>
      <p:sp>
        <p:nvSpPr>
          <p:cNvPr name="Freeform 9" id="9"/>
          <p:cNvSpPr/>
          <p:nvPr/>
        </p:nvSpPr>
        <p:spPr>
          <a:xfrm flipH="false" flipV="false" rot="0">
            <a:off x="2804907" y="1839272"/>
            <a:ext cx="6854189" cy="2281974"/>
          </a:xfrm>
          <a:custGeom>
            <a:avLst/>
            <a:gdLst/>
            <a:ahLst/>
            <a:cxnLst/>
            <a:rect r="r" b="b" t="t" l="l"/>
            <a:pathLst>
              <a:path h="2281974" w="6854189">
                <a:moveTo>
                  <a:pt x="0" y="0"/>
                </a:moveTo>
                <a:lnTo>
                  <a:pt x="6854189" y="0"/>
                </a:lnTo>
                <a:lnTo>
                  <a:pt x="6854189" y="2281975"/>
                </a:lnTo>
                <a:lnTo>
                  <a:pt x="0" y="2281975"/>
                </a:lnTo>
                <a:lnTo>
                  <a:pt x="0" y="0"/>
                </a:lnTo>
                <a:close/>
              </a:path>
            </a:pathLst>
          </a:custGeom>
          <a:blipFill>
            <a:blip r:embed="rId7"/>
            <a:stretch>
              <a:fillRect l="0" t="0" r="0" b="-6002"/>
            </a:stretch>
          </a:blipFill>
        </p:spPr>
      </p:sp>
      <p:sp>
        <p:nvSpPr>
          <p:cNvPr name="Freeform 10" id="10"/>
          <p:cNvSpPr/>
          <p:nvPr/>
        </p:nvSpPr>
        <p:spPr>
          <a:xfrm flipH="false" flipV="false" rot="0">
            <a:off x="2377266" y="4496355"/>
            <a:ext cx="855282" cy="855282"/>
          </a:xfrm>
          <a:custGeom>
            <a:avLst/>
            <a:gdLst/>
            <a:ahLst/>
            <a:cxnLst/>
            <a:rect r="r" b="b" t="t" l="l"/>
            <a:pathLst>
              <a:path h="855282" w="855282">
                <a:moveTo>
                  <a:pt x="0" y="0"/>
                </a:moveTo>
                <a:lnTo>
                  <a:pt x="855282" y="0"/>
                </a:lnTo>
                <a:lnTo>
                  <a:pt x="855282" y="855282"/>
                </a:lnTo>
                <a:lnTo>
                  <a:pt x="0" y="8552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2456626" y="6337148"/>
            <a:ext cx="696564" cy="708806"/>
          </a:xfrm>
          <a:custGeom>
            <a:avLst/>
            <a:gdLst/>
            <a:ahLst/>
            <a:cxnLst/>
            <a:rect r="r" b="b" t="t" l="l"/>
            <a:pathLst>
              <a:path h="708806" w="696564">
                <a:moveTo>
                  <a:pt x="0" y="0"/>
                </a:moveTo>
                <a:lnTo>
                  <a:pt x="696563" y="0"/>
                </a:lnTo>
                <a:lnTo>
                  <a:pt x="696563" y="708806"/>
                </a:lnTo>
                <a:lnTo>
                  <a:pt x="0" y="7088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2535985" y="7946857"/>
            <a:ext cx="723024" cy="723024"/>
          </a:xfrm>
          <a:custGeom>
            <a:avLst/>
            <a:gdLst/>
            <a:ahLst/>
            <a:cxnLst/>
            <a:rect r="r" b="b" t="t" l="l"/>
            <a:pathLst>
              <a:path h="723024" w="723024">
                <a:moveTo>
                  <a:pt x="0" y="0"/>
                </a:moveTo>
                <a:lnTo>
                  <a:pt x="723023" y="0"/>
                </a:lnTo>
                <a:lnTo>
                  <a:pt x="723023" y="723023"/>
                </a:lnTo>
                <a:lnTo>
                  <a:pt x="0" y="72302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3" id="13"/>
          <p:cNvGrpSpPr/>
          <p:nvPr/>
        </p:nvGrpSpPr>
        <p:grpSpPr>
          <a:xfrm rot="0">
            <a:off x="-635580" y="8987889"/>
            <a:ext cx="19884608" cy="1587379"/>
            <a:chOff x="0" y="0"/>
            <a:chExt cx="5237098" cy="418075"/>
          </a:xfrm>
        </p:grpSpPr>
        <p:sp>
          <p:nvSpPr>
            <p:cNvPr name="Freeform 14" id="14"/>
            <p:cNvSpPr/>
            <p:nvPr/>
          </p:nvSpPr>
          <p:spPr>
            <a:xfrm flipH="false" flipV="false" rot="0">
              <a:off x="0" y="0"/>
              <a:ext cx="5237098" cy="418075"/>
            </a:xfrm>
            <a:custGeom>
              <a:avLst/>
              <a:gdLst/>
              <a:ahLst/>
              <a:cxnLst/>
              <a:rect r="r" b="b" t="t" l="l"/>
              <a:pathLst>
                <a:path h="418075" w="5237098">
                  <a:moveTo>
                    <a:pt x="0" y="0"/>
                  </a:moveTo>
                  <a:lnTo>
                    <a:pt x="5237098" y="0"/>
                  </a:lnTo>
                  <a:lnTo>
                    <a:pt x="5237098" y="418075"/>
                  </a:lnTo>
                  <a:lnTo>
                    <a:pt x="0" y="418075"/>
                  </a:lnTo>
                  <a:close/>
                </a:path>
              </a:pathLst>
            </a:custGeom>
            <a:solidFill>
              <a:srgbClr val="FFDE59"/>
            </a:solidFill>
          </p:spPr>
        </p:sp>
        <p:sp>
          <p:nvSpPr>
            <p:cNvPr name="TextBox 15" id="15"/>
            <p:cNvSpPr txBox="true"/>
            <p:nvPr/>
          </p:nvSpPr>
          <p:spPr>
            <a:xfrm>
              <a:off x="0" y="-38100"/>
              <a:ext cx="5237098" cy="456175"/>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504079" y="9243081"/>
            <a:ext cx="17279842" cy="538497"/>
          </a:xfrm>
          <a:prstGeom prst="rect">
            <a:avLst/>
          </a:prstGeom>
        </p:spPr>
        <p:txBody>
          <a:bodyPr anchor="t" rtlCol="false" tIns="0" lIns="0" bIns="0" rIns="0">
            <a:spAutoFit/>
          </a:bodyPr>
          <a:lstStyle/>
          <a:p>
            <a:pPr algn="ctr">
              <a:lnSpc>
                <a:spcPts val="3919"/>
              </a:lnSpc>
            </a:pPr>
            <a:r>
              <a:rPr lang="en-US" sz="2799">
                <a:solidFill>
                  <a:srgbClr val="597D0E"/>
                </a:solidFill>
                <a:latin typeface="Times New Roman"/>
                <a:ea typeface="Times New Roman"/>
                <a:cs typeface="Times New Roman"/>
                <a:sym typeface="Times New Roman"/>
              </a:rPr>
              <a:t>https://www.safemeds4all.com/product-details/ovidac-5000-iu-ml-freeze-dried-powdered-hcg-injection/442.html</a:t>
            </a:r>
          </a:p>
        </p:txBody>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9F5F5"/>
        </a:solidFill>
      </p:bgPr>
    </p:bg>
    <p:spTree>
      <p:nvGrpSpPr>
        <p:cNvPr id="1" name=""/>
        <p:cNvGrpSpPr/>
        <p:nvPr/>
      </p:nvGrpSpPr>
      <p:grpSpPr>
        <a:xfrm>
          <a:off x="0" y="0"/>
          <a:ext cx="0" cy="0"/>
          <a:chOff x="0" y="0"/>
          <a:chExt cx="0" cy="0"/>
        </a:xfrm>
      </p:grpSpPr>
      <p:grpSp>
        <p:nvGrpSpPr>
          <p:cNvPr name="Group 2" id="2"/>
          <p:cNvGrpSpPr/>
          <p:nvPr/>
        </p:nvGrpSpPr>
        <p:grpSpPr>
          <a:xfrm rot="0">
            <a:off x="-1311976" y="-141839"/>
            <a:ext cx="21007465" cy="1743119"/>
            <a:chOff x="0" y="0"/>
            <a:chExt cx="5532830" cy="459093"/>
          </a:xfrm>
        </p:grpSpPr>
        <p:sp>
          <p:nvSpPr>
            <p:cNvPr name="Freeform 3" id="3"/>
            <p:cNvSpPr/>
            <p:nvPr/>
          </p:nvSpPr>
          <p:spPr>
            <a:xfrm flipH="false" flipV="false" rot="0">
              <a:off x="0" y="0"/>
              <a:ext cx="5532830" cy="459093"/>
            </a:xfrm>
            <a:custGeom>
              <a:avLst/>
              <a:gdLst/>
              <a:ahLst/>
              <a:cxnLst/>
              <a:rect r="r" b="b" t="t" l="l"/>
              <a:pathLst>
                <a:path h="459093" w="5532830">
                  <a:moveTo>
                    <a:pt x="0" y="0"/>
                  </a:moveTo>
                  <a:lnTo>
                    <a:pt x="5532830" y="0"/>
                  </a:lnTo>
                  <a:lnTo>
                    <a:pt x="5532830" y="459093"/>
                  </a:lnTo>
                  <a:lnTo>
                    <a:pt x="0" y="459093"/>
                  </a:lnTo>
                  <a:close/>
                </a:path>
              </a:pathLst>
            </a:custGeom>
            <a:solidFill>
              <a:srgbClr val="7C9C3B"/>
            </a:solidFill>
          </p:spPr>
        </p:sp>
        <p:sp>
          <p:nvSpPr>
            <p:cNvPr name="TextBox 4" id="4"/>
            <p:cNvSpPr txBox="true"/>
            <p:nvPr/>
          </p:nvSpPr>
          <p:spPr>
            <a:xfrm>
              <a:off x="0" y="-38100"/>
              <a:ext cx="5532830" cy="49719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2594848" y="134597"/>
            <a:ext cx="5453089" cy="1354805"/>
          </a:xfrm>
          <a:custGeom>
            <a:avLst/>
            <a:gdLst/>
            <a:ahLst/>
            <a:cxnLst/>
            <a:rect r="r" b="b" t="t" l="l"/>
            <a:pathLst>
              <a:path h="1354805" w="5453089">
                <a:moveTo>
                  <a:pt x="0" y="0"/>
                </a:moveTo>
                <a:lnTo>
                  <a:pt x="5453089" y="0"/>
                </a:lnTo>
                <a:lnTo>
                  <a:pt x="5453089" y="1354804"/>
                </a:lnTo>
                <a:lnTo>
                  <a:pt x="0" y="1354804"/>
                </a:lnTo>
                <a:lnTo>
                  <a:pt x="0" y="0"/>
                </a:lnTo>
                <a:close/>
              </a:path>
            </a:pathLst>
          </a:custGeom>
          <a:blipFill>
            <a:blip r:embed="rId2"/>
            <a:stretch>
              <a:fillRect l="0" t="0" r="0" b="0"/>
            </a:stretch>
          </a:blipFill>
        </p:spPr>
      </p:sp>
      <p:sp>
        <p:nvSpPr>
          <p:cNvPr name="Freeform 6" id="6"/>
          <p:cNvSpPr/>
          <p:nvPr/>
        </p:nvSpPr>
        <p:spPr>
          <a:xfrm flipH="false" flipV="false" rot="0">
            <a:off x="789431" y="230334"/>
            <a:ext cx="1163330" cy="1163330"/>
          </a:xfrm>
          <a:custGeom>
            <a:avLst/>
            <a:gdLst/>
            <a:ahLst/>
            <a:cxnLst/>
            <a:rect r="r" b="b" t="t" l="l"/>
            <a:pathLst>
              <a:path h="1163330" w="1163330">
                <a:moveTo>
                  <a:pt x="0" y="0"/>
                </a:moveTo>
                <a:lnTo>
                  <a:pt x="1163330" y="0"/>
                </a:lnTo>
                <a:lnTo>
                  <a:pt x="1163330" y="1163330"/>
                </a:lnTo>
                <a:lnTo>
                  <a:pt x="0" y="11633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0" y="4656081"/>
            <a:ext cx="9144000" cy="1827640"/>
          </a:xfrm>
          <a:custGeom>
            <a:avLst/>
            <a:gdLst/>
            <a:ahLst/>
            <a:cxnLst/>
            <a:rect r="r" b="b" t="t" l="l"/>
            <a:pathLst>
              <a:path h="1827640" w="9144000">
                <a:moveTo>
                  <a:pt x="0" y="0"/>
                </a:moveTo>
                <a:lnTo>
                  <a:pt x="9144000" y="0"/>
                </a:lnTo>
                <a:lnTo>
                  <a:pt x="9144000" y="1827639"/>
                </a:lnTo>
                <a:lnTo>
                  <a:pt x="0" y="1827639"/>
                </a:lnTo>
                <a:lnTo>
                  <a:pt x="0" y="0"/>
                </a:lnTo>
                <a:close/>
              </a:path>
            </a:pathLst>
          </a:custGeom>
          <a:blipFill>
            <a:blip r:embed="rId5"/>
            <a:stretch>
              <a:fillRect l="0" t="-14446" r="-2170" b="-27734"/>
            </a:stretch>
          </a:blipFill>
        </p:spPr>
      </p:sp>
      <p:sp>
        <p:nvSpPr>
          <p:cNvPr name="Freeform 8" id="8"/>
          <p:cNvSpPr/>
          <p:nvPr/>
        </p:nvSpPr>
        <p:spPr>
          <a:xfrm flipH="false" flipV="false" rot="0">
            <a:off x="4833567" y="1943749"/>
            <a:ext cx="8882433" cy="2356030"/>
          </a:xfrm>
          <a:custGeom>
            <a:avLst/>
            <a:gdLst/>
            <a:ahLst/>
            <a:cxnLst/>
            <a:rect r="r" b="b" t="t" l="l"/>
            <a:pathLst>
              <a:path h="2356030" w="8882433">
                <a:moveTo>
                  <a:pt x="0" y="0"/>
                </a:moveTo>
                <a:lnTo>
                  <a:pt x="8882433" y="0"/>
                </a:lnTo>
                <a:lnTo>
                  <a:pt x="8882433" y="2356030"/>
                </a:lnTo>
                <a:lnTo>
                  <a:pt x="0" y="2356030"/>
                </a:lnTo>
                <a:lnTo>
                  <a:pt x="0" y="0"/>
                </a:lnTo>
                <a:close/>
              </a:path>
            </a:pathLst>
          </a:custGeom>
          <a:blipFill>
            <a:blip r:embed="rId6"/>
            <a:stretch>
              <a:fillRect l="0" t="-9261" r="0" b="-12409"/>
            </a:stretch>
          </a:blipFill>
        </p:spPr>
      </p:sp>
      <p:sp>
        <p:nvSpPr>
          <p:cNvPr name="Freeform 9" id="9"/>
          <p:cNvSpPr/>
          <p:nvPr/>
        </p:nvSpPr>
        <p:spPr>
          <a:xfrm flipH="false" flipV="false" rot="0">
            <a:off x="9144000" y="4642248"/>
            <a:ext cx="9144000" cy="1841472"/>
          </a:xfrm>
          <a:custGeom>
            <a:avLst/>
            <a:gdLst/>
            <a:ahLst/>
            <a:cxnLst/>
            <a:rect r="r" b="b" t="t" l="l"/>
            <a:pathLst>
              <a:path h="1841472" w="9144000">
                <a:moveTo>
                  <a:pt x="0" y="0"/>
                </a:moveTo>
                <a:lnTo>
                  <a:pt x="9144000" y="0"/>
                </a:lnTo>
                <a:lnTo>
                  <a:pt x="9144000" y="1841472"/>
                </a:lnTo>
                <a:lnTo>
                  <a:pt x="0" y="1841472"/>
                </a:lnTo>
                <a:lnTo>
                  <a:pt x="0" y="0"/>
                </a:lnTo>
                <a:close/>
              </a:path>
            </a:pathLst>
          </a:custGeom>
          <a:blipFill>
            <a:blip r:embed="rId7"/>
            <a:stretch>
              <a:fillRect l="-5717" t="-20512" r="0" b="-32176"/>
            </a:stretch>
          </a:blipFill>
        </p:spPr>
      </p:sp>
      <p:sp>
        <p:nvSpPr>
          <p:cNvPr name="TextBox 10" id="10"/>
          <p:cNvSpPr txBox="true"/>
          <p:nvPr/>
        </p:nvSpPr>
        <p:spPr>
          <a:xfrm rot="0">
            <a:off x="2221607" y="240499"/>
            <a:ext cx="6399609" cy="1028700"/>
          </a:xfrm>
          <a:prstGeom prst="rect">
            <a:avLst/>
          </a:prstGeom>
        </p:spPr>
        <p:txBody>
          <a:bodyPr anchor="t" rtlCol="false" tIns="0" lIns="0" bIns="0" rIns="0">
            <a:spAutoFit/>
          </a:bodyPr>
          <a:lstStyle/>
          <a:p>
            <a:pPr algn="ctr">
              <a:lnSpc>
                <a:spcPts val="8400"/>
              </a:lnSpc>
            </a:pPr>
            <a:r>
              <a:rPr lang="en-US" sz="6000" b="true">
                <a:solidFill>
                  <a:srgbClr val="FFFFFF"/>
                </a:solidFill>
                <a:latin typeface="Canva Sans Bold"/>
                <a:ea typeface="Canva Sans Bold"/>
                <a:cs typeface="Canva Sans Bold"/>
                <a:sym typeface="Canva Sans Bold"/>
              </a:rPr>
              <a:t>+1-800-897-1053</a:t>
            </a:r>
          </a:p>
        </p:txBody>
      </p:sp>
      <p:sp>
        <p:nvSpPr>
          <p:cNvPr name="TextBox 11" id="11"/>
          <p:cNvSpPr txBox="true"/>
          <p:nvPr/>
        </p:nvSpPr>
        <p:spPr>
          <a:xfrm rot="0">
            <a:off x="4284981" y="7367507"/>
            <a:ext cx="9718037" cy="1890793"/>
          </a:xfrm>
          <a:prstGeom prst="rect">
            <a:avLst/>
          </a:prstGeom>
        </p:spPr>
        <p:txBody>
          <a:bodyPr anchor="t" rtlCol="false" tIns="0" lIns="0" bIns="0" rIns="0">
            <a:spAutoFit/>
          </a:bodyPr>
          <a:lstStyle/>
          <a:p>
            <a:pPr algn="ctr">
              <a:lnSpc>
                <a:spcPts val="15483"/>
              </a:lnSpc>
            </a:pPr>
            <a:r>
              <a:rPr lang="en-US" sz="11059">
                <a:solidFill>
                  <a:srgbClr val="597D0E"/>
                </a:solidFill>
                <a:latin typeface="Shrikhand"/>
                <a:ea typeface="Shrikhand"/>
                <a:cs typeface="Shrikhand"/>
                <a:sym typeface="Shrikhand"/>
              </a:rPr>
              <a:t>Thank You</a:t>
            </a:r>
          </a:p>
        </p:txBody>
      </p:sp>
      <p:grpSp>
        <p:nvGrpSpPr>
          <p:cNvPr name="Group 12" id="12"/>
          <p:cNvGrpSpPr/>
          <p:nvPr/>
        </p:nvGrpSpPr>
        <p:grpSpPr>
          <a:xfrm rot="0">
            <a:off x="0" y="9015591"/>
            <a:ext cx="18288000" cy="1271409"/>
            <a:chOff x="0" y="0"/>
            <a:chExt cx="4816593" cy="334857"/>
          </a:xfrm>
        </p:grpSpPr>
        <p:sp>
          <p:nvSpPr>
            <p:cNvPr name="Freeform 13" id="13"/>
            <p:cNvSpPr/>
            <p:nvPr/>
          </p:nvSpPr>
          <p:spPr>
            <a:xfrm flipH="false" flipV="false" rot="0">
              <a:off x="0" y="0"/>
              <a:ext cx="4816592" cy="334857"/>
            </a:xfrm>
            <a:custGeom>
              <a:avLst/>
              <a:gdLst/>
              <a:ahLst/>
              <a:cxnLst/>
              <a:rect r="r" b="b" t="t" l="l"/>
              <a:pathLst>
                <a:path h="334857" w="4816592">
                  <a:moveTo>
                    <a:pt x="0" y="0"/>
                  </a:moveTo>
                  <a:lnTo>
                    <a:pt x="4816592" y="0"/>
                  </a:lnTo>
                  <a:lnTo>
                    <a:pt x="4816592" y="334857"/>
                  </a:lnTo>
                  <a:lnTo>
                    <a:pt x="0" y="334857"/>
                  </a:lnTo>
                  <a:close/>
                </a:path>
              </a:pathLst>
            </a:custGeom>
            <a:solidFill>
              <a:srgbClr val="FFDE59"/>
            </a:solidFill>
          </p:spPr>
        </p:sp>
        <p:sp>
          <p:nvSpPr>
            <p:cNvPr name="TextBox 14" id="14"/>
            <p:cNvSpPr txBox="true"/>
            <p:nvPr/>
          </p:nvSpPr>
          <p:spPr>
            <a:xfrm>
              <a:off x="0" y="-38100"/>
              <a:ext cx="4816593" cy="372957"/>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855949" y="9324906"/>
            <a:ext cx="16837670" cy="538480"/>
          </a:xfrm>
          <a:prstGeom prst="rect">
            <a:avLst/>
          </a:prstGeom>
        </p:spPr>
        <p:txBody>
          <a:bodyPr anchor="t" rtlCol="false" tIns="0" lIns="0" bIns="0" rIns="0">
            <a:spAutoFit/>
          </a:bodyPr>
          <a:lstStyle/>
          <a:p>
            <a:pPr algn="ctr">
              <a:lnSpc>
                <a:spcPts val="3920"/>
              </a:lnSpc>
            </a:pPr>
            <a:r>
              <a:rPr lang="en-US" sz="2800">
                <a:solidFill>
                  <a:srgbClr val="597D0E"/>
                </a:solidFill>
                <a:latin typeface="Times New Roman"/>
                <a:ea typeface="Times New Roman"/>
                <a:cs typeface="Times New Roman"/>
                <a:sym typeface="Times New Roman"/>
              </a:rPr>
              <a:t>https://www.safemeds4all.com/product-details/ovidac-5000-iu-ml-freeze-dried-powdered-hcg-injection/442.html</a:t>
            </a:r>
          </a:p>
        </p:txBody>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DAGbmiwolLw</dc:identifier>
  <dcterms:modified xsi:type="dcterms:W3CDTF">2011-08-01T06:04:30Z</dcterms:modified>
  <cp:revision>1</cp:revision>
  <dc:title>Buy Ovidac 5000 iu Canada</dc:title>
</cp:coreProperties>
</file>