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Overpass Ultra-Bold" charset="1" panose="00000900000000000000"/>
      <p:regular r:id="rId14"/>
    </p:embeddedFont>
    <p:embeddedFont>
      <p:font typeface="Overpass" charset="1" panose="0000050000000000000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https://gamma.app/?utm_source=made-with-gamma" TargetMode="External" Type="http://schemas.openxmlformats.org/officeDocument/2006/relationships/hyperlink"/><Relationship Id="rId5" Target="../media/image3.jpeg" Type="http://schemas.openxmlformats.org/officeDocument/2006/relationships/image"/><Relationship Id="rId6" Target="https://reepeatshop.com" TargetMode="External" Type="http://schemas.openxmlformats.org/officeDocument/2006/relationships/hyperlink"/><Relationship Id="rId7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https://reepeatshop.com" TargetMode="External" Type="http://schemas.openxmlformats.org/officeDocument/2006/relationships/hyperlink"/><Relationship Id="rId4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https://gamma.app/?utm_source=made-with-gamma" TargetMode="External" Type="http://schemas.openxmlformats.org/officeDocument/2006/relationships/hyperlink"/><Relationship Id="rId5" Target="../media/image5.png" Type="http://schemas.openxmlformats.org/officeDocument/2006/relationships/image"/><Relationship Id="rId6" Target="https://reepeatshop.com" TargetMode="External" Type="http://schemas.openxmlformats.org/officeDocument/2006/relationships/hyperlink"/><Relationship Id="rId7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6.png" Type="http://schemas.openxmlformats.org/officeDocument/2006/relationships/image"/><Relationship Id="rId4" Target="https://reepeatshop.com" TargetMode="External" Type="http://schemas.openxmlformats.org/officeDocument/2006/relationships/hyperlink"/><Relationship Id="rId5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https://reepeatshop.com" TargetMode="External" Type="http://schemas.openxmlformats.org/officeDocument/2006/relationships/hyperlink"/><Relationship Id="rId4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7.jpeg" Type="http://schemas.openxmlformats.org/officeDocument/2006/relationships/image"/><Relationship Id="rId4" Target="../media/image8.png" Type="http://schemas.openxmlformats.org/officeDocument/2006/relationships/image"/><Relationship Id="rId5" Target="https://reepeatshop.com" TargetMode="External" Type="http://schemas.openxmlformats.org/officeDocument/2006/relationships/hyperlink"/><Relationship Id="rId6" Target="../media/image9.png" Type="http://schemas.openxmlformats.org/officeDocument/2006/relationships/image"/><Relationship Id="rId7" Target="../media/image10.png" Type="http://schemas.openxmlformats.org/officeDocument/2006/relationships/image"/><Relationship Id="rId8" Target="../media/image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https://reepeatshop.com" TargetMode="External" Type="http://schemas.openxmlformats.org/officeDocument/2006/relationships/hyperlink"/><Relationship Id="rId4" Target="../media/image11.png" Type="http://schemas.openxmlformats.org/officeDocument/2006/relationships/image"/><Relationship Id="rId5" Target="../media/image12.png" Type="http://schemas.openxmlformats.org/officeDocument/2006/relationships/image"/><Relationship Id="rId6" Target="../media/image13.png" Type="http://schemas.openxmlformats.org/officeDocument/2006/relationships/image"/><Relationship Id="rId7" Target="../media/image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https://gamma.app/?utm_source=made-with-gamma" TargetMode="External" Type="http://schemas.openxmlformats.org/officeDocument/2006/relationships/hyperlink"/><Relationship Id="rId5" Target="../media/image14.png" Type="http://schemas.openxmlformats.org/officeDocument/2006/relationships/image"/><Relationship Id="rId6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52222">
                <a:alpha val="90196"/>
              </a:srgbClr>
            </a:solidFill>
          </p:spPr>
        </p:sp>
      </p:grpSp>
      <p:sp>
        <p:nvSpPr>
          <p:cNvPr name="Freeform 5" id="5" descr="preencoded.png">
            <a:hlinkClick r:id="rId4" tooltip="https://gamma.app/?utm_source=made-with-gamma"/>
          </p:cNvPr>
          <p:cNvSpPr/>
          <p:nvPr/>
        </p:nvSpPr>
        <p:spPr>
          <a:xfrm flipH="false" flipV="false" rot="0">
            <a:off x="16049019" y="9686925"/>
            <a:ext cx="2153256" cy="514350"/>
          </a:xfrm>
          <a:custGeom>
            <a:avLst/>
            <a:gdLst/>
            <a:ahLst/>
            <a:cxnLst/>
            <a:rect r="r" b="b" t="t" l="l"/>
            <a:pathLst>
              <a:path h="514350" w="2153256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430000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250" t="0" r="-625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47155" y="2250281"/>
            <a:ext cx="9335691" cy="3520082"/>
            <a:chOff x="0" y="0"/>
            <a:chExt cx="12447588" cy="469344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447588" cy="4693443"/>
            </a:xfrm>
            <a:custGeom>
              <a:avLst/>
              <a:gdLst/>
              <a:ahLst/>
              <a:cxnLst/>
              <a:rect r="r" b="b" t="t" l="l"/>
              <a:pathLst>
                <a:path h="4693443" w="12447588">
                  <a:moveTo>
                    <a:pt x="0" y="0"/>
                  </a:moveTo>
                  <a:lnTo>
                    <a:pt x="12447588" y="0"/>
                  </a:lnTo>
                  <a:lnTo>
                    <a:pt x="12447588" y="4693443"/>
                  </a:lnTo>
                  <a:lnTo>
                    <a:pt x="0" y="469344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161925"/>
              <a:ext cx="12447588" cy="485536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875"/>
                </a:lnSpc>
              </a:pPr>
              <a:r>
                <a:rPr lang="en-US" sz="5500" b="true">
                  <a:solidFill>
                    <a:srgbClr val="FFFFF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Reepeat: Sustainable Fashion for Women That Doesn't Cost the Earth (or Your Style)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47155" y="6219081"/>
            <a:ext cx="9335691" cy="957560"/>
            <a:chOff x="0" y="0"/>
            <a:chExt cx="12447588" cy="127674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447588" cy="1276747"/>
            </a:xfrm>
            <a:custGeom>
              <a:avLst/>
              <a:gdLst/>
              <a:ahLst/>
              <a:cxnLst/>
              <a:rect r="r" b="b" t="t" l="l"/>
              <a:pathLst>
                <a:path h="1276747" w="12447588">
                  <a:moveTo>
                    <a:pt x="0" y="0"/>
                  </a:moveTo>
                  <a:lnTo>
                    <a:pt x="12447588" y="0"/>
                  </a:lnTo>
                  <a:lnTo>
                    <a:pt x="12447588" y="1276747"/>
                  </a:lnTo>
                  <a:lnTo>
                    <a:pt x="0" y="127674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52400"/>
              <a:ext cx="12447588" cy="14291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750"/>
                </a:lnSpc>
              </a:pPr>
              <a:r>
                <a:rPr lang="en-US" sz="2312" b="true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Tagline:</a:t>
              </a:r>
              <a:r>
                <a:rPr lang="en-US" sz="2312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 Dress well, live green with </a:t>
              </a:r>
              <a:r>
                <a:rPr lang="en-US" b="true" sz="2312" u="sng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  <a:hlinkClick r:id="rId6" tooltip="https://reepeatshop.com"/>
                </a:rPr>
                <a:t>sustainable fashion for women </a:t>
              </a:r>
              <a:r>
                <a:rPr lang="en-US" sz="2312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that inspires.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042392" y="7530704"/>
            <a:ext cx="488156" cy="488156"/>
            <a:chOff x="0" y="0"/>
            <a:chExt cx="650875" cy="65087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50875" cy="650875"/>
            </a:xfrm>
            <a:custGeom>
              <a:avLst/>
              <a:gdLst/>
              <a:ahLst/>
              <a:cxnLst/>
              <a:rect r="r" b="b" t="t" l="l"/>
              <a:pathLst>
                <a:path h="650875" w="650875">
                  <a:moveTo>
                    <a:pt x="0" y="325374"/>
                  </a:moveTo>
                  <a:cubicBezTo>
                    <a:pt x="0" y="145669"/>
                    <a:pt x="145669" y="0"/>
                    <a:pt x="325374" y="0"/>
                  </a:cubicBezTo>
                  <a:cubicBezTo>
                    <a:pt x="327279" y="0"/>
                    <a:pt x="329184" y="889"/>
                    <a:pt x="330327" y="2413"/>
                  </a:cubicBezTo>
                  <a:lnTo>
                    <a:pt x="325374" y="6350"/>
                  </a:lnTo>
                  <a:lnTo>
                    <a:pt x="325374" y="0"/>
                  </a:lnTo>
                  <a:lnTo>
                    <a:pt x="325374" y="6350"/>
                  </a:lnTo>
                  <a:lnTo>
                    <a:pt x="325374" y="0"/>
                  </a:lnTo>
                  <a:cubicBezTo>
                    <a:pt x="505206" y="0"/>
                    <a:pt x="650875" y="145669"/>
                    <a:pt x="650875" y="325374"/>
                  </a:cubicBezTo>
                  <a:cubicBezTo>
                    <a:pt x="650875" y="327787"/>
                    <a:pt x="649478" y="329946"/>
                    <a:pt x="647319" y="331089"/>
                  </a:cubicBezTo>
                  <a:lnTo>
                    <a:pt x="644525" y="325374"/>
                  </a:lnTo>
                  <a:lnTo>
                    <a:pt x="650875" y="325374"/>
                  </a:lnTo>
                  <a:cubicBezTo>
                    <a:pt x="650875" y="505079"/>
                    <a:pt x="505206" y="650748"/>
                    <a:pt x="325501" y="650748"/>
                  </a:cubicBezTo>
                  <a:lnTo>
                    <a:pt x="325501" y="644398"/>
                  </a:lnTo>
                  <a:lnTo>
                    <a:pt x="325501" y="638048"/>
                  </a:lnTo>
                  <a:lnTo>
                    <a:pt x="325501" y="644398"/>
                  </a:lnTo>
                  <a:lnTo>
                    <a:pt x="325501" y="650748"/>
                  </a:lnTo>
                  <a:cubicBezTo>
                    <a:pt x="145669" y="650875"/>
                    <a:pt x="0" y="505206"/>
                    <a:pt x="0" y="325374"/>
                  </a:cubicBezTo>
                  <a:lnTo>
                    <a:pt x="6350" y="325374"/>
                  </a:lnTo>
                  <a:lnTo>
                    <a:pt x="0" y="325374"/>
                  </a:lnTo>
                  <a:moveTo>
                    <a:pt x="12700" y="325374"/>
                  </a:moveTo>
                  <a:lnTo>
                    <a:pt x="6350" y="325374"/>
                  </a:lnTo>
                  <a:lnTo>
                    <a:pt x="12700" y="325374"/>
                  </a:lnTo>
                  <a:cubicBezTo>
                    <a:pt x="12700" y="498094"/>
                    <a:pt x="152654" y="638048"/>
                    <a:pt x="325374" y="638048"/>
                  </a:cubicBezTo>
                  <a:cubicBezTo>
                    <a:pt x="328930" y="638048"/>
                    <a:pt x="331724" y="640842"/>
                    <a:pt x="331724" y="644398"/>
                  </a:cubicBezTo>
                  <a:cubicBezTo>
                    <a:pt x="331724" y="647954"/>
                    <a:pt x="328930" y="650748"/>
                    <a:pt x="325374" y="650748"/>
                  </a:cubicBezTo>
                  <a:cubicBezTo>
                    <a:pt x="321818" y="650748"/>
                    <a:pt x="319024" y="647954"/>
                    <a:pt x="319024" y="644398"/>
                  </a:cubicBezTo>
                  <a:cubicBezTo>
                    <a:pt x="319024" y="640842"/>
                    <a:pt x="321818" y="638048"/>
                    <a:pt x="325374" y="638048"/>
                  </a:cubicBezTo>
                  <a:cubicBezTo>
                    <a:pt x="498094" y="638048"/>
                    <a:pt x="638048" y="498094"/>
                    <a:pt x="638048" y="325374"/>
                  </a:cubicBezTo>
                  <a:cubicBezTo>
                    <a:pt x="638048" y="322961"/>
                    <a:pt x="639445" y="320802"/>
                    <a:pt x="641604" y="319659"/>
                  </a:cubicBezTo>
                  <a:lnTo>
                    <a:pt x="644398" y="325374"/>
                  </a:lnTo>
                  <a:lnTo>
                    <a:pt x="638048" y="325374"/>
                  </a:lnTo>
                  <a:cubicBezTo>
                    <a:pt x="638175" y="152654"/>
                    <a:pt x="498221" y="12700"/>
                    <a:pt x="325374" y="12700"/>
                  </a:cubicBezTo>
                  <a:cubicBezTo>
                    <a:pt x="323469" y="12700"/>
                    <a:pt x="321564" y="11811"/>
                    <a:pt x="320421" y="10287"/>
                  </a:cubicBezTo>
                  <a:lnTo>
                    <a:pt x="325374" y="6350"/>
                  </a:lnTo>
                  <a:lnTo>
                    <a:pt x="325374" y="12700"/>
                  </a:lnTo>
                  <a:cubicBezTo>
                    <a:pt x="152654" y="12700"/>
                    <a:pt x="12700" y="152654"/>
                    <a:pt x="12700" y="325374"/>
                  </a:cubicBezTo>
                  <a:close/>
                </a:path>
              </a:pathLst>
            </a:custGeom>
            <a:solidFill>
              <a:srgbClr val="4D4D51"/>
            </a:solid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45038" y="17058"/>
            <a:ext cx="2023284" cy="2023284"/>
          </a:xfrm>
          <a:custGeom>
            <a:avLst/>
            <a:gdLst/>
            <a:ahLst/>
            <a:cxnLst/>
            <a:rect r="r" b="b" t="t" l="l"/>
            <a:pathLst>
              <a:path h="2023284" w="2023284">
                <a:moveTo>
                  <a:pt x="0" y="0"/>
                </a:moveTo>
                <a:lnTo>
                  <a:pt x="2023284" y="0"/>
                </a:lnTo>
                <a:lnTo>
                  <a:pt x="2023284" y="2023284"/>
                </a:lnTo>
                <a:lnTo>
                  <a:pt x="0" y="20232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52222">
                <a:alpha val="90196"/>
              </a:srgbClr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47155" y="2415928"/>
            <a:ext cx="16193690" cy="1760041"/>
            <a:chOff x="0" y="0"/>
            <a:chExt cx="21591587" cy="234672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591588" cy="2346722"/>
            </a:xfrm>
            <a:custGeom>
              <a:avLst/>
              <a:gdLst/>
              <a:ahLst/>
              <a:cxnLst/>
              <a:rect r="r" b="b" t="t" l="l"/>
              <a:pathLst>
                <a:path h="2346722" w="21591588">
                  <a:moveTo>
                    <a:pt x="0" y="0"/>
                  </a:moveTo>
                  <a:lnTo>
                    <a:pt x="21591588" y="0"/>
                  </a:lnTo>
                  <a:lnTo>
                    <a:pt x="21591588" y="2346722"/>
                  </a:lnTo>
                  <a:lnTo>
                    <a:pt x="0" y="234672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61925"/>
              <a:ext cx="21591587" cy="25086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875"/>
                </a:lnSpc>
              </a:pPr>
              <a:r>
                <a:rPr lang="en-US" sz="5500" b="true">
                  <a:solidFill>
                    <a:srgbClr val="FFFFF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The Problem With Fast Fashion (and Why Sustainable Fashion for Women is the Answer)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47155" y="4893915"/>
            <a:ext cx="7731919" cy="957560"/>
            <a:chOff x="0" y="0"/>
            <a:chExt cx="10309225" cy="127674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309225" cy="1276747"/>
            </a:xfrm>
            <a:custGeom>
              <a:avLst/>
              <a:gdLst/>
              <a:ahLst/>
              <a:cxnLst/>
              <a:rect r="r" b="b" t="t" l="l"/>
              <a:pathLst>
                <a:path h="1276747" w="10309225">
                  <a:moveTo>
                    <a:pt x="0" y="0"/>
                  </a:moveTo>
                  <a:lnTo>
                    <a:pt x="10309225" y="0"/>
                  </a:lnTo>
                  <a:lnTo>
                    <a:pt x="10309225" y="1276747"/>
                  </a:lnTo>
                  <a:lnTo>
                    <a:pt x="0" y="127674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52400"/>
              <a:ext cx="10309225" cy="14291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750"/>
                </a:lnSpc>
              </a:pPr>
              <a:r>
                <a:rPr lang="en-US" sz="2312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Fast fashion causes 10% of global carbon emissions. It harms people and planet.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518451" y="4893915"/>
            <a:ext cx="7731919" cy="957560"/>
            <a:chOff x="0" y="0"/>
            <a:chExt cx="10309225" cy="127674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0309225" cy="1276747"/>
            </a:xfrm>
            <a:custGeom>
              <a:avLst/>
              <a:gdLst/>
              <a:ahLst/>
              <a:cxnLst/>
              <a:rect r="r" b="b" t="t" l="l"/>
              <a:pathLst>
                <a:path h="1276747" w="10309225">
                  <a:moveTo>
                    <a:pt x="0" y="0"/>
                  </a:moveTo>
                  <a:lnTo>
                    <a:pt x="10309225" y="0"/>
                  </a:lnTo>
                  <a:lnTo>
                    <a:pt x="10309225" y="1276747"/>
                  </a:lnTo>
                  <a:lnTo>
                    <a:pt x="0" y="127674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52400"/>
              <a:ext cx="10309225" cy="14291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750"/>
                </a:lnSpc>
              </a:pPr>
              <a:r>
                <a:rPr lang="en-US" sz="2312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Reepeat promotes</a:t>
              </a:r>
              <a:r>
                <a:rPr lang="en-US" b="true" sz="2312" u="sng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  <a:hlinkClick r:id="rId3" tooltip="https://reepeatshop.com"/>
                </a:rPr>
                <a:t> sustainable fashion for women</a:t>
              </a:r>
              <a:r>
                <a:rPr lang="en-US" sz="2312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 as a conscious alternative.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518451" y="6120705"/>
            <a:ext cx="7731919" cy="478780"/>
            <a:chOff x="0" y="0"/>
            <a:chExt cx="10309225" cy="63837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0309225" cy="638373"/>
            </a:xfrm>
            <a:custGeom>
              <a:avLst/>
              <a:gdLst/>
              <a:ahLst/>
              <a:cxnLst/>
              <a:rect r="r" b="b" t="t" l="l"/>
              <a:pathLst>
                <a:path h="638373" w="10309225">
                  <a:moveTo>
                    <a:pt x="0" y="0"/>
                  </a:moveTo>
                  <a:lnTo>
                    <a:pt x="10309225" y="0"/>
                  </a:lnTo>
                  <a:lnTo>
                    <a:pt x="10309225" y="638373"/>
                  </a:lnTo>
                  <a:lnTo>
                    <a:pt x="0" y="63837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52400"/>
              <a:ext cx="10309225" cy="79077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348754" indent="-174377" lvl="1">
                <a:lnSpc>
                  <a:spcPts val="3750"/>
                </a:lnSpc>
                <a:buFont typeface="Arial"/>
                <a:buChar char="•"/>
              </a:pPr>
              <a:r>
                <a:rPr lang="en-US" sz="2312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Environmental damage from waste and pollution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518451" y="6704111"/>
            <a:ext cx="7731919" cy="478780"/>
            <a:chOff x="0" y="0"/>
            <a:chExt cx="10309225" cy="63837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309225" cy="638373"/>
            </a:xfrm>
            <a:custGeom>
              <a:avLst/>
              <a:gdLst/>
              <a:ahLst/>
              <a:cxnLst/>
              <a:rect r="r" b="b" t="t" l="l"/>
              <a:pathLst>
                <a:path h="638373" w="10309225">
                  <a:moveTo>
                    <a:pt x="0" y="0"/>
                  </a:moveTo>
                  <a:lnTo>
                    <a:pt x="10309225" y="0"/>
                  </a:lnTo>
                  <a:lnTo>
                    <a:pt x="10309225" y="638373"/>
                  </a:lnTo>
                  <a:lnTo>
                    <a:pt x="0" y="63837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152400"/>
              <a:ext cx="10309225" cy="79077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348754" indent="-174377" lvl="1">
                <a:lnSpc>
                  <a:spcPts val="3750"/>
                </a:lnSpc>
                <a:buFont typeface="Arial"/>
                <a:buChar char="•"/>
              </a:pPr>
              <a:r>
                <a:rPr lang="en-US" sz="2312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Exploitation of garment workers worldwide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9518451" y="7287517"/>
            <a:ext cx="7731919" cy="478780"/>
            <a:chOff x="0" y="0"/>
            <a:chExt cx="10309225" cy="638373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0309225" cy="638373"/>
            </a:xfrm>
            <a:custGeom>
              <a:avLst/>
              <a:gdLst/>
              <a:ahLst/>
              <a:cxnLst/>
              <a:rect r="r" b="b" t="t" l="l"/>
              <a:pathLst>
                <a:path h="638373" w="10309225">
                  <a:moveTo>
                    <a:pt x="0" y="0"/>
                  </a:moveTo>
                  <a:lnTo>
                    <a:pt x="10309225" y="0"/>
                  </a:lnTo>
                  <a:lnTo>
                    <a:pt x="10309225" y="638373"/>
                  </a:lnTo>
                  <a:lnTo>
                    <a:pt x="0" y="63837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152400"/>
              <a:ext cx="10309225" cy="79077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348754" indent="-174377" lvl="1">
                <a:lnSpc>
                  <a:spcPts val="3750"/>
                </a:lnSpc>
                <a:buFont typeface="Arial"/>
                <a:buChar char="•"/>
              </a:pPr>
              <a:r>
                <a:rPr lang="en-US" sz="2312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Ethical and eco-friendly choices instead</a:t>
              </a: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35513" y="0"/>
            <a:ext cx="2023284" cy="2023284"/>
          </a:xfrm>
          <a:custGeom>
            <a:avLst/>
            <a:gdLst/>
            <a:ahLst/>
            <a:cxnLst/>
            <a:rect r="r" b="b" t="t" l="l"/>
            <a:pathLst>
              <a:path h="2023284" w="2023284">
                <a:moveTo>
                  <a:pt x="0" y="0"/>
                </a:moveTo>
                <a:lnTo>
                  <a:pt x="2023284" y="0"/>
                </a:lnTo>
                <a:lnTo>
                  <a:pt x="2023284" y="2023284"/>
                </a:lnTo>
                <a:lnTo>
                  <a:pt x="0" y="20232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52222">
                <a:alpha val="90196"/>
              </a:srgbClr>
            </a:solidFill>
          </p:spPr>
        </p:sp>
      </p:grpSp>
      <p:sp>
        <p:nvSpPr>
          <p:cNvPr name="Freeform 5" id="5" descr="preencoded.png">
            <a:hlinkClick r:id="rId4" tooltip="https://gamma.app/?utm_source=made-with-gamma"/>
          </p:cNvPr>
          <p:cNvSpPr/>
          <p:nvPr/>
        </p:nvSpPr>
        <p:spPr>
          <a:xfrm flipH="false" flipV="false" rot="0">
            <a:off x="16049019" y="9686925"/>
            <a:ext cx="2153256" cy="514350"/>
          </a:xfrm>
          <a:custGeom>
            <a:avLst/>
            <a:gdLst/>
            <a:ahLst/>
            <a:cxnLst/>
            <a:rect r="r" b="b" t="t" l="l"/>
            <a:pathLst>
              <a:path h="514350" w="2153256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 descr="preencoded.png"/>
          <p:cNvSpPr/>
          <p:nvPr/>
        </p:nvSpPr>
        <p:spPr>
          <a:xfrm flipH="false" flipV="false" rot="0">
            <a:off x="11430000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47155" y="2329085"/>
            <a:ext cx="9335691" cy="2640062"/>
            <a:chOff x="0" y="0"/>
            <a:chExt cx="12447588" cy="352008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447588" cy="3520083"/>
            </a:xfrm>
            <a:custGeom>
              <a:avLst/>
              <a:gdLst/>
              <a:ahLst/>
              <a:cxnLst/>
              <a:rect r="r" b="b" t="t" l="l"/>
              <a:pathLst>
                <a:path h="3520083" w="12447588">
                  <a:moveTo>
                    <a:pt x="0" y="0"/>
                  </a:moveTo>
                  <a:lnTo>
                    <a:pt x="12447588" y="0"/>
                  </a:lnTo>
                  <a:lnTo>
                    <a:pt x="12447588" y="3520083"/>
                  </a:lnTo>
                  <a:lnTo>
                    <a:pt x="0" y="352008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161925"/>
              <a:ext cx="12447588" cy="368200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875"/>
                </a:lnSpc>
              </a:pPr>
              <a:r>
                <a:rPr lang="en-US" sz="5500" b="true">
                  <a:solidFill>
                    <a:srgbClr val="FFFFF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Reepeat's Circular Solution: Sustainable Fashion for Women, Redefined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07807" y="5691485"/>
            <a:ext cx="682675" cy="682675"/>
            <a:chOff x="0" y="0"/>
            <a:chExt cx="910233" cy="91023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6350" y="6350"/>
              <a:ext cx="897509" cy="897509"/>
            </a:xfrm>
            <a:custGeom>
              <a:avLst/>
              <a:gdLst/>
              <a:ahLst/>
              <a:cxnLst/>
              <a:rect r="r" b="b" t="t" l="l"/>
              <a:pathLst>
                <a:path h="897509" w="897509">
                  <a:moveTo>
                    <a:pt x="0" y="167513"/>
                  </a:moveTo>
                  <a:cubicBezTo>
                    <a:pt x="0" y="75057"/>
                    <a:pt x="75057" y="0"/>
                    <a:pt x="167513" y="0"/>
                  </a:cubicBezTo>
                  <a:lnTo>
                    <a:pt x="729996" y="0"/>
                  </a:lnTo>
                  <a:cubicBezTo>
                    <a:pt x="822579" y="0"/>
                    <a:pt x="897509" y="75057"/>
                    <a:pt x="897509" y="167513"/>
                  </a:cubicBezTo>
                  <a:lnTo>
                    <a:pt x="897509" y="729996"/>
                  </a:lnTo>
                  <a:cubicBezTo>
                    <a:pt x="897509" y="822579"/>
                    <a:pt x="822452" y="897509"/>
                    <a:pt x="729996" y="897509"/>
                  </a:cubicBezTo>
                  <a:lnTo>
                    <a:pt x="167513" y="897509"/>
                  </a:lnTo>
                  <a:cubicBezTo>
                    <a:pt x="75057" y="897509"/>
                    <a:pt x="0" y="822452"/>
                    <a:pt x="0" y="729996"/>
                  </a:cubicBezTo>
                  <a:close/>
                </a:path>
              </a:pathLst>
            </a:custGeom>
            <a:solidFill>
              <a:srgbClr val="7E023C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10209" cy="910209"/>
            </a:xfrm>
            <a:custGeom>
              <a:avLst/>
              <a:gdLst/>
              <a:ahLst/>
              <a:cxnLst/>
              <a:rect r="r" b="b" t="t" l="l"/>
              <a:pathLst>
                <a:path h="910209" w="910209">
                  <a:moveTo>
                    <a:pt x="0" y="173863"/>
                  </a:moveTo>
                  <a:cubicBezTo>
                    <a:pt x="0" y="77851"/>
                    <a:pt x="77851" y="0"/>
                    <a:pt x="173863" y="0"/>
                  </a:cubicBezTo>
                  <a:lnTo>
                    <a:pt x="736346" y="0"/>
                  </a:lnTo>
                  <a:lnTo>
                    <a:pt x="736346" y="6350"/>
                  </a:lnTo>
                  <a:lnTo>
                    <a:pt x="736346" y="0"/>
                  </a:lnTo>
                  <a:lnTo>
                    <a:pt x="736346" y="6350"/>
                  </a:lnTo>
                  <a:lnTo>
                    <a:pt x="736346" y="0"/>
                  </a:lnTo>
                  <a:cubicBezTo>
                    <a:pt x="832358" y="0"/>
                    <a:pt x="910209" y="77851"/>
                    <a:pt x="910209" y="173863"/>
                  </a:cubicBezTo>
                  <a:lnTo>
                    <a:pt x="910209" y="736346"/>
                  </a:lnTo>
                  <a:lnTo>
                    <a:pt x="903859" y="736346"/>
                  </a:lnTo>
                  <a:lnTo>
                    <a:pt x="910209" y="736346"/>
                  </a:lnTo>
                  <a:cubicBezTo>
                    <a:pt x="910209" y="832358"/>
                    <a:pt x="832358" y="910209"/>
                    <a:pt x="736346" y="910209"/>
                  </a:cubicBezTo>
                  <a:lnTo>
                    <a:pt x="736346" y="903859"/>
                  </a:lnTo>
                  <a:lnTo>
                    <a:pt x="736346" y="910209"/>
                  </a:lnTo>
                  <a:lnTo>
                    <a:pt x="173863" y="910209"/>
                  </a:lnTo>
                  <a:lnTo>
                    <a:pt x="173863" y="903859"/>
                  </a:lnTo>
                  <a:lnTo>
                    <a:pt x="173863" y="910209"/>
                  </a:lnTo>
                  <a:cubicBezTo>
                    <a:pt x="77851" y="910209"/>
                    <a:pt x="0" y="832358"/>
                    <a:pt x="0" y="736346"/>
                  </a:cubicBezTo>
                  <a:lnTo>
                    <a:pt x="0" y="173863"/>
                  </a:lnTo>
                  <a:lnTo>
                    <a:pt x="6350" y="173863"/>
                  </a:lnTo>
                  <a:lnTo>
                    <a:pt x="0" y="173863"/>
                  </a:lnTo>
                  <a:moveTo>
                    <a:pt x="12700" y="173863"/>
                  </a:moveTo>
                  <a:lnTo>
                    <a:pt x="12700" y="736346"/>
                  </a:lnTo>
                  <a:lnTo>
                    <a:pt x="6350" y="736346"/>
                  </a:lnTo>
                  <a:lnTo>
                    <a:pt x="12700" y="736346"/>
                  </a:lnTo>
                  <a:cubicBezTo>
                    <a:pt x="12700" y="825373"/>
                    <a:pt x="84836" y="897509"/>
                    <a:pt x="173863" y="897509"/>
                  </a:cubicBezTo>
                  <a:lnTo>
                    <a:pt x="736346" y="897509"/>
                  </a:lnTo>
                  <a:cubicBezTo>
                    <a:pt x="825373" y="897509"/>
                    <a:pt x="897509" y="825373"/>
                    <a:pt x="897509" y="736346"/>
                  </a:cubicBezTo>
                  <a:lnTo>
                    <a:pt x="897509" y="173863"/>
                  </a:lnTo>
                  <a:lnTo>
                    <a:pt x="903859" y="173863"/>
                  </a:lnTo>
                  <a:lnTo>
                    <a:pt x="897509" y="173863"/>
                  </a:lnTo>
                  <a:cubicBezTo>
                    <a:pt x="897509" y="84836"/>
                    <a:pt x="825373" y="12700"/>
                    <a:pt x="736346" y="12700"/>
                  </a:cubicBezTo>
                  <a:lnTo>
                    <a:pt x="173863" y="12700"/>
                  </a:lnTo>
                  <a:lnTo>
                    <a:pt x="173863" y="6350"/>
                  </a:lnTo>
                  <a:lnTo>
                    <a:pt x="173863" y="12700"/>
                  </a:lnTo>
                  <a:cubicBezTo>
                    <a:pt x="84836" y="12700"/>
                    <a:pt x="12700" y="84836"/>
                    <a:pt x="12700" y="173863"/>
                  </a:cubicBezTo>
                  <a:close/>
                </a:path>
              </a:pathLst>
            </a:custGeom>
            <a:solidFill>
              <a:srgbClr val="971B55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2019449" y="5691485"/>
            <a:ext cx="3508622" cy="879872"/>
            <a:chOff x="0" y="0"/>
            <a:chExt cx="4678163" cy="117316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678163" cy="1173163"/>
            </a:xfrm>
            <a:custGeom>
              <a:avLst/>
              <a:gdLst/>
              <a:ahLst/>
              <a:cxnLst/>
              <a:rect r="r" b="b" t="t" l="l"/>
              <a:pathLst>
                <a:path h="1173163" w="4678163">
                  <a:moveTo>
                    <a:pt x="0" y="0"/>
                  </a:moveTo>
                  <a:lnTo>
                    <a:pt x="4678163" y="0"/>
                  </a:lnTo>
                  <a:lnTo>
                    <a:pt x="4678163" y="1173163"/>
                  </a:lnTo>
                  <a:lnTo>
                    <a:pt x="0" y="117316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85725"/>
              <a:ext cx="4678163" cy="125888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Extending Clothing Lifecycle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2019449" y="6877150"/>
            <a:ext cx="3508622" cy="1436340"/>
            <a:chOff x="0" y="0"/>
            <a:chExt cx="4678163" cy="191512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678163" cy="1915120"/>
            </a:xfrm>
            <a:custGeom>
              <a:avLst/>
              <a:gdLst/>
              <a:ahLst/>
              <a:cxnLst/>
              <a:rect r="r" b="b" t="t" l="l"/>
              <a:pathLst>
                <a:path h="1915120" w="4678163">
                  <a:moveTo>
                    <a:pt x="0" y="0"/>
                  </a:moveTo>
                  <a:lnTo>
                    <a:pt x="4678163" y="0"/>
                  </a:lnTo>
                  <a:lnTo>
                    <a:pt x="4678163" y="1915120"/>
                  </a:lnTo>
                  <a:lnTo>
                    <a:pt x="0" y="19151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152400"/>
              <a:ext cx="4678163" cy="206752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750"/>
                </a:lnSpc>
              </a:pPr>
              <a:r>
                <a:rPr lang="en-US" sz="2312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Reducing waste by enabling reuse, resale, and recycling.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5950966" y="5350148"/>
            <a:ext cx="682675" cy="682675"/>
            <a:chOff x="0" y="0"/>
            <a:chExt cx="910233" cy="91023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6350" y="6350"/>
              <a:ext cx="897509" cy="897509"/>
            </a:xfrm>
            <a:custGeom>
              <a:avLst/>
              <a:gdLst/>
              <a:ahLst/>
              <a:cxnLst/>
              <a:rect r="r" b="b" t="t" l="l"/>
              <a:pathLst>
                <a:path h="897509" w="897509">
                  <a:moveTo>
                    <a:pt x="0" y="167513"/>
                  </a:moveTo>
                  <a:cubicBezTo>
                    <a:pt x="0" y="75057"/>
                    <a:pt x="75057" y="0"/>
                    <a:pt x="167513" y="0"/>
                  </a:cubicBezTo>
                  <a:lnTo>
                    <a:pt x="729996" y="0"/>
                  </a:lnTo>
                  <a:cubicBezTo>
                    <a:pt x="822579" y="0"/>
                    <a:pt x="897509" y="75057"/>
                    <a:pt x="897509" y="167513"/>
                  </a:cubicBezTo>
                  <a:lnTo>
                    <a:pt x="897509" y="729996"/>
                  </a:lnTo>
                  <a:cubicBezTo>
                    <a:pt x="897509" y="822579"/>
                    <a:pt x="822452" y="897509"/>
                    <a:pt x="729996" y="897509"/>
                  </a:cubicBezTo>
                  <a:lnTo>
                    <a:pt x="167513" y="897509"/>
                  </a:lnTo>
                  <a:cubicBezTo>
                    <a:pt x="75057" y="897509"/>
                    <a:pt x="0" y="822452"/>
                    <a:pt x="0" y="729996"/>
                  </a:cubicBezTo>
                  <a:close/>
                </a:path>
              </a:pathLst>
            </a:custGeom>
            <a:solidFill>
              <a:srgbClr val="7E023C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910209" cy="910209"/>
            </a:xfrm>
            <a:custGeom>
              <a:avLst/>
              <a:gdLst/>
              <a:ahLst/>
              <a:cxnLst/>
              <a:rect r="r" b="b" t="t" l="l"/>
              <a:pathLst>
                <a:path h="910209" w="910209">
                  <a:moveTo>
                    <a:pt x="0" y="173863"/>
                  </a:moveTo>
                  <a:cubicBezTo>
                    <a:pt x="0" y="77851"/>
                    <a:pt x="77851" y="0"/>
                    <a:pt x="173863" y="0"/>
                  </a:cubicBezTo>
                  <a:lnTo>
                    <a:pt x="736346" y="0"/>
                  </a:lnTo>
                  <a:lnTo>
                    <a:pt x="736346" y="6350"/>
                  </a:lnTo>
                  <a:lnTo>
                    <a:pt x="736346" y="0"/>
                  </a:lnTo>
                  <a:lnTo>
                    <a:pt x="736346" y="6350"/>
                  </a:lnTo>
                  <a:lnTo>
                    <a:pt x="736346" y="0"/>
                  </a:lnTo>
                  <a:cubicBezTo>
                    <a:pt x="832358" y="0"/>
                    <a:pt x="910209" y="77851"/>
                    <a:pt x="910209" y="173863"/>
                  </a:cubicBezTo>
                  <a:lnTo>
                    <a:pt x="910209" y="736346"/>
                  </a:lnTo>
                  <a:lnTo>
                    <a:pt x="903859" y="736346"/>
                  </a:lnTo>
                  <a:lnTo>
                    <a:pt x="910209" y="736346"/>
                  </a:lnTo>
                  <a:cubicBezTo>
                    <a:pt x="910209" y="832358"/>
                    <a:pt x="832358" y="910209"/>
                    <a:pt x="736346" y="910209"/>
                  </a:cubicBezTo>
                  <a:lnTo>
                    <a:pt x="736346" y="903859"/>
                  </a:lnTo>
                  <a:lnTo>
                    <a:pt x="736346" y="910209"/>
                  </a:lnTo>
                  <a:lnTo>
                    <a:pt x="173863" y="910209"/>
                  </a:lnTo>
                  <a:lnTo>
                    <a:pt x="173863" y="903859"/>
                  </a:lnTo>
                  <a:lnTo>
                    <a:pt x="173863" y="910209"/>
                  </a:lnTo>
                  <a:cubicBezTo>
                    <a:pt x="77851" y="910209"/>
                    <a:pt x="0" y="832358"/>
                    <a:pt x="0" y="736346"/>
                  </a:cubicBezTo>
                  <a:lnTo>
                    <a:pt x="0" y="173863"/>
                  </a:lnTo>
                  <a:lnTo>
                    <a:pt x="6350" y="173863"/>
                  </a:lnTo>
                  <a:lnTo>
                    <a:pt x="0" y="173863"/>
                  </a:lnTo>
                  <a:moveTo>
                    <a:pt x="12700" y="173863"/>
                  </a:moveTo>
                  <a:lnTo>
                    <a:pt x="12700" y="736346"/>
                  </a:lnTo>
                  <a:lnTo>
                    <a:pt x="6350" y="736346"/>
                  </a:lnTo>
                  <a:lnTo>
                    <a:pt x="12700" y="736346"/>
                  </a:lnTo>
                  <a:cubicBezTo>
                    <a:pt x="12700" y="825373"/>
                    <a:pt x="84836" y="897509"/>
                    <a:pt x="173863" y="897509"/>
                  </a:cubicBezTo>
                  <a:lnTo>
                    <a:pt x="736346" y="897509"/>
                  </a:lnTo>
                  <a:cubicBezTo>
                    <a:pt x="825373" y="897509"/>
                    <a:pt x="897509" y="825373"/>
                    <a:pt x="897509" y="736346"/>
                  </a:cubicBezTo>
                  <a:lnTo>
                    <a:pt x="897509" y="173863"/>
                  </a:lnTo>
                  <a:lnTo>
                    <a:pt x="903859" y="173863"/>
                  </a:lnTo>
                  <a:lnTo>
                    <a:pt x="897509" y="173863"/>
                  </a:lnTo>
                  <a:cubicBezTo>
                    <a:pt x="897509" y="84836"/>
                    <a:pt x="825373" y="12700"/>
                    <a:pt x="736346" y="12700"/>
                  </a:cubicBezTo>
                  <a:lnTo>
                    <a:pt x="173863" y="12700"/>
                  </a:lnTo>
                  <a:lnTo>
                    <a:pt x="173863" y="6350"/>
                  </a:lnTo>
                  <a:lnTo>
                    <a:pt x="173863" y="12700"/>
                  </a:lnTo>
                  <a:cubicBezTo>
                    <a:pt x="84836" y="12700"/>
                    <a:pt x="12700" y="84836"/>
                    <a:pt x="12700" y="173863"/>
                  </a:cubicBezTo>
                  <a:close/>
                </a:path>
              </a:pathLst>
            </a:custGeom>
            <a:solidFill>
              <a:srgbClr val="971B55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6874224" y="5557343"/>
            <a:ext cx="3508622" cy="1319808"/>
            <a:chOff x="0" y="0"/>
            <a:chExt cx="4678163" cy="175974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678163" cy="1759743"/>
            </a:xfrm>
            <a:custGeom>
              <a:avLst/>
              <a:gdLst/>
              <a:ahLst/>
              <a:cxnLst/>
              <a:rect r="r" b="b" t="t" l="l"/>
              <a:pathLst>
                <a:path h="1759743" w="4678163">
                  <a:moveTo>
                    <a:pt x="0" y="0"/>
                  </a:moveTo>
                  <a:lnTo>
                    <a:pt x="4678163" y="0"/>
                  </a:lnTo>
                  <a:lnTo>
                    <a:pt x="4678163" y="1759743"/>
                  </a:lnTo>
                  <a:lnTo>
                    <a:pt x="0" y="175974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85725"/>
              <a:ext cx="4678163" cy="184546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Eco-Friendly Materials &amp; Production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6874222" y="7260654"/>
            <a:ext cx="3508622" cy="1436340"/>
            <a:chOff x="0" y="0"/>
            <a:chExt cx="4678163" cy="191512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678163" cy="1915120"/>
            </a:xfrm>
            <a:custGeom>
              <a:avLst/>
              <a:gdLst/>
              <a:ahLst/>
              <a:cxnLst/>
              <a:rect r="r" b="b" t="t" l="l"/>
              <a:pathLst>
                <a:path h="1915120" w="4678163">
                  <a:moveTo>
                    <a:pt x="0" y="0"/>
                  </a:moveTo>
                  <a:lnTo>
                    <a:pt x="4678163" y="0"/>
                  </a:lnTo>
                  <a:lnTo>
                    <a:pt x="4678163" y="1915120"/>
                  </a:lnTo>
                  <a:lnTo>
                    <a:pt x="0" y="19151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152400"/>
              <a:ext cx="4678163" cy="206752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750"/>
                </a:lnSpc>
              </a:pPr>
              <a:r>
                <a:rPr lang="en-US" sz="2312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Committed to </a:t>
              </a:r>
              <a:r>
                <a:rPr lang="en-US" b="true" sz="2312" u="sng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  <a:hlinkClick r:id="rId6" tooltip="https://reepeatshop.com"/>
                </a:rPr>
                <a:t>sustainable fashion for women</a:t>
              </a:r>
              <a:r>
                <a:rPr lang="en-US" sz="2312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 at every step.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007807" y="8696994"/>
            <a:ext cx="682675" cy="682675"/>
            <a:chOff x="0" y="0"/>
            <a:chExt cx="910233" cy="910233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6350" y="6350"/>
              <a:ext cx="897509" cy="897509"/>
            </a:xfrm>
            <a:custGeom>
              <a:avLst/>
              <a:gdLst/>
              <a:ahLst/>
              <a:cxnLst/>
              <a:rect r="r" b="b" t="t" l="l"/>
              <a:pathLst>
                <a:path h="897509" w="897509">
                  <a:moveTo>
                    <a:pt x="0" y="167513"/>
                  </a:moveTo>
                  <a:cubicBezTo>
                    <a:pt x="0" y="75057"/>
                    <a:pt x="75057" y="0"/>
                    <a:pt x="167513" y="0"/>
                  </a:cubicBezTo>
                  <a:lnTo>
                    <a:pt x="729996" y="0"/>
                  </a:lnTo>
                  <a:cubicBezTo>
                    <a:pt x="822579" y="0"/>
                    <a:pt x="897509" y="75057"/>
                    <a:pt x="897509" y="167513"/>
                  </a:cubicBezTo>
                  <a:lnTo>
                    <a:pt x="897509" y="729996"/>
                  </a:lnTo>
                  <a:cubicBezTo>
                    <a:pt x="897509" y="822579"/>
                    <a:pt x="822452" y="897509"/>
                    <a:pt x="729996" y="897509"/>
                  </a:cubicBezTo>
                  <a:lnTo>
                    <a:pt x="167513" y="897509"/>
                  </a:lnTo>
                  <a:cubicBezTo>
                    <a:pt x="75057" y="897509"/>
                    <a:pt x="0" y="822452"/>
                    <a:pt x="0" y="729996"/>
                  </a:cubicBezTo>
                  <a:close/>
                </a:path>
              </a:pathLst>
            </a:custGeom>
            <a:solidFill>
              <a:srgbClr val="7E023C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910209" cy="910209"/>
            </a:xfrm>
            <a:custGeom>
              <a:avLst/>
              <a:gdLst/>
              <a:ahLst/>
              <a:cxnLst/>
              <a:rect r="r" b="b" t="t" l="l"/>
              <a:pathLst>
                <a:path h="910209" w="910209">
                  <a:moveTo>
                    <a:pt x="0" y="173863"/>
                  </a:moveTo>
                  <a:cubicBezTo>
                    <a:pt x="0" y="77851"/>
                    <a:pt x="77851" y="0"/>
                    <a:pt x="173863" y="0"/>
                  </a:cubicBezTo>
                  <a:lnTo>
                    <a:pt x="736346" y="0"/>
                  </a:lnTo>
                  <a:lnTo>
                    <a:pt x="736346" y="6350"/>
                  </a:lnTo>
                  <a:lnTo>
                    <a:pt x="736346" y="0"/>
                  </a:lnTo>
                  <a:lnTo>
                    <a:pt x="736346" y="6350"/>
                  </a:lnTo>
                  <a:lnTo>
                    <a:pt x="736346" y="0"/>
                  </a:lnTo>
                  <a:cubicBezTo>
                    <a:pt x="832358" y="0"/>
                    <a:pt x="910209" y="77851"/>
                    <a:pt x="910209" y="173863"/>
                  </a:cubicBezTo>
                  <a:lnTo>
                    <a:pt x="910209" y="736346"/>
                  </a:lnTo>
                  <a:lnTo>
                    <a:pt x="903859" y="736346"/>
                  </a:lnTo>
                  <a:lnTo>
                    <a:pt x="910209" y="736346"/>
                  </a:lnTo>
                  <a:cubicBezTo>
                    <a:pt x="910209" y="832358"/>
                    <a:pt x="832358" y="910209"/>
                    <a:pt x="736346" y="910209"/>
                  </a:cubicBezTo>
                  <a:lnTo>
                    <a:pt x="736346" y="903859"/>
                  </a:lnTo>
                  <a:lnTo>
                    <a:pt x="736346" y="910209"/>
                  </a:lnTo>
                  <a:lnTo>
                    <a:pt x="173863" y="910209"/>
                  </a:lnTo>
                  <a:lnTo>
                    <a:pt x="173863" y="903859"/>
                  </a:lnTo>
                  <a:lnTo>
                    <a:pt x="173863" y="910209"/>
                  </a:lnTo>
                  <a:cubicBezTo>
                    <a:pt x="77851" y="910209"/>
                    <a:pt x="0" y="832358"/>
                    <a:pt x="0" y="736346"/>
                  </a:cubicBezTo>
                  <a:lnTo>
                    <a:pt x="0" y="173863"/>
                  </a:lnTo>
                  <a:lnTo>
                    <a:pt x="6350" y="173863"/>
                  </a:lnTo>
                  <a:lnTo>
                    <a:pt x="0" y="173863"/>
                  </a:lnTo>
                  <a:moveTo>
                    <a:pt x="12700" y="173863"/>
                  </a:moveTo>
                  <a:lnTo>
                    <a:pt x="12700" y="736346"/>
                  </a:lnTo>
                  <a:lnTo>
                    <a:pt x="6350" y="736346"/>
                  </a:lnTo>
                  <a:lnTo>
                    <a:pt x="12700" y="736346"/>
                  </a:lnTo>
                  <a:cubicBezTo>
                    <a:pt x="12700" y="825373"/>
                    <a:pt x="84836" y="897509"/>
                    <a:pt x="173863" y="897509"/>
                  </a:cubicBezTo>
                  <a:lnTo>
                    <a:pt x="736346" y="897509"/>
                  </a:lnTo>
                  <a:cubicBezTo>
                    <a:pt x="825373" y="897509"/>
                    <a:pt x="897509" y="825373"/>
                    <a:pt x="897509" y="736346"/>
                  </a:cubicBezTo>
                  <a:lnTo>
                    <a:pt x="897509" y="173863"/>
                  </a:lnTo>
                  <a:lnTo>
                    <a:pt x="903859" y="173863"/>
                  </a:lnTo>
                  <a:lnTo>
                    <a:pt x="897509" y="173863"/>
                  </a:lnTo>
                  <a:cubicBezTo>
                    <a:pt x="897509" y="84836"/>
                    <a:pt x="825373" y="12700"/>
                    <a:pt x="736346" y="12700"/>
                  </a:cubicBezTo>
                  <a:lnTo>
                    <a:pt x="173863" y="12700"/>
                  </a:lnTo>
                  <a:lnTo>
                    <a:pt x="173863" y="6350"/>
                  </a:lnTo>
                  <a:lnTo>
                    <a:pt x="173863" y="12700"/>
                  </a:lnTo>
                  <a:cubicBezTo>
                    <a:pt x="84836" y="12700"/>
                    <a:pt x="12700" y="84836"/>
                    <a:pt x="12700" y="173863"/>
                  </a:cubicBezTo>
                  <a:close/>
                </a:path>
              </a:pathLst>
            </a:custGeom>
            <a:solidFill>
              <a:srgbClr val="971B55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2019449" y="8818364"/>
            <a:ext cx="4272855" cy="439936"/>
            <a:chOff x="0" y="0"/>
            <a:chExt cx="5697140" cy="586582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5697140" cy="586582"/>
            </a:xfrm>
            <a:custGeom>
              <a:avLst/>
              <a:gdLst/>
              <a:ahLst/>
              <a:cxnLst/>
              <a:rect r="r" b="b" t="t" l="l"/>
              <a:pathLst>
                <a:path h="586582" w="5697140">
                  <a:moveTo>
                    <a:pt x="0" y="0"/>
                  </a:moveTo>
                  <a:lnTo>
                    <a:pt x="5697140" y="0"/>
                  </a:lnTo>
                  <a:lnTo>
                    <a:pt x="5697140" y="586582"/>
                  </a:lnTo>
                  <a:lnTo>
                    <a:pt x="0" y="5865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85725"/>
              <a:ext cx="5697140" cy="67230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Less Waste, Less Pollution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2019449" y="9447535"/>
            <a:ext cx="8363396" cy="478780"/>
            <a:chOff x="0" y="0"/>
            <a:chExt cx="11151195" cy="638373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1151195" cy="638373"/>
            </a:xfrm>
            <a:custGeom>
              <a:avLst/>
              <a:gdLst/>
              <a:ahLst/>
              <a:cxnLst/>
              <a:rect r="r" b="b" t="t" l="l"/>
              <a:pathLst>
                <a:path h="638373" w="11151195">
                  <a:moveTo>
                    <a:pt x="0" y="0"/>
                  </a:moveTo>
                  <a:lnTo>
                    <a:pt x="11151195" y="0"/>
                  </a:lnTo>
                  <a:lnTo>
                    <a:pt x="11151195" y="638373"/>
                  </a:lnTo>
                  <a:lnTo>
                    <a:pt x="0" y="63837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152400"/>
              <a:ext cx="11151195" cy="79077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750"/>
                </a:lnSpc>
              </a:pPr>
              <a:r>
                <a:rPr lang="en-US" sz="2312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Innovative solutions for a cleaner, greener fashion industry.</a:t>
              </a:r>
            </a:p>
          </p:txBody>
        </p:sp>
      </p:grpSp>
      <p:sp>
        <p:nvSpPr>
          <p:cNvPr name="Freeform 37" id="37"/>
          <p:cNvSpPr/>
          <p:nvPr/>
        </p:nvSpPr>
        <p:spPr>
          <a:xfrm flipH="false" flipV="false" rot="0">
            <a:off x="-3835" y="17058"/>
            <a:ext cx="2023284" cy="2023284"/>
          </a:xfrm>
          <a:custGeom>
            <a:avLst/>
            <a:gdLst/>
            <a:ahLst/>
            <a:cxnLst/>
            <a:rect r="r" b="b" t="t" l="l"/>
            <a:pathLst>
              <a:path h="2023284" w="2023284">
                <a:moveTo>
                  <a:pt x="0" y="0"/>
                </a:moveTo>
                <a:lnTo>
                  <a:pt x="2023284" y="0"/>
                </a:lnTo>
                <a:lnTo>
                  <a:pt x="2023284" y="2023284"/>
                </a:lnTo>
                <a:lnTo>
                  <a:pt x="0" y="20232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52222">
                <a:alpha val="90196"/>
              </a:srgbClr>
            </a:solidFill>
          </p:spPr>
        </p:sp>
      </p:grpSp>
      <p:sp>
        <p:nvSpPr>
          <p:cNvPr name="Freeform 5" id="5" descr="preencoded.png"/>
          <p:cNvSpPr/>
          <p:nvPr/>
        </p:nvSpPr>
        <p:spPr>
          <a:xfrm flipH="false" flipV="false" rot="0">
            <a:off x="0" y="0"/>
            <a:ext cx="18288000" cy="3740200"/>
          </a:xfrm>
          <a:custGeom>
            <a:avLst/>
            <a:gdLst/>
            <a:ahLst/>
            <a:cxnLst/>
            <a:rect r="r" b="b" t="t" l="l"/>
            <a:pathLst>
              <a:path h="3740200" w="18288000">
                <a:moveTo>
                  <a:pt x="0" y="0"/>
                </a:moveTo>
                <a:lnTo>
                  <a:pt x="18288000" y="0"/>
                </a:lnTo>
                <a:lnTo>
                  <a:pt x="18288000" y="3740200"/>
                </a:lnTo>
                <a:lnTo>
                  <a:pt x="0" y="3740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1" r="0" b="-41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023284" y="5650260"/>
            <a:ext cx="16193690" cy="1760041"/>
            <a:chOff x="0" y="0"/>
            <a:chExt cx="21591587" cy="234672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591588" cy="2346722"/>
            </a:xfrm>
            <a:custGeom>
              <a:avLst/>
              <a:gdLst/>
              <a:ahLst/>
              <a:cxnLst/>
              <a:rect r="r" b="b" t="t" l="l"/>
              <a:pathLst>
                <a:path h="2346722" w="21591588">
                  <a:moveTo>
                    <a:pt x="0" y="0"/>
                  </a:moveTo>
                  <a:lnTo>
                    <a:pt x="21591588" y="0"/>
                  </a:lnTo>
                  <a:lnTo>
                    <a:pt x="21591588" y="2346722"/>
                  </a:lnTo>
                  <a:lnTo>
                    <a:pt x="0" y="234672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61925"/>
              <a:ext cx="21591587" cy="25086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875"/>
                </a:lnSpc>
              </a:pPr>
              <a:r>
                <a:rPr lang="en-US" sz="5500" b="true">
                  <a:solidFill>
                    <a:srgbClr val="FFFFF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Style Without Sacrifice: Sustainable Fashion for Women for Every Occasion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11642" y="7804546"/>
            <a:ext cx="5207942" cy="2203848"/>
            <a:chOff x="0" y="0"/>
            <a:chExt cx="6943923" cy="293846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6350" y="6350"/>
              <a:ext cx="6931278" cy="2925826"/>
            </a:xfrm>
            <a:custGeom>
              <a:avLst/>
              <a:gdLst/>
              <a:ahLst/>
              <a:cxnLst/>
              <a:rect r="r" b="b" t="t" l="l"/>
              <a:pathLst>
                <a:path h="2925826" w="6931278">
                  <a:moveTo>
                    <a:pt x="0" y="167513"/>
                  </a:moveTo>
                  <a:cubicBezTo>
                    <a:pt x="0" y="75057"/>
                    <a:pt x="75184" y="0"/>
                    <a:pt x="168021" y="0"/>
                  </a:cubicBezTo>
                  <a:lnTo>
                    <a:pt x="6763258" y="0"/>
                  </a:lnTo>
                  <a:cubicBezTo>
                    <a:pt x="6855968" y="0"/>
                    <a:pt x="6931278" y="75057"/>
                    <a:pt x="6931278" y="167513"/>
                  </a:cubicBezTo>
                  <a:lnTo>
                    <a:pt x="6931278" y="2758186"/>
                  </a:lnTo>
                  <a:cubicBezTo>
                    <a:pt x="6931278" y="2850769"/>
                    <a:pt x="6856095" y="2925699"/>
                    <a:pt x="6763258" y="2925699"/>
                  </a:cubicBezTo>
                  <a:lnTo>
                    <a:pt x="168021" y="2925699"/>
                  </a:lnTo>
                  <a:cubicBezTo>
                    <a:pt x="75184" y="2925826"/>
                    <a:pt x="0" y="2850769"/>
                    <a:pt x="0" y="2758186"/>
                  </a:cubicBezTo>
                  <a:close/>
                </a:path>
              </a:pathLst>
            </a:custGeom>
            <a:solidFill>
              <a:srgbClr val="7E023C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943978" cy="2938526"/>
            </a:xfrm>
            <a:custGeom>
              <a:avLst/>
              <a:gdLst/>
              <a:ahLst/>
              <a:cxnLst/>
              <a:rect r="r" b="b" t="t" l="l"/>
              <a:pathLst>
                <a:path h="2938526" w="6943978">
                  <a:moveTo>
                    <a:pt x="0" y="173863"/>
                  </a:moveTo>
                  <a:cubicBezTo>
                    <a:pt x="0" y="77851"/>
                    <a:pt x="78105" y="0"/>
                    <a:pt x="174371" y="0"/>
                  </a:cubicBezTo>
                  <a:lnTo>
                    <a:pt x="6769608" y="0"/>
                  </a:lnTo>
                  <a:lnTo>
                    <a:pt x="6769608" y="6350"/>
                  </a:lnTo>
                  <a:lnTo>
                    <a:pt x="6769608" y="0"/>
                  </a:lnTo>
                  <a:cubicBezTo>
                    <a:pt x="6865874" y="0"/>
                    <a:pt x="6943978" y="77851"/>
                    <a:pt x="6943978" y="173863"/>
                  </a:cubicBezTo>
                  <a:lnTo>
                    <a:pt x="6937628" y="173863"/>
                  </a:lnTo>
                  <a:lnTo>
                    <a:pt x="6943978" y="173863"/>
                  </a:lnTo>
                  <a:lnTo>
                    <a:pt x="6943978" y="2764536"/>
                  </a:lnTo>
                  <a:lnTo>
                    <a:pt x="6937628" y="2764536"/>
                  </a:lnTo>
                  <a:lnTo>
                    <a:pt x="6943978" y="2764536"/>
                  </a:lnTo>
                  <a:cubicBezTo>
                    <a:pt x="6943978" y="2860548"/>
                    <a:pt x="6865874" y="2938399"/>
                    <a:pt x="6769608" y="2938399"/>
                  </a:cubicBezTo>
                  <a:lnTo>
                    <a:pt x="6769608" y="2932049"/>
                  </a:lnTo>
                  <a:lnTo>
                    <a:pt x="6769608" y="2938399"/>
                  </a:lnTo>
                  <a:lnTo>
                    <a:pt x="174371" y="2938399"/>
                  </a:lnTo>
                  <a:lnTo>
                    <a:pt x="174371" y="2932049"/>
                  </a:lnTo>
                  <a:lnTo>
                    <a:pt x="174371" y="2938399"/>
                  </a:lnTo>
                  <a:cubicBezTo>
                    <a:pt x="78105" y="2938526"/>
                    <a:pt x="0" y="2860675"/>
                    <a:pt x="0" y="2764536"/>
                  </a:cubicBezTo>
                  <a:lnTo>
                    <a:pt x="0" y="173863"/>
                  </a:lnTo>
                  <a:lnTo>
                    <a:pt x="6350" y="173863"/>
                  </a:lnTo>
                  <a:lnTo>
                    <a:pt x="0" y="173863"/>
                  </a:lnTo>
                  <a:moveTo>
                    <a:pt x="12700" y="173863"/>
                  </a:moveTo>
                  <a:lnTo>
                    <a:pt x="12700" y="2764536"/>
                  </a:lnTo>
                  <a:lnTo>
                    <a:pt x="6350" y="2764536"/>
                  </a:lnTo>
                  <a:lnTo>
                    <a:pt x="12700" y="2764536"/>
                  </a:lnTo>
                  <a:cubicBezTo>
                    <a:pt x="12700" y="2853563"/>
                    <a:pt x="85090" y="2925699"/>
                    <a:pt x="174371" y="2925699"/>
                  </a:cubicBezTo>
                  <a:lnTo>
                    <a:pt x="6769608" y="2925699"/>
                  </a:lnTo>
                  <a:cubicBezTo>
                    <a:pt x="6858889" y="2925699"/>
                    <a:pt x="6931278" y="2853563"/>
                    <a:pt x="6931278" y="2764536"/>
                  </a:cubicBezTo>
                  <a:lnTo>
                    <a:pt x="6931278" y="173863"/>
                  </a:lnTo>
                  <a:cubicBezTo>
                    <a:pt x="6931278" y="84836"/>
                    <a:pt x="6858889" y="12700"/>
                    <a:pt x="6769608" y="12700"/>
                  </a:cubicBezTo>
                  <a:lnTo>
                    <a:pt x="174371" y="12700"/>
                  </a:lnTo>
                  <a:lnTo>
                    <a:pt x="174371" y="6350"/>
                  </a:lnTo>
                  <a:lnTo>
                    <a:pt x="174371" y="12700"/>
                  </a:lnTo>
                  <a:cubicBezTo>
                    <a:pt x="85090" y="12700"/>
                    <a:pt x="12700" y="84836"/>
                    <a:pt x="12700" y="173863"/>
                  </a:cubicBezTo>
                  <a:close/>
                </a:path>
              </a:pathLst>
            </a:custGeom>
            <a:solidFill>
              <a:srgbClr val="971B55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355824" y="8073806"/>
            <a:ext cx="3520231" cy="439936"/>
            <a:chOff x="0" y="0"/>
            <a:chExt cx="4693642" cy="58658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693642" cy="586582"/>
            </a:xfrm>
            <a:custGeom>
              <a:avLst/>
              <a:gdLst/>
              <a:ahLst/>
              <a:cxnLst/>
              <a:rect r="r" b="b" t="t" l="l"/>
              <a:pathLst>
                <a:path h="586582" w="4693642">
                  <a:moveTo>
                    <a:pt x="0" y="0"/>
                  </a:moveTo>
                  <a:lnTo>
                    <a:pt x="4693642" y="0"/>
                  </a:lnTo>
                  <a:lnTo>
                    <a:pt x="4693642" y="586582"/>
                  </a:lnTo>
                  <a:lnTo>
                    <a:pt x="0" y="5865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85725"/>
              <a:ext cx="4693642" cy="67230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Ethical &amp; Stylish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55824" y="8750350"/>
            <a:ext cx="5497562" cy="1028700"/>
            <a:chOff x="0" y="0"/>
            <a:chExt cx="7330083" cy="13716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7330084" cy="1371600"/>
            </a:xfrm>
            <a:custGeom>
              <a:avLst/>
              <a:gdLst/>
              <a:ahLst/>
              <a:cxnLst/>
              <a:rect r="r" b="b" t="t" l="l"/>
              <a:pathLst>
                <a:path h="1371600" w="7330084">
                  <a:moveTo>
                    <a:pt x="0" y="0"/>
                  </a:moveTo>
                  <a:lnTo>
                    <a:pt x="7330084" y="0"/>
                  </a:lnTo>
                  <a:lnTo>
                    <a:pt x="7330084" y="1371600"/>
                  </a:lnTo>
                  <a:lnTo>
                    <a:pt x="0" y="1371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52400"/>
              <a:ext cx="7330083" cy="15240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750"/>
                </a:lnSpc>
              </a:pPr>
              <a:r>
                <a:rPr lang="en-US" sz="2312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Look fabulous while supporting </a:t>
              </a:r>
              <a:r>
                <a:rPr lang="en-US" b="true" sz="2312" u="sng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  <a:hlinkClick r:id="rId4" tooltip="https://reepeatshop.com"/>
                </a:rPr>
                <a:t>sustainable fashion for women.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6524579" y="7740252"/>
            <a:ext cx="5207942" cy="2203848"/>
            <a:chOff x="0" y="0"/>
            <a:chExt cx="6943923" cy="293846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6350" y="6350"/>
              <a:ext cx="6931278" cy="2925826"/>
            </a:xfrm>
            <a:custGeom>
              <a:avLst/>
              <a:gdLst/>
              <a:ahLst/>
              <a:cxnLst/>
              <a:rect r="r" b="b" t="t" l="l"/>
              <a:pathLst>
                <a:path h="2925826" w="6931278">
                  <a:moveTo>
                    <a:pt x="0" y="167513"/>
                  </a:moveTo>
                  <a:cubicBezTo>
                    <a:pt x="0" y="75057"/>
                    <a:pt x="75184" y="0"/>
                    <a:pt x="168021" y="0"/>
                  </a:cubicBezTo>
                  <a:lnTo>
                    <a:pt x="6763258" y="0"/>
                  </a:lnTo>
                  <a:cubicBezTo>
                    <a:pt x="6855968" y="0"/>
                    <a:pt x="6931278" y="75057"/>
                    <a:pt x="6931278" y="167513"/>
                  </a:cubicBezTo>
                  <a:lnTo>
                    <a:pt x="6931278" y="2758186"/>
                  </a:lnTo>
                  <a:cubicBezTo>
                    <a:pt x="6931278" y="2850769"/>
                    <a:pt x="6856095" y="2925699"/>
                    <a:pt x="6763258" y="2925699"/>
                  </a:cubicBezTo>
                  <a:lnTo>
                    <a:pt x="168021" y="2925699"/>
                  </a:lnTo>
                  <a:cubicBezTo>
                    <a:pt x="75184" y="2925826"/>
                    <a:pt x="0" y="2850769"/>
                    <a:pt x="0" y="2758186"/>
                  </a:cubicBezTo>
                  <a:close/>
                </a:path>
              </a:pathLst>
            </a:custGeom>
            <a:solidFill>
              <a:srgbClr val="7E023C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6943978" cy="2938526"/>
            </a:xfrm>
            <a:custGeom>
              <a:avLst/>
              <a:gdLst/>
              <a:ahLst/>
              <a:cxnLst/>
              <a:rect r="r" b="b" t="t" l="l"/>
              <a:pathLst>
                <a:path h="2938526" w="6943978">
                  <a:moveTo>
                    <a:pt x="0" y="173863"/>
                  </a:moveTo>
                  <a:cubicBezTo>
                    <a:pt x="0" y="77851"/>
                    <a:pt x="78105" y="0"/>
                    <a:pt x="174371" y="0"/>
                  </a:cubicBezTo>
                  <a:lnTo>
                    <a:pt x="6769608" y="0"/>
                  </a:lnTo>
                  <a:lnTo>
                    <a:pt x="6769608" y="6350"/>
                  </a:lnTo>
                  <a:lnTo>
                    <a:pt x="6769608" y="0"/>
                  </a:lnTo>
                  <a:cubicBezTo>
                    <a:pt x="6865874" y="0"/>
                    <a:pt x="6943978" y="77851"/>
                    <a:pt x="6943978" y="173863"/>
                  </a:cubicBezTo>
                  <a:lnTo>
                    <a:pt x="6937628" y="173863"/>
                  </a:lnTo>
                  <a:lnTo>
                    <a:pt x="6943978" y="173863"/>
                  </a:lnTo>
                  <a:lnTo>
                    <a:pt x="6943978" y="2764536"/>
                  </a:lnTo>
                  <a:lnTo>
                    <a:pt x="6937628" y="2764536"/>
                  </a:lnTo>
                  <a:lnTo>
                    <a:pt x="6943978" y="2764536"/>
                  </a:lnTo>
                  <a:cubicBezTo>
                    <a:pt x="6943978" y="2860548"/>
                    <a:pt x="6865874" y="2938399"/>
                    <a:pt x="6769608" y="2938399"/>
                  </a:cubicBezTo>
                  <a:lnTo>
                    <a:pt x="6769608" y="2932049"/>
                  </a:lnTo>
                  <a:lnTo>
                    <a:pt x="6769608" y="2938399"/>
                  </a:lnTo>
                  <a:lnTo>
                    <a:pt x="174371" y="2938399"/>
                  </a:lnTo>
                  <a:lnTo>
                    <a:pt x="174371" y="2932049"/>
                  </a:lnTo>
                  <a:lnTo>
                    <a:pt x="174371" y="2938399"/>
                  </a:lnTo>
                  <a:cubicBezTo>
                    <a:pt x="78105" y="2938526"/>
                    <a:pt x="0" y="2860675"/>
                    <a:pt x="0" y="2764536"/>
                  </a:cubicBezTo>
                  <a:lnTo>
                    <a:pt x="0" y="173863"/>
                  </a:lnTo>
                  <a:lnTo>
                    <a:pt x="6350" y="173863"/>
                  </a:lnTo>
                  <a:lnTo>
                    <a:pt x="0" y="173863"/>
                  </a:lnTo>
                  <a:moveTo>
                    <a:pt x="12700" y="173863"/>
                  </a:moveTo>
                  <a:lnTo>
                    <a:pt x="12700" y="2764536"/>
                  </a:lnTo>
                  <a:lnTo>
                    <a:pt x="6350" y="2764536"/>
                  </a:lnTo>
                  <a:lnTo>
                    <a:pt x="12700" y="2764536"/>
                  </a:lnTo>
                  <a:cubicBezTo>
                    <a:pt x="12700" y="2853563"/>
                    <a:pt x="85090" y="2925699"/>
                    <a:pt x="174371" y="2925699"/>
                  </a:cubicBezTo>
                  <a:lnTo>
                    <a:pt x="6769608" y="2925699"/>
                  </a:lnTo>
                  <a:cubicBezTo>
                    <a:pt x="6858889" y="2925699"/>
                    <a:pt x="6931278" y="2853563"/>
                    <a:pt x="6931278" y="2764536"/>
                  </a:cubicBezTo>
                  <a:lnTo>
                    <a:pt x="6931278" y="173863"/>
                  </a:lnTo>
                  <a:cubicBezTo>
                    <a:pt x="6931278" y="84836"/>
                    <a:pt x="6858889" y="12700"/>
                    <a:pt x="6769608" y="12700"/>
                  </a:cubicBezTo>
                  <a:lnTo>
                    <a:pt x="174371" y="12700"/>
                  </a:lnTo>
                  <a:lnTo>
                    <a:pt x="174371" y="6350"/>
                  </a:lnTo>
                  <a:lnTo>
                    <a:pt x="174371" y="12700"/>
                  </a:lnTo>
                  <a:cubicBezTo>
                    <a:pt x="85090" y="12700"/>
                    <a:pt x="12700" y="84836"/>
                    <a:pt x="12700" y="173863"/>
                  </a:cubicBezTo>
                  <a:close/>
                </a:path>
              </a:pathLst>
            </a:custGeom>
            <a:solidFill>
              <a:srgbClr val="971B55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6853386" y="8073806"/>
            <a:ext cx="3520231" cy="439936"/>
            <a:chOff x="0" y="0"/>
            <a:chExt cx="4693642" cy="586582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693642" cy="586582"/>
            </a:xfrm>
            <a:custGeom>
              <a:avLst/>
              <a:gdLst/>
              <a:ahLst/>
              <a:cxnLst/>
              <a:rect r="r" b="b" t="t" l="l"/>
              <a:pathLst>
                <a:path h="586582" w="4693642">
                  <a:moveTo>
                    <a:pt x="0" y="0"/>
                  </a:moveTo>
                  <a:lnTo>
                    <a:pt x="4693642" y="0"/>
                  </a:lnTo>
                  <a:lnTo>
                    <a:pt x="4693642" y="586582"/>
                  </a:lnTo>
                  <a:lnTo>
                    <a:pt x="0" y="5865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85725"/>
              <a:ext cx="4693642" cy="67230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Curated Collections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6853386" y="8750350"/>
            <a:ext cx="4581079" cy="957560"/>
            <a:chOff x="0" y="0"/>
            <a:chExt cx="6108105" cy="1276747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6108105" cy="1276747"/>
            </a:xfrm>
            <a:custGeom>
              <a:avLst/>
              <a:gdLst/>
              <a:ahLst/>
              <a:cxnLst/>
              <a:rect r="r" b="b" t="t" l="l"/>
              <a:pathLst>
                <a:path h="1276747" w="6108105">
                  <a:moveTo>
                    <a:pt x="0" y="0"/>
                  </a:moveTo>
                  <a:lnTo>
                    <a:pt x="6108105" y="0"/>
                  </a:lnTo>
                  <a:lnTo>
                    <a:pt x="6108105" y="1276747"/>
                  </a:lnTo>
                  <a:lnTo>
                    <a:pt x="0" y="127674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152400"/>
              <a:ext cx="6108105" cy="14291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750"/>
                </a:lnSpc>
              </a:pPr>
              <a:r>
                <a:rPr lang="en-US" sz="2312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Wide range of styles to fit every taste and occasion.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1917704" y="7648426"/>
            <a:ext cx="5207942" cy="2203848"/>
            <a:chOff x="0" y="0"/>
            <a:chExt cx="6943923" cy="2938463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6350" y="6350"/>
              <a:ext cx="6931278" cy="2925826"/>
            </a:xfrm>
            <a:custGeom>
              <a:avLst/>
              <a:gdLst/>
              <a:ahLst/>
              <a:cxnLst/>
              <a:rect r="r" b="b" t="t" l="l"/>
              <a:pathLst>
                <a:path h="2925826" w="6931278">
                  <a:moveTo>
                    <a:pt x="0" y="167513"/>
                  </a:moveTo>
                  <a:cubicBezTo>
                    <a:pt x="0" y="75057"/>
                    <a:pt x="75184" y="0"/>
                    <a:pt x="168021" y="0"/>
                  </a:cubicBezTo>
                  <a:lnTo>
                    <a:pt x="6763258" y="0"/>
                  </a:lnTo>
                  <a:cubicBezTo>
                    <a:pt x="6855968" y="0"/>
                    <a:pt x="6931278" y="75057"/>
                    <a:pt x="6931278" y="167513"/>
                  </a:cubicBezTo>
                  <a:lnTo>
                    <a:pt x="6931278" y="2758186"/>
                  </a:lnTo>
                  <a:cubicBezTo>
                    <a:pt x="6931278" y="2850769"/>
                    <a:pt x="6856095" y="2925699"/>
                    <a:pt x="6763258" y="2925699"/>
                  </a:cubicBezTo>
                  <a:lnTo>
                    <a:pt x="168021" y="2925699"/>
                  </a:lnTo>
                  <a:cubicBezTo>
                    <a:pt x="75184" y="2925826"/>
                    <a:pt x="0" y="2850769"/>
                    <a:pt x="0" y="2758186"/>
                  </a:cubicBezTo>
                  <a:close/>
                </a:path>
              </a:pathLst>
            </a:custGeom>
            <a:solidFill>
              <a:srgbClr val="7E023C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6943978" cy="2938526"/>
            </a:xfrm>
            <a:custGeom>
              <a:avLst/>
              <a:gdLst/>
              <a:ahLst/>
              <a:cxnLst/>
              <a:rect r="r" b="b" t="t" l="l"/>
              <a:pathLst>
                <a:path h="2938526" w="6943978">
                  <a:moveTo>
                    <a:pt x="0" y="173863"/>
                  </a:moveTo>
                  <a:cubicBezTo>
                    <a:pt x="0" y="77851"/>
                    <a:pt x="78105" y="0"/>
                    <a:pt x="174371" y="0"/>
                  </a:cubicBezTo>
                  <a:lnTo>
                    <a:pt x="6769608" y="0"/>
                  </a:lnTo>
                  <a:lnTo>
                    <a:pt x="6769608" y="6350"/>
                  </a:lnTo>
                  <a:lnTo>
                    <a:pt x="6769608" y="0"/>
                  </a:lnTo>
                  <a:cubicBezTo>
                    <a:pt x="6865874" y="0"/>
                    <a:pt x="6943978" y="77851"/>
                    <a:pt x="6943978" y="173863"/>
                  </a:cubicBezTo>
                  <a:lnTo>
                    <a:pt x="6937628" y="173863"/>
                  </a:lnTo>
                  <a:lnTo>
                    <a:pt x="6943978" y="173863"/>
                  </a:lnTo>
                  <a:lnTo>
                    <a:pt x="6943978" y="2764536"/>
                  </a:lnTo>
                  <a:lnTo>
                    <a:pt x="6937628" y="2764536"/>
                  </a:lnTo>
                  <a:lnTo>
                    <a:pt x="6943978" y="2764536"/>
                  </a:lnTo>
                  <a:cubicBezTo>
                    <a:pt x="6943978" y="2860548"/>
                    <a:pt x="6865874" y="2938399"/>
                    <a:pt x="6769608" y="2938399"/>
                  </a:cubicBezTo>
                  <a:lnTo>
                    <a:pt x="6769608" y="2932049"/>
                  </a:lnTo>
                  <a:lnTo>
                    <a:pt x="6769608" y="2938399"/>
                  </a:lnTo>
                  <a:lnTo>
                    <a:pt x="174371" y="2938399"/>
                  </a:lnTo>
                  <a:lnTo>
                    <a:pt x="174371" y="2932049"/>
                  </a:lnTo>
                  <a:lnTo>
                    <a:pt x="174371" y="2938399"/>
                  </a:lnTo>
                  <a:cubicBezTo>
                    <a:pt x="78105" y="2938526"/>
                    <a:pt x="0" y="2860675"/>
                    <a:pt x="0" y="2764536"/>
                  </a:cubicBezTo>
                  <a:lnTo>
                    <a:pt x="0" y="173863"/>
                  </a:lnTo>
                  <a:lnTo>
                    <a:pt x="6350" y="173863"/>
                  </a:lnTo>
                  <a:lnTo>
                    <a:pt x="0" y="173863"/>
                  </a:lnTo>
                  <a:moveTo>
                    <a:pt x="12700" y="173863"/>
                  </a:moveTo>
                  <a:lnTo>
                    <a:pt x="12700" y="2764536"/>
                  </a:lnTo>
                  <a:lnTo>
                    <a:pt x="6350" y="2764536"/>
                  </a:lnTo>
                  <a:lnTo>
                    <a:pt x="12700" y="2764536"/>
                  </a:lnTo>
                  <a:cubicBezTo>
                    <a:pt x="12700" y="2853563"/>
                    <a:pt x="85090" y="2925699"/>
                    <a:pt x="174371" y="2925699"/>
                  </a:cubicBezTo>
                  <a:lnTo>
                    <a:pt x="6769608" y="2925699"/>
                  </a:lnTo>
                  <a:cubicBezTo>
                    <a:pt x="6858889" y="2925699"/>
                    <a:pt x="6931278" y="2853563"/>
                    <a:pt x="6931278" y="2764536"/>
                  </a:cubicBezTo>
                  <a:lnTo>
                    <a:pt x="6931278" y="173863"/>
                  </a:lnTo>
                  <a:cubicBezTo>
                    <a:pt x="6931278" y="84836"/>
                    <a:pt x="6858889" y="12700"/>
                    <a:pt x="6769608" y="12700"/>
                  </a:cubicBezTo>
                  <a:lnTo>
                    <a:pt x="174371" y="12700"/>
                  </a:lnTo>
                  <a:lnTo>
                    <a:pt x="174371" y="6350"/>
                  </a:lnTo>
                  <a:lnTo>
                    <a:pt x="174371" y="12700"/>
                  </a:lnTo>
                  <a:cubicBezTo>
                    <a:pt x="85090" y="12700"/>
                    <a:pt x="12700" y="84836"/>
                    <a:pt x="12700" y="173863"/>
                  </a:cubicBezTo>
                  <a:close/>
                </a:path>
              </a:pathLst>
            </a:custGeom>
            <a:solidFill>
              <a:srgbClr val="971B55"/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231136" y="7948910"/>
            <a:ext cx="3520231" cy="564832"/>
            <a:chOff x="0" y="0"/>
            <a:chExt cx="4693642" cy="75311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4693642" cy="753110"/>
            </a:xfrm>
            <a:custGeom>
              <a:avLst/>
              <a:gdLst/>
              <a:ahLst/>
              <a:cxnLst/>
              <a:rect r="r" b="b" t="t" l="l"/>
              <a:pathLst>
                <a:path h="753110" w="4693642">
                  <a:moveTo>
                    <a:pt x="0" y="0"/>
                  </a:moveTo>
                  <a:lnTo>
                    <a:pt x="4693642" y="0"/>
                  </a:lnTo>
                  <a:lnTo>
                    <a:pt x="4693642" y="753110"/>
                  </a:lnTo>
                  <a:lnTo>
                    <a:pt x="0" y="75311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85725"/>
              <a:ext cx="4693642" cy="83883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Durable Quality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2231136" y="8750350"/>
            <a:ext cx="4581079" cy="957560"/>
            <a:chOff x="0" y="0"/>
            <a:chExt cx="6108105" cy="1276747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6108105" cy="1276747"/>
            </a:xfrm>
            <a:custGeom>
              <a:avLst/>
              <a:gdLst/>
              <a:ahLst/>
              <a:cxnLst/>
              <a:rect r="r" b="b" t="t" l="l"/>
              <a:pathLst>
                <a:path h="1276747" w="6108105">
                  <a:moveTo>
                    <a:pt x="0" y="0"/>
                  </a:moveTo>
                  <a:lnTo>
                    <a:pt x="6108105" y="0"/>
                  </a:lnTo>
                  <a:lnTo>
                    <a:pt x="6108105" y="1276747"/>
                  </a:lnTo>
                  <a:lnTo>
                    <a:pt x="0" y="127674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152400"/>
              <a:ext cx="6108105" cy="14291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750"/>
                </a:lnSpc>
              </a:pPr>
              <a:r>
                <a:rPr lang="en-US" sz="2312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High-quality garments designed to last and reduce waste.</a:t>
              </a:r>
            </a:p>
          </p:txBody>
        </p:sp>
      </p:grpSp>
      <p:sp>
        <p:nvSpPr>
          <p:cNvPr name="Freeform 36" id="36"/>
          <p:cNvSpPr/>
          <p:nvPr/>
        </p:nvSpPr>
        <p:spPr>
          <a:xfrm flipH="false" flipV="false" rot="0">
            <a:off x="0" y="3740200"/>
            <a:ext cx="2023284" cy="2023284"/>
          </a:xfrm>
          <a:custGeom>
            <a:avLst/>
            <a:gdLst/>
            <a:ahLst/>
            <a:cxnLst/>
            <a:rect r="r" b="b" t="t" l="l"/>
            <a:pathLst>
              <a:path h="2023284" w="2023284">
                <a:moveTo>
                  <a:pt x="0" y="0"/>
                </a:moveTo>
                <a:lnTo>
                  <a:pt x="2023284" y="0"/>
                </a:lnTo>
                <a:lnTo>
                  <a:pt x="2023284" y="2023284"/>
                </a:lnTo>
                <a:lnTo>
                  <a:pt x="0" y="20232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52222">
                <a:alpha val="90196"/>
              </a:srgbClr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47155" y="1030486"/>
            <a:ext cx="16193690" cy="1760041"/>
            <a:chOff x="0" y="0"/>
            <a:chExt cx="21591587" cy="234672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591588" cy="2346722"/>
            </a:xfrm>
            <a:custGeom>
              <a:avLst/>
              <a:gdLst/>
              <a:ahLst/>
              <a:cxnLst/>
              <a:rect r="r" b="b" t="t" l="l"/>
              <a:pathLst>
                <a:path h="2346722" w="21591588">
                  <a:moveTo>
                    <a:pt x="0" y="0"/>
                  </a:moveTo>
                  <a:lnTo>
                    <a:pt x="21591588" y="0"/>
                  </a:lnTo>
                  <a:lnTo>
                    <a:pt x="21591588" y="2346722"/>
                  </a:lnTo>
                  <a:lnTo>
                    <a:pt x="0" y="234672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61925"/>
              <a:ext cx="21591587" cy="25086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875"/>
                </a:lnSpc>
              </a:pPr>
              <a:r>
                <a:rPr lang="en-US" sz="5500" b="true">
                  <a:solidFill>
                    <a:srgbClr val="FFFFF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Behind the Seams: Our Commitment to Sustainable Fashion for Women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42392" y="3384202"/>
            <a:ext cx="2708374" cy="1706016"/>
            <a:chOff x="0" y="0"/>
            <a:chExt cx="3611165" cy="227468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6350" y="6350"/>
              <a:ext cx="3598418" cy="2261997"/>
            </a:xfrm>
            <a:custGeom>
              <a:avLst/>
              <a:gdLst/>
              <a:ahLst/>
              <a:cxnLst/>
              <a:rect r="r" b="b" t="t" l="l"/>
              <a:pathLst>
                <a:path h="2261997" w="3598418">
                  <a:moveTo>
                    <a:pt x="0" y="167513"/>
                  </a:moveTo>
                  <a:cubicBezTo>
                    <a:pt x="0" y="75057"/>
                    <a:pt x="75184" y="0"/>
                    <a:pt x="167894" y="0"/>
                  </a:cubicBezTo>
                  <a:lnTo>
                    <a:pt x="3430524" y="0"/>
                  </a:lnTo>
                  <a:cubicBezTo>
                    <a:pt x="3523234" y="0"/>
                    <a:pt x="3598418" y="75057"/>
                    <a:pt x="3598418" y="167513"/>
                  </a:cubicBezTo>
                  <a:lnTo>
                    <a:pt x="3598418" y="2094357"/>
                  </a:lnTo>
                  <a:cubicBezTo>
                    <a:pt x="3598418" y="2186940"/>
                    <a:pt x="3523234" y="2261870"/>
                    <a:pt x="3430524" y="2261870"/>
                  </a:cubicBezTo>
                  <a:lnTo>
                    <a:pt x="167894" y="2261870"/>
                  </a:lnTo>
                  <a:cubicBezTo>
                    <a:pt x="75184" y="2261997"/>
                    <a:pt x="0" y="2186940"/>
                    <a:pt x="0" y="2094357"/>
                  </a:cubicBezTo>
                  <a:close/>
                </a:path>
              </a:pathLst>
            </a:custGeom>
            <a:solidFill>
              <a:srgbClr val="7E023C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611118" cy="2274697"/>
            </a:xfrm>
            <a:custGeom>
              <a:avLst/>
              <a:gdLst/>
              <a:ahLst/>
              <a:cxnLst/>
              <a:rect r="r" b="b" t="t" l="l"/>
              <a:pathLst>
                <a:path h="2274697" w="3611118">
                  <a:moveTo>
                    <a:pt x="0" y="173863"/>
                  </a:moveTo>
                  <a:cubicBezTo>
                    <a:pt x="0" y="77851"/>
                    <a:pt x="77978" y="0"/>
                    <a:pt x="174244" y="0"/>
                  </a:cubicBezTo>
                  <a:lnTo>
                    <a:pt x="3436874" y="0"/>
                  </a:lnTo>
                  <a:lnTo>
                    <a:pt x="3436874" y="6350"/>
                  </a:lnTo>
                  <a:lnTo>
                    <a:pt x="3436874" y="0"/>
                  </a:lnTo>
                  <a:cubicBezTo>
                    <a:pt x="3533140" y="0"/>
                    <a:pt x="3611118" y="77851"/>
                    <a:pt x="3611118" y="173863"/>
                  </a:cubicBezTo>
                  <a:lnTo>
                    <a:pt x="3604768" y="173863"/>
                  </a:lnTo>
                  <a:lnTo>
                    <a:pt x="3611118" y="173863"/>
                  </a:lnTo>
                  <a:lnTo>
                    <a:pt x="3611118" y="2100707"/>
                  </a:lnTo>
                  <a:lnTo>
                    <a:pt x="3604768" y="2100707"/>
                  </a:lnTo>
                  <a:lnTo>
                    <a:pt x="3611118" y="2100707"/>
                  </a:lnTo>
                  <a:cubicBezTo>
                    <a:pt x="3611118" y="2196719"/>
                    <a:pt x="3533140" y="2274570"/>
                    <a:pt x="3436874" y="2274570"/>
                  </a:cubicBezTo>
                  <a:lnTo>
                    <a:pt x="3436874" y="2268220"/>
                  </a:lnTo>
                  <a:lnTo>
                    <a:pt x="3436874" y="2274570"/>
                  </a:lnTo>
                  <a:lnTo>
                    <a:pt x="174244" y="2274570"/>
                  </a:lnTo>
                  <a:lnTo>
                    <a:pt x="174244" y="2268220"/>
                  </a:lnTo>
                  <a:lnTo>
                    <a:pt x="174244" y="2274570"/>
                  </a:lnTo>
                  <a:cubicBezTo>
                    <a:pt x="77978" y="2274697"/>
                    <a:pt x="0" y="2196846"/>
                    <a:pt x="0" y="2100707"/>
                  </a:cubicBezTo>
                  <a:lnTo>
                    <a:pt x="0" y="173863"/>
                  </a:lnTo>
                  <a:lnTo>
                    <a:pt x="6350" y="173863"/>
                  </a:lnTo>
                  <a:lnTo>
                    <a:pt x="0" y="173863"/>
                  </a:lnTo>
                  <a:moveTo>
                    <a:pt x="12700" y="173863"/>
                  </a:moveTo>
                  <a:lnTo>
                    <a:pt x="12700" y="2100707"/>
                  </a:lnTo>
                  <a:lnTo>
                    <a:pt x="6350" y="2100707"/>
                  </a:lnTo>
                  <a:lnTo>
                    <a:pt x="12700" y="2100707"/>
                  </a:lnTo>
                  <a:cubicBezTo>
                    <a:pt x="12700" y="2189734"/>
                    <a:pt x="84963" y="2261870"/>
                    <a:pt x="174244" y="2261870"/>
                  </a:cubicBezTo>
                  <a:lnTo>
                    <a:pt x="3436874" y="2261870"/>
                  </a:lnTo>
                  <a:cubicBezTo>
                    <a:pt x="3526155" y="2261870"/>
                    <a:pt x="3598418" y="2189734"/>
                    <a:pt x="3598418" y="2100707"/>
                  </a:cubicBezTo>
                  <a:lnTo>
                    <a:pt x="3598418" y="173863"/>
                  </a:lnTo>
                  <a:cubicBezTo>
                    <a:pt x="3598418" y="84836"/>
                    <a:pt x="3526155" y="12700"/>
                    <a:pt x="3436874" y="12700"/>
                  </a:cubicBezTo>
                  <a:lnTo>
                    <a:pt x="174244" y="12700"/>
                  </a:lnTo>
                  <a:lnTo>
                    <a:pt x="174244" y="6350"/>
                  </a:lnTo>
                  <a:lnTo>
                    <a:pt x="174244" y="12700"/>
                  </a:lnTo>
                  <a:cubicBezTo>
                    <a:pt x="84963" y="12700"/>
                    <a:pt x="12700" y="84836"/>
                    <a:pt x="12700" y="173863"/>
                  </a:cubicBezTo>
                  <a:close/>
                </a:path>
              </a:pathLst>
            </a:custGeom>
            <a:solidFill>
              <a:srgbClr val="971B55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2186136" y="3974157"/>
            <a:ext cx="420737" cy="525959"/>
            <a:chOff x="0" y="0"/>
            <a:chExt cx="560983" cy="70127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60983" cy="701278"/>
            </a:xfrm>
            <a:custGeom>
              <a:avLst/>
              <a:gdLst/>
              <a:ahLst/>
              <a:cxnLst/>
              <a:rect r="r" b="b" t="t" l="l"/>
              <a:pathLst>
                <a:path h="701278" w="560983">
                  <a:moveTo>
                    <a:pt x="0" y="0"/>
                  </a:moveTo>
                  <a:lnTo>
                    <a:pt x="560983" y="0"/>
                  </a:lnTo>
                  <a:lnTo>
                    <a:pt x="560983" y="701278"/>
                  </a:lnTo>
                  <a:lnTo>
                    <a:pt x="0" y="70127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209550"/>
              <a:ext cx="560983" cy="91082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250"/>
                </a:lnSpc>
              </a:pPr>
              <a:r>
                <a:rPr lang="en-US" sz="3312" b="true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1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4045149" y="3688110"/>
            <a:ext cx="3536454" cy="439936"/>
            <a:chOff x="0" y="0"/>
            <a:chExt cx="4715272" cy="58658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715272" cy="586582"/>
            </a:xfrm>
            <a:custGeom>
              <a:avLst/>
              <a:gdLst/>
              <a:ahLst/>
              <a:cxnLst/>
              <a:rect r="r" b="b" t="t" l="l"/>
              <a:pathLst>
                <a:path h="586582" w="4715272">
                  <a:moveTo>
                    <a:pt x="0" y="0"/>
                  </a:moveTo>
                  <a:lnTo>
                    <a:pt x="4715272" y="0"/>
                  </a:lnTo>
                  <a:lnTo>
                    <a:pt x="4715272" y="586582"/>
                  </a:lnTo>
                  <a:lnTo>
                    <a:pt x="0" y="5865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85725"/>
              <a:ext cx="4715272" cy="67230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Transparent Sourcing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4045149" y="4307532"/>
            <a:ext cx="7944147" cy="478780"/>
            <a:chOff x="0" y="0"/>
            <a:chExt cx="10592197" cy="63837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592197" cy="638373"/>
            </a:xfrm>
            <a:custGeom>
              <a:avLst/>
              <a:gdLst/>
              <a:ahLst/>
              <a:cxnLst/>
              <a:rect r="r" b="b" t="t" l="l"/>
              <a:pathLst>
                <a:path h="638373" w="10592197">
                  <a:moveTo>
                    <a:pt x="0" y="0"/>
                  </a:moveTo>
                  <a:lnTo>
                    <a:pt x="10592197" y="0"/>
                  </a:lnTo>
                  <a:lnTo>
                    <a:pt x="10592197" y="638373"/>
                  </a:lnTo>
                  <a:lnTo>
                    <a:pt x="0" y="63837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152400"/>
              <a:ext cx="10592197" cy="79077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750"/>
                </a:lnSpc>
              </a:pPr>
              <a:r>
                <a:rPr lang="en-US" sz="2312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Clear origins make each piece trustworthy and eco-friendly.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3895576" y="5066408"/>
            <a:ext cx="13195698" cy="19050"/>
            <a:chOff x="0" y="0"/>
            <a:chExt cx="17594263" cy="254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7594326" cy="25400"/>
            </a:xfrm>
            <a:custGeom>
              <a:avLst/>
              <a:gdLst/>
              <a:ahLst/>
              <a:cxnLst/>
              <a:rect r="r" b="b" t="t" l="l"/>
              <a:pathLst>
                <a:path h="25400" w="17594326">
                  <a:moveTo>
                    <a:pt x="0" y="12700"/>
                  </a:moveTo>
                  <a:cubicBezTo>
                    <a:pt x="0" y="5715"/>
                    <a:pt x="5715" y="0"/>
                    <a:pt x="12700" y="0"/>
                  </a:cubicBezTo>
                  <a:lnTo>
                    <a:pt x="17581626" y="0"/>
                  </a:lnTo>
                  <a:cubicBezTo>
                    <a:pt x="17588612" y="0"/>
                    <a:pt x="17594326" y="5715"/>
                    <a:pt x="17594326" y="12700"/>
                  </a:cubicBezTo>
                  <a:cubicBezTo>
                    <a:pt x="17594326" y="19685"/>
                    <a:pt x="17588612" y="25400"/>
                    <a:pt x="17581626" y="25400"/>
                  </a:cubicBezTo>
                  <a:lnTo>
                    <a:pt x="12700" y="25400"/>
                  </a:lnTo>
                  <a:cubicBezTo>
                    <a:pt x="5715" y="25400"/>
                    <a:pt x="0" y="19685"/>
                    <a:pt x="0" y="12700"/>
                  </a:cubicBezTo>
                  <a:close/>
                </a:path>
              </a:pathLst>
            </a:custGeom>
            <a:solidFill>
              <a:srgbClr val="971B55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042392" y="5230266"/>
            <a:ext cx="5407373" cy="1706016"/>
            <a:chOff x="0" y="0"/>
            <a:chExt cx="7209830" cy="2274688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6350" y="6350"/>
              <a:ext cx="7197217" cy="2261997"/>
            </a:xfrm>
            <a:custGeom>
              <a:avLst/>
              <a:gdLst/>
              <a:ahLst/>
              <a:cxnLst/>
              <a:rect r="r" b="b" t="t" l="l"/>
              <a:pathLst>
                <a:path h="2261997" w="7197217">
                  <a:moveTo>
                    <a:pt x="0" y="167513"/>
                  </a:moveTo>
                  <a:cubicBezTo>
                    <a:pt x="0" y="75057"/>
                    <a:pt x="75311" y="0"/>
                    <a:pt x="168275" y="0"/>
                  </a:cubicBezTo>
                  <a:lnTo>
                    <a:pt x="7028942" y="0"/>
                  </a:lnTo>
                  <a:cubicBezTo>
                    <a:pt x="7121906" y="0"/>
                    <a:pt x="7197217" y="75057"/>
                    <a:pt x="7197217" y="167513"/>
                  </a:cubicBezTo>
                  <a:lnTo>
                    <a:pt x="7197217" y="2094357"/>
                  </a:lnTo>
                  <a:cubicBezTo>
                    <a:pt x="7197217" y="2186940"/>
                    <a:pt x="7121906" y="2261870"/>
                    <a:pt x="7028942" y="2261870"/>
                  </a:cubicBezTo>
                  <a:lnTo>
                    <a:pt x="168275" y="2261870"/>
                  </a:lnTo>
                  <a:cubicBezTo>
                    <a:pt x="75311" y="2261997"/>
                    <a:pt x="0" y="2186940"/>
                    <a:pt x="0" y="2094357"/>
                  </a:cubicBezTo>
                  <a:close/>
                </a:path>
              </a:pathLst>
            </a:custGeom>
            <a:solidFill>
              <a:srgbClr val="7E023C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7209917" cy="2274697"/>
            </a:xfrm>
            <a:custGeom>
              <a:avLst/>
              <a:gdLst/>
              <a:ahLst/>
              <a:cxnLst/>
              <a:rect r="r" b="b" t="t" l="l"/>
              <a:pathLst>
                <a:path h="2274697" w="7209917">
                  <a:moveTo>
                    <a:pt x="0" y="173863"/>
                  </a:moveTo>
                  <a:cubicBezTo>
                    <a:pt x="0" y="77851"/>
                    <a:pt x="78232" y="0"/>
                    <a:pt x="174625" y="0"/>
                  </a:cubicBezTo>
                  <a:lnTo>
                    <a:pt x="7035292" y="0"/>
                  </a:lnTo>
                  <a:lnTo>
                    <a:pt x="7035292" y="6350"/>
                  </a:lnTo>
                  <a:lnTo>
                    <a:pt x="7035292" y="0"/>
                  </a:lnTo>
                  <a:cubicBezTo>
                    <a:pt x="7131686" y="0"/>
                    <a:pt x="7209917" y="77851"/>
                    <a:pt x="7209917" y="173863"/>
                  </a:cubicBezTo>
                  <a:lnTo>
                    <a:pt x="7203567" y="173863"/>
                  </a:lnTo>
                  <a:lnTo>
                    <a:pt x="7209917" y="173863"/>
                  </a:lnTo>
                  <a:lnTo>
                    <a:pt x="7209917" y="2100707"/>
                  </a:lnTo>
                  <a:lnTo>
                    <a:pt x="7203567" y="2100707"/>
                  </a:lnTo>
                  <a:lnTo>
                    <a:pt x="7209917" y="2100707"/>
                  </a:lnTo>
                  <a:cubicBezTo>
                    <a:pt x="7209917" y="2196719"/>
                    <a:pt x="7131686" y="2274570"/>
                    <a:pt x="7035292" y="2274570"/>
                  </a:cubicBezTo>
                  <a:lnTo>
                    <a:pt x="7035292" y="2268220"/>
                  </a:lnTo>
                  <a:lnTo>
                    <a:pt x="7035292" y="2274570"/>
                  </a:lnTo>
                  <a:lnTo>
                    <a:pt x="174625" y="2274570"/>
                  </a:lnTo>
                  <a:lnTo>
                    <a:pt x="174625" y="2268220"/>
                  </a:lnTo>
                  <a:lnTo>
                    <a:pt x="174625" y="2274570"/>
                  </a:lnTo>
                  <a:cubicBezTo>
                    <a:pt x="78232" y="2274697"/>
                    <a:pt x="0" y="2196846"/>
                    <a:pt x="0" y="2100707"/>
                  </a:cubicBezTo>
                  <a:lnTo>
                    <a:pt x="0" y="173863"/>
                  </a:lnTo>
                  <a:lnTo>
                    <a:pt x="6350" y="173863"/>
                  </a:lnTo>
                  <a:lnTo>
                    <a:pt x="0" y="173863"/>
                  </a:lnTo>
                  <a:moveTo>
                    <a:pt x="12700" y="173863"/>
                  </a:moveTo>
                  <a:lnTo>
                    <a:pt x="12700" y="2100707"/>
                  </a:lnTo>
                  <a:lnTo>
                    <a:pt x="6350" y="2100707"/>
                  </a:lnTo>
                  <a:lnTo>
                    <a:pt x="12700" y="2100707"/>
                  </a:lnTo>
                  <a:cubicBezTo>
                    <a:pt x="12700" y="2189734"/>
                    <a:pt x="85090" y="2261870"/>
                    <a:pt x="174625" y="2261870"/>
                  </a:cubicBezTo>
                  <a:lnTo>
                    <a:pt x="7035292" y="2261870"/>
                  </a:lnTo>
                  <a:cubicBezTo>
                    <a:pt x="7124700" y="2261870"/>
                    <a:pt x="7197217" y="2189607"/>
                    <a:pt x="7197217" y="2100707"/>
                  </a:cubicBezTo>
                  <a:lnTo>
                    <a:pt x="7197217" y="173863"/>
                  </a:lnTo>
                  <a:cubicBezTo>
                    <a:pt x="7197090" y="84963"/>
                    <a:pt x="7124700" y="12700"/>
                    <a:pt x="7035292" y="12700"/>
                  </a:cubicBezTo>
                  <a:lnTo>
                    <a:pt x="174625" y="12700"/>
                  </a:lnTo>
                  <a:lnTo>
                    <a:pt x="174625" y="6350"/>
                  </a:lnTo>
                  <a:lnTo>
                    <a:pt x="174625" y="12700"/>
                  </a:lnTo>
                  <a:cubicBezTo>
                    <a:pt x="85090" y="12700"/>
                    <a:pt x="12700" y="84963"/>
                    <a:pt x="12700" y="173863"/>
                  </a:cubicBezTo>
                  <a:close/>
                </a:path>
              </a:pathLst>
            </a:custGeom>
            <a:solidFill>
              <a:srgbClr val="971B55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3535710" y="5820221"/>
            <a:ext cx="420738" cy="525959"/>
            <a:chOff x="0" y="0"/>
            <a:chExt cx="560983" cy="701278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560983" cy="701278"/>
            </a:xfrm>
            <a:custGeom>
              <a:avLst/>
              <a:gdLst/>
              <a:ahLst/>
              <a:cxnLst/>
              <a:rect r="r" b="b" t="t" l="l"/>
              <a:pathLst>
                <a:path h="701278" w="560983">
                  <a:moveTo>
                    <a:pt x="0" y="0"/>
                  </a:moveTo>
                  <a:lnTo>
                    <a:pt x="560983" y="0"/>
                  </a:lnTo>
                  <a:lnTo>
                    <a:pt x="560983" y="701278"/>
                  </a:lnTo>
                  <a:lnTo>
                    <a:pt x="0" y="70127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209550"/>
              <a:ext cx="560983" cy="91082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250"/>
                </a:lnSpc>
              </a:pPr>
              <a:r>
                <a:rPr lang="en-US" sz="3312" b="true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2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6744146" y="5534174"/>
            <a:ext cx="3520231" cy="439936"/>
            <a:chOff x="0" y="0"/>
            <a:chExt cx="4693642" cy="586582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693642" cy="586582"/>
            </a:xfrm>
            <a:custGeom>
              <a:avLst/>
              <a:gdLst/>
              <a:ahLst/>
              <a:cxnLst/>
              <a:rect r="r" b="b" t="t" l="l"/>
              <a:pathLst>
                <a:path h="586582" w="4693642">
                  <a:moveTo>
                    <a:pt x="0" y="0"/>
                  </a:moveTo>
                  <a:lnTo>
                    <a:pt x="4693642" y="0"/>
                  </a:lnTo>
                  <a:lnTo>
                    <a:pt x="4693642" y="586582"/>
                  </a:lnTo>
                  <a:lnTo>
                    <a:pt x="0" y="5865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85725"/>
              <a:ext cx="4693642" cy="67230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Empowering Workers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6744146" y="6153596"/>
            <a:ext cx="7706916" cy="478780"/>
            <a:chOff x="0" y="0"/>
            <a:chExt cx="10275888" cy="638373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0275888" cy="638373"/>
            </a:xfrm>
            <a:custGeom>
              <a:avLst/>
              <a:gdLst/>
              <a:ahLst/>
              <a:cxnLst/>
              <a:rect r="r" b="b" t="t" l="l"/>
              <a:pathLst>
                <a:path h="638373" w="10275888">
                  <a:moveTo>
                    <a:pt x="0" y="0"/>
                  </a:moveTo>
                  <a:lnTo>
                    <a:pt x="10275888" y="0"/>
                  </a:lnTo>
                  <a:lnTo>
                    <a:pt x="10275888" y="638373"/>
                  </a:lnTo>
                  <a:lnTo>
                    <a:pt x="0" y="63837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152400"/>
              <a:ext cx="10275888" cy="79077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750"/>
                </a:lnSpc>
              </a:pPr>
              <a:r>
                <a:rPr lang="en-US" sz="2312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Fair wages and respectful conditions for garment workers.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6594574" y="6912471"/>
            <a:ext cx="10496699" cy="19050"/>
            <a:chOff x="0" y="0"/>
            <a:chExt cx="13995598" cy="254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3995654" cy="25400"/>
            </a:xfrm>
            <a:custGeom>
              <a:avLst/>
              <a:gdLst/>
              <a:ahLst/>
              <a:cxnLst/>
              <a:rect r="r" b="b" t="t" l="l"/>
              <a:pathLst>
                <a:path h="25400" w="13995654">
                  <a:moveTo>
                    <a:pt x="0" y="12700"/>
                  </a:moveTo>
                  <a:cubicBezTo>
                    <a:pt x="0" y="5715"/>
                    <a:pt x="5715" y="0"/>
                    <a:pt x="12700" y="0"/>
                  </a:cubicBezTo>
                  <a:lnTo>
                    <a:pt x="13982954" y="0"/>
                  </a:lnTo>
                  <a:cubicBezTo>
                    <a:pt x="13989940" y="0"/>
                    <a:pt x="13995654" y="5715"/>
                    <a:pt x="13995654" y="12700"/>
                  </a:cubicBezTo>
                  <a:cubicBezTo>
                    <a:pt x="13995654" y="19685"/>
                    <a:pt x="13989940" y="25400"/>
                    <a:pt x="13982954" y="25400"/>
                  </a:cubicBezTo>
                  <a:lnTo>
                    <a:pt x="12700" y="25400"/>
                  </a:lnTo>
                  <a:cubicBezTo>
                    <a:pt x="5715" y="25400"/>
                    <a:pt x="0" y="19685"/>
                    <a:pt x="0" y="12700"/>
                  </a:cubicBezTo>
                  <a:close/>
                </a:path>
              </a:pathLst>
            </a:custGeom>
            <a:solidFill>
              <a:srgbClr val="971B55"/>
            </a:solidFill>
          </p:spPr>
        </p:sp>
      </p:grpSp>
      <p:grpSp>
        <p:nvGrpSpPr>
          <p:cNvPr name="Group 36" id="36"/>
          <p:cNvGrpSpPr/>
          <p:nvPr/>
        </p:nvGrpSpPr>
        <p:grpSpPr>
          <a:xfrm rot="0">
            <a:off x="1042392" y="7076331"/>
            <a:ext cx="8106370" cy="2184798"/>
            <a:chOff x="0" y="0"/>
            <a:chExt cx="10808493" cy="2913063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6350" y="6350"/>
              <a:ext cx="10795889" cy="2900426"/>
            </a:xfrm>
            <a:custGeom>
              <a:avLst/>
              <a:gdLst/>
              <a:ahLst/>
              <a:cxnLst/>
              <a:rect r="r" b="b" t="t" l="l"/>
              <a:pathLst>
                <a:path h="2900426" w="10795889">
                  <a:moveTo>
                    <a:pt x="0" y="167513"/>
                  </a:moveTo>
                  <a:cubicBezTo>
                    <a:pt x="0" y="75057"/>
                    <a:pt x="75311" y="0"/>
                    <a:pt x="168148" y="0"/>
                  </a:cubicBezTo>
                  <a:lnTo>
                    <a:pt x="10627741" y="0"/>
                  </a:lnTo>
                  <a:cubicBezTo>
                    <a:pt x="10720578" y="0"/>
                    <a:pt x="10795889" y="75057"/>
                    <a:pt x="10795889" y="167513"/>
                  </a:cubicBezTo>
                  <a:lnTo>
                    <a:pt x="10795889" y="2732786"/>
                  </a:lnTo>
                  <a:cubicBezTo>
                    <a:pt x="10795889" y="2825369"/>
                    <a:pt x="10720578" y="2900299"/>
                    <a:pt x="10627741" y="2900299"/>
                  </a:cubicBezTo>
                  <a:lnTo>
                    <a:pt x="168148" y="2900299"/>
                  </a:lnTo>
                  <a:cubicBezTo>
                    <a:pt x="75311" y="2900426"/>
                    <a:pt x="0" y="2825369"/>
                    <a:pt x="0" y="2732786"/>
                  </a:cubicBezTo>
                  <a:close/>
                </a:path>
              </a:pathLst>
            </a:custGeom>
            <a:solidFill>
              <a:srgbClr val="7E023C"/>
            </a:solidFill>
          </p:spPr>
        </p:sp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0808589" cy="2913126"/>
            </a:xfrm>
            <a:custGeom>
              <a:avLst/>
              <a:gdLst/>
              <a:ahLst/>
              <a:cxnLst/>
              <a:rect r="r" b="b" t="t" l="l"/>
              <a:pathLst>
                <a:path h="2913126" w="10808589">
                  <a:moveTo>
                    <a:pt x="0" y="173863"/>
                  </a:moveTo>
                  <a:cubicBezTo>
                    <a:pt x="0" y="77851"/>
                    <a:pt x="78105" y="0"/>
                    <a:pt x="174498" y="0"/>
                  </a:cubicBezTo>
                  <a:lnTo>
                    <a:pt x="10634091" y="0"/>
                  </a:lnTo>
                  <a:lnTo>
                    <a:pt x="10634091" y="6350"/>
                  </a:lnTo>
                  <a:lnTo>
                    <a:pt x="10634091" y="0"/>
                  </a:lnTo>
                  <a:cubicBezTo>
                    <a:pt x="10730357" y="0"/>
                    <a:pt x="10808589" y="77851"/>
                    <a:pt x="10808589" y="173863"/>
                  </a:cubicBezTo>
                  <a:lnTo>
                    <a:pt x="10802239" y="173863"/>
                  </a:lnTo>
                  <a:lnTo>
                    <a:pt x="10808589" y="173863"/>
                  </a:lnTo>
                  <a:lnTo>
                    <a:pt x="10808589" y="2739136"/>
                  </a:lnTo>
                  <a:lnTo>
                    <a:pt x="10802239" y="2739136"/>
                  </a:lnTo>
                  <a:lnTo>
                    <a:pt x="10808589" y="2739136"/>
                  </a:lnTo>
                  <a:cubicBezTo>
                    <a:pt x="10808589" y="2835148"/>
                    <a:pt x="10730485" y="2912999"/>
                    <a:pt x="10634091" y="2912999"/>
                  </a:cubicBezTo>
                  <a:lnTo>
                    <a:pt x="10634091" y="2906649"/>
                  </a:lnTo>
                  <a:lnTo>
                    <a:pt x="10634091" y="2912999"/>
                  </a:lnTo>
                  <a:lnTo>
                    <a:pt x="174498" y="2912999"/>
                  </a:lnTo>
                  <a:lnTo>
                    <a:pt x="174498" y="2906649"/>
                  </a:lnTo>
                  <a:lnTo>
                    <a:pt x="174498" y="2912999"/>
                  </a:lnTo>
                  <a:cubicBezTo>
                    <a:pt x="78105" y="2913126"/>
                    <a:pt x="0" y="2835275"/>
                    <a:pt x="0" y="2739136"/>
                  </a:cubicBezTo>
                  <a:lnTo>
                    <a:pt x="0" y="173863"/>
                  </a:lnTo>
                  <a:lnTo>
                    <a:pt x="6350" y="173863"/>
                  </a:lnTo>
                  <a:lnTo>
                    <a:pt x="0" y="173863"/>
                  </a:lnTo>
                  <a:moveTo>
                    <a:pt x="12700" y="173863"/>
                  </a:moveTo>
                  <a:lnTo>
                    <a:pt x="12700" y="2739136"/>
                  </a:lnTo>
                  <a:lnTo>
                    <a:pt x="6350" y="2739136"/>
                  </a:lnTo>
                  <a:lnTo>
                    <a:pt x="12700" y="2739136"/>
                  </a:lnTo>
                  <a:cubicBezTo>
                    <a:pt x="12700" y="2828163"/>
                    <a:pt x="85090" y="2900299"/>
                    <a:pt x="174498" y="2900299"/>
                  </a:cubicBezTo>
                  <a:lnTo>
                    <a:pt x="10634091" y="2900299"/>
                  </a:lnTo>
                  <a:cubicBezTo>
                    <a:pt x="10723499" y="2900299"/>
                    <a:pt x="10795889" y="2828163"/>
                    <a:pt x="10795889" y="2739136"/>
                  </a:cubicBezTo>
                  <a:lnTo>
                    <a:pt x="10795889" y="173863"/>
                  </a:lnTo>
                  <a:cubicBezTo>
                    <a:pt x="10795889" y="84836"/>
                    <a:pt x="10723499" y="12700"/>
                    <a:pt x="10634091" y="12700"/>
                  </a:cubicBezTo>
                  <a:lnTo>
                    <a:pt x="174498" y="12700"/>
                  </a:lnTo>
                  <a:lnTo>
                    <a:pt x="174498" y="6350"/>
                  </a:lnTo>
                  <a:lnTo>
                    <a:pt x="174498" y="12700"/>
                  </a:lnTo>
                  <a:cubicBezTo>
                    <a:pt x="85090" y="12700"/>
                    <a:pt x="12700" y="84836"/>
                    <a:pt x="12700" y="173863"/>
                  </a:cubicBezTo>
                  <a:close/>
                </a:path>
              </a:pathLst>
            </a:custGeom>
            <a:solidFill>
              <a:srgbClr val="971B55"/>
            </a:solid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4885134" y="7905750"/>
            <a:ext cx="420737" cy="525959"/>
            <a:chOff x="0" y="0"/>
            <a:chExt cx="560983" cy="701278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560983" cy="701278"/>
            </a:xfrm>
            <a:custGeom>
              <a:avLst/>
              <a:gdLst/>
              <a:ahLst/>
              <a:cxnLst/>
              <a:rect r="r" b="b" t="t" l="l"/>
              <a:pathLst>
                <a:path h="701278" w="560983">
                  <a:moveTo>
                    <a:pt x="0" y="0"/>
                  </a:moveTo>
                  <a:lnTo>
                    <a:pt x="560983" y="0"/>
                  </a:lnTo>
                  <a:lnTo>
                    <a:pt x="560983" y="701278"/>
                  </a:lnTo>
                  <a:lnTo>
                    <a:pt x="0" y="70127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209550"/>
              <a:ext cx="560983" cy="91082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250"/>
                </a:lnSpc>
              </a:pPr>
              <a:r>
                <a:rPr lang="en-US" sz="3312" b="true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3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9443145" y="7380237"/>
            <a:ext cx="3520231" cy="439936"/>
            <a:chOff x="0" y="0"/>
            <a:chExt cx="4693642" cy="586582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4693642" cy="586582"/>
            </a:xfrm>
            <a:custGeom>
              <a:avLst/>
              <a:gdLst/>
              <a:ahLst/>
              <a:cxnLst/>
              <a:rect r="r" b="b" t="t" l="l"/>
              <a:pathLst>
                <a:path h="586582" w="4693642">
                  <a:moveTo>
                    <a:pt x="0" y="0"/>
                  </a:moveTo>
                  <a:lnTo>
                    <a:pt x="4693642" y="0"/>
                  </a:lnTo>
                  <a:lnTo>
                    <a:pt x="4693642" y="586582"/>
                  </a:lnTo>
                  <a:lnTo>
                    <a:pt x="0" y="5865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0" y="-85725"/>
              <a:ext cx="4693642" cy="67230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Community Support</a:t>
              </a: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9443145" y="7999660"/>
            <a:ext cx="7498556" cy="957560"/>
            <a:chOff x="0" y="0"/>
            <a:chExt cx="9998075" cy="1276747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9998075" cy="1276747"/>
            </a:xfrm>
            <a:custGeom>
              <a:avLst/>
              <a:gdLst/>
              <a:ahLst/>
              <a:cxnLst/>
              <a:rect r="r" b="b" t="t" l="l"/>
              <a:pathLst>
                <a:path h="1276747" w="9998075">
                  <a:moveTo>
                    <a:pt x="0" y="0"/>
                  </a:moveTo>
                  <a:lnTo>
                    <a:pt x="9998075" y="0"/>
                  </a:lnTo>
                  <a:lnTo>
                    <a:pt x="9998075" y="1276747"/>
                  </a:lnTo>
                  <a:lnTo>
                    <a:pt x="0" y="127674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7" id="47"/>
            <p:cNvSpPr txBox="true"/>
            <p:nvPr/>
          </p:nvSpPr>
          <p:spPr>
            <a:xfrm>
              <a:off x="0" y="-152400"/>
              <a:ext cx="9998075" cy="14291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750"/>
                </a:lnSpc>
              </a:pPr>
              <a:r>
                <a:rPr lang="en-US" sz="2312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Supporting local artisans and </a:t>
              </a:r>
              <a:r>
                <a:rPr lang="en-US" b="true" sz="2312" u="sng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  <a:hlinkClick r:id="rId3" tooltip="https://reepeatshop.com"/>
                </a:rPr>
                <a:t>sustainable fashion for women.</a:t>
              </a:r>
            </a:p>
          </p:txBody>
        </p:sp>
      </p:grpSp>
      <p:sp>
        <p:nvSpPr>
          <p:cNvPr name="Freeform 48" id="48"/>
          <p:cNvSpPr/>
          <p:nvPr/>
        </p:nvSpPr>
        <p:spPr>
          <a:xfrm flipH="false" flipV="false" rot="0">
            <a:off x="16178991" y="128474"/>
            <a:ext cx="2023284" cy="2023284"/>
          </a:xfrm>
          <a:custGeom>
            <a:avLst/>
            <a:gdLst/>
            <a:ahLst/>
            <a:cxnLst/>
            <a:rect r="r" b="b" t="t" l="l"/>
            <a:pathLst>
              <a:path h="2023284" w="2023284">
                <a:moveTo>
                  <a:pt x="0" y="0"/>
                </a:moveTo>
                <a:lnTo>
                  <a:pt x="2023284" y="0"/>
                </a:lnTo>
                <a:lnTo>
                  <a:pt x="2023284" y="2023283"/>
                </a:lnTo>
                <a:lnTo>
                  <a:pt x="0" y="20232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52222">
                <a:alpha val="90196"/>
              </a:srgbClr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0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000" t="0" r="-2500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061721" y="1073142"/>
            <a:ext cx="9510713" cy="2419052"/>
            <a:chOff x="0" y="0"/>
            <a:chExt cx="12680950" cy="322540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680950" cy="3225403"/>
            </a:xfrm>
            <a:custGeom>
              <a:avLst/>
              <a:gdLst/>
              <a:ahLst/>
              <a:cxnLst/>
              <a:rect r="r" b="b" t="t" l="l"/>
              <a:pathLst>
                <a:path h="3225403" w="12680950">
                  <a:moveTo>
                    <a:pt x="0" y="0"/>
                  </a:moveTo>
                  <a:lnTo>
                    <a:pt x="12680950" y="0"/>
                  </a:lnTo>
                  <a:lnTo>
                    <a:pt x="12680950" y="3225403"/>
                  </a:lnTo>
                  <a:lnTo>
                    <a:pt x="0" y="322540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61925"/>
              <a:ext cx="12680950" cy="338732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312"/>
                </a:lnSpc>
              </a:pPr>
              <a:r>
                <a:rPr lang="en-US" sz="5062" b="true">
                  <a:solidFill>
                    <a:srgbClr val="FFFFF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Join the Reepeat Revolution: Making Sustainable Fashion for Women Accessible to All</a:t>
              </a:r>
            </a:p>
          </p:txBody>
        </p:sp>
      </p:grpSp>
      <p:sp>
        <p:nvSpPr>
          <p:cNvPr name="Freeform 9" id="9" descr="preencoded.png"/>
          <p:cNvSpPr/>
          <p:nvPr/>
        </p:nvSpPr>
        <p:spPr>
          <a:xfrm flipH="false" flipV="false" rot="0">
            <a:off x="7817644" y="4091136"/>
            <a:ext cx="1370856" cy="1644997"/>
          </a:xfrm>
          <a:custGeom>
            <a:avLst/>
            <a:gdLst/>
            <a:ahLst/>
            <a:cxnLst/>
            <a:rect r="r" b="b" t="t" l="l"/>
            <a:pathLst>
              <a:path h="1644997" w="1370856">
                <a:moveTo>
                  <a:pt x="0" y="0"/>
                </a:moveTo>
                <a:lnTo>
                  <a:pt x="1370856" y="0"/>
                </a:lnTo>
                <a:lnTo>
                  <a:pt x="1370856" y="1644998"/>
                </a:lnTo>
                <a:lnTo>
                  <a:pt x="0" y="16449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58" r="0" b="-58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9599711" y="4365277"/>
            <a:ext cx="3225701" cy="403026"/>
            <a:chOff x="0" y="0"/>
            <a:chExt cx="4300935" cy="53736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300935" cy="537368"/>
            </a:xfrm>
            <a:custGeom>
              <a:avLst/>
              <a:gdLst/>
              <a:ahLst/>
              <a:cxnLst/>
              <a:rect r="r" b="b" t="t" l="l"/>
              <a:pathLst>
                <a:path h="537368" w="4300935">
                  <a:moveTo>
                    <a:pt x="0" y="0"/>
                  </a:moveTo>
                  <a:lnTo>
                    <a:pt x="4300935" y="0"/>
                  </a:lnTo>
                  <a:lnTo>
                    <a:pt x="4300935" y="537368"/>
                  </a:lnTo>
                  <a:lnTo>
                    <a:pt x="0" y="53736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76200"/>
              <a:ext cx="4300935" cy="61356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124"/>
                </a:lnSpc>
              </a:pPr>
              <a:r>
                <a:rPr lang="en-US" sz="2499" b="true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Consumer Demand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586583" y="4913635"/>
            <a:ext cx="8078759" cy="458465"/>
            <a:chOff x="0" y="0"/>
            <a:chExt cx="10304860" cy="58479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0304860" cy="584795"/>
            </a:xfrm>
            <a:custGeom>
              <a:avLst/>
              <a:gdLst/>
              <a:ahLst/>
              <a:cxnLst/>
              <a:rect r="r" b="b" t="t" l="l"/>
              <a:pathLst>
                <a:path h="584795" w="10304860">
                  <a:moveTo>
                    <a:pt x="0" y="0"/>
                  </a:moveTo>
                  <a:lnTo>
                    <a:pt x="10304860" y="0"/>
                  </a:lnTo>
                  <a:lnTo>
                    <a:pt x="10304860" y="584795"/>
                  </a:lnTo>
                  <a:lnTo>
                    <a:pt x="0" y="58479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142875"/>
              <a:ext cx="10304860" cy="72767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125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60% want more</a:t>
              </a:r>
              <a:r>
                <a:rPr lang="en-US" b="true" sz="2125" u="sng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  <a:hlinkClick r:id="rId5" tooltip="https://reepeatshop.com"/>
                </a:rPr>
                <a:t> sustainable fashion for women</a:t>
              </a:r>
              <a:r>
                <a:rPr lang="en-US" sz="2125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 options.</a:t>
              </a:r>
            </a:p>
          </p:txBody>
        </p:sp>
      </p:grpSp>
      <p:sp>
        <p:nvSpPr>
          <p:cNvPr name="Freeform 16" id="16" descr="preencoded.png"/>
          <p:cNvSpPr/>
          <p:nvPr/>
        </p:nvSpPr>
        <p:spPr>
          <a:xfrm flipH="false" flipV="false" rot="0">
            <a:off x="7817644" y="5736134"/>
            <a:ext cx="1370856" cy="1644997"/>
          </a:xfrm>
          <a:custGeom>
            <a:avLst/>
            <a:gdLst/>
            <a:ahLst/>
            <a:cxnLst/>
            <a:rect r="r" b="b" t="t" l="l"/>
            <a:pathLst>
              <a:path h="1644997" w="1370856">
                <a:moveTo>
                  <a:pt x="0" y="0"/>
                </a:moveTo>
                <a:lnTo>
                  <a:pt x="1370856" y="0"/>
                </a:lnTo>
                <a:lnTo>
                  <a:pt x="1370856" y="1644997"/>
                </a:lnTo>
                <a:lnTo>
                  <a:pt x="0" y="16449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58" r="0" b="-58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9599711" y="6010275"/>
            <a:ext cx="3225701" cy="403026"/>
            <a:chOff x="0" y="0"/>
            <a:chExt cx="4300935" cy="53736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300935" cy="537368"/>
            </a:xfrm>
            <a:custGeom>
              <a:avLst/>
              <a:gdLst/>
              <a:ahLst/>
              <a:cxnLst/>
              <a:rect r="r" b="b" t="t" l="l"/>
              <a:pathLst>
                <a:path h="537368" w="4300935">
                  <a:moveTo>
                    <a:pt x="0" y="0"/>
                  </a:moveTo>
                  <a:lnTo>
                    <a:pt x="4300935" y="0"/>
                  </a:lnTo>
                  <a:lnTo>
                    <a:pt x="4300935" y="537368"/>
                  </a:lnTo>
                  <a:lnTo>
                    <a:pt x="0" y="53736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76200"/>
              <a:ext cx="4300935" cy="61356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124"/>
                </a:lnSpc>
              </a:pPr>
              <a:r>
                <a:rPr lang="en-US" sz="2499" b="true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Circular Movement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9599711" y="6577756"/>
            <a:ext cx="7728645" cy="438596"/>
            <a:chOff x="0" y="0"/>
            <a:chExt cx="10304860" cy="58479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0304860" cy="584795"/>
            </a:xfrm>
            <a:custGeom>
              <a:avLst/>
              <a:gdLst/>
              <a:ahLst/>
              <a:cxnLst/>
              <a:rect r="r" b="b" t="t" l="l"/>
              <a:pathLst>
                <a:path h="584795" w="10304860">
                  <a:moveTo>
                    <a:pt x="0" y="0"/>
                  </a:moveTo>
                  <a:lnTo>
                    <a:pt x="10304860" y="0"/>
                  </a:lnTo>
                  <a:lnTo>
                    <a:pt x="10304860" y="584795"/>
                  </a:lnTo>
                  <a:lnTo>
                    <a:pt x="0" y="58479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142875"/>
              <a:ext cx="10304860" cy="72767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125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Customers join to reduce fashion waste and shop consciously.</a:t>
              </a:r>
            </a:p>
          </p:txBody>
        </p:sp>
      </p:grpSp>
      <p:sp>
        <p:nvSpPr>
          <p:cNvPr name="Freeform 23" id="23" descr="preencoded.png"/>
          <p:cNvSpPr/>
          <p:nvPr/>
        </p:nvSpPr>
        <p:spPr>
          <a:xfrm flipH="false" flipV="false" rot="0">
            <a:off x="7817644" y="7381131"/>
            <a:ext cx="1370856" cy="1644998"/>
          </a:xfrm>
          <a:custGeom>
            <a:avLst/>
            <a:gdLst/>
            <a:ahLst/>
            <a:cxnLst/>
            <a:rect r="r" b="b" t="t" l="l"/>
            <a:pathLst>
              <a:path h="1644998" w="1370856">
                <a:moveTo>
                  <a:pt x="0" y="0"/>
                </a:moveTo>
                <a:lnTo>
                  <a:pt x="1370856" y="0"/>
                </a:lnTo>
                <a:lnTo>
                  <a:pt x="1370856" y="1644998"/>
                </a:lnTo>
                <a:lnTo>
                  <a:pt x="0" y="164499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58" r="0" b="-58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9599711" y="7655272"/>
            <a:ext cx="3225701" cy="403026"/>
            <a:chOff x="0" y="0"/>
            <a:chExt cx="4300935" cy="537368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4300935" cy="537368"/>
            </a:xfrm>
            <a:custGeom>
              <a:avLst/>
              <a:gdLst/>
              <a:ahLst/>
              <a:cxnLst/>
              <a:rect r="r" b="b" t="t" l="l"/>
              <a:pathLst>
                <a:path h="537368" w="4300935">
                  <a:moveTo>
                    <a:pt x="0" y="0"/>
                  </a:moveTo>
                  <a:lnTo>
                    <a:pt x="4300935" y="0"/>
                  </a:lnTo>
                  <a:lnTo>
                    <a:pt x="4300935" y="537368"/>
                  </a:lnTo>
                  <a:lnTo>
                    <a:pt x="0" y="53736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76200"/>
              <a:ext cx="4300935" cy="61356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124"/>
                </a:lnSpc>
              </a:pPr>
              <a:r>
                <a:rPr lang="en-US" sz="2499" b="true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Discounts &amp; Promos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9599711" y="8222754"/>
            <a:ext cx="7728645" cy="434658"/>
            <a:chOff x="0" y="0"/>
            <a:chExt cx="10304860" cy="579543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0304860" cy="579543"/>
            </a:xfrm>
            <a:custGeom>
              <a:avLst/>
              <a:gdLst/>
              <a:ahLst/>
              <a:cxnLst/>
              <a:rect r="r" b="b" t="t" l="l"/>
              <a:pathLst>
                <a:path h="579543" w="10304860">
                  <a:moveTo>
                    <a:pt x="0" y="0"/>
                  </a:moveTo>
                  <a:lnTo>
                    <a:pt x="10304860" y="0"/>
                  </a:lnTo>
                  <a:lnTo>
                    <a:pt x="10304860" y="579543"/>
                  </a:lnTo>
                  <a:lnTo>
                    <a:pt x="0" y="57954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142875"/>
              <a:ext cx="10304860" cy="72241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125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Special offers welcome new sustainable fashion enthusiasts.</a:t>
              </a:r>
            </a:p>
          </p:txBody>
        </p:sp>
      </p:grpSp>
      <p:sp>
        <p:nvSpPr>
          <p:cNvPr name="Freeform 30" id="30"/>
          <p:cNvSpPr/>
          <p:nvPr/>
        </p:nvSpPr>
        <p:spPr>
          <a:xfrm flipH="false" flipV="false" rot="0">
            <a:off x="16316714" y="61500"/>
            <a:ext cx="2023284" cy="2023284"/>
          </a:xfrm>
          <a:custGeom>
            <a:avLst/>
            <a:gdLst/>
            <a:ahLst/>
            <a:cxnLst/>
            <a:rect r="r" b="b" t="t" l="l"/>
            <a:pathLst>
              <a:path h="2023284" w="2023284">
                <a:moveTo>
                  <a:pt x="0" y="0"/>
                </a:moveTo>
                <a:lnTo>
                  <a:pt x="2023284" y="0"/>
                </a:lnTo>
                <a:lnTo>
                  <a:pt x="2023284" y="2023284"/>
                </a:lnTo>
                <a:lnTo>
                  <a:pt x="0" y="202328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52222">
                <a:alpha val="90196"/>
              </a:srgbClr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455563" y="1109663"/>
            <a:ext cx="16193690" cy="1760041"/>
            <a:chOff x="0" y="0"/>
            <a:chExt cx="21591587" cy="234672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591588" cy="2346722"/>
            </a:xfrm>
            <a:custGeom>
              <a:avLst/>
              <a:gdLst/>
              <a:ahLst/>
              <a:cxnLst/>
              <a:rect r="r" b="b" t="t" l="l"/>
              <a:pathLst>
                <a:path h="2346722" w="21591588">
                  <a:moveTo>
                    <a:pt x="0" y="0"/>
                  </a:moveTo>
                  <a:lnTo>
                    <a:pt x="21591588" y="0"/>
                  </a:lnTo>
                  <a:lnTo>
                    <a:pt x="21591588" y="2346722"/>
                  </a:lnTo>
                  <a:lnTo>
                    <a:pt x="0" y="234672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61925"/>
              <a:ext cx="21591587" cy="25086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875"/>
                </a:lnSpc>
              </a:pPr>
              <a:r>
                <a:rPr lang="en-US" sz="5500" b="true">
                  <a:solidFill>
                    <a:srgbClr val="FFFFF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What's Next? Our Vision for Sustainable Fashion for Women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2191494" y="5534174"/>
            <a:ext cx="3520231" cy="439936"/>
            <a:chOff x="0" y="0"/>
            <a:chExt cx="4693642" cy="58658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693642" cy="586582"/>
            </a:xfrm>
            <a:custGeom>
              <a:avLst/>
              <a:gdLst/>
              <a:ahLst/>
              <a:cxnLst/>
              <a:rect r="r" b="b" t="t" l="l"/>
              <a:pathLst>
                <a:path h="586582" w="4693642">
                  <a:moveTo>
                    <a:pt x="0" y="0"/>
                  </a:moveTo>
                  <a:lnTo>
                    <a:pt x="4693642" y="0"/>
                  </a:lnTo>
                  <a:lnTo>
                    <a:pt x="4693642" y="586582"/>
                  </a:lnTo>
                  <a:lnTo>
                    <a:pt x="0" y="5865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85725"/>
              <a:ext cx="4693642" cy="67230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r">
                <a:lnSpc>
                  <a:spcPts val="3437"/>
                </a:lnSpc>
              </a:pPr>
              <a:r>
                <a:rPr lang="en-US" sz="2750" b="true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Expanding Lines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47155" y="6153596"/>
            <a:ext cx="4664571" cy="957560"/>
            <a:chOff x="0" y="0"/>
            <a:chExt cx="6219428" cy="127674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219429" cy="1276747"/>
            </a:xfrm>
            <a:custGeom>
              <a:avLst/>
              <a:gdLst/>
              <a:ahLst/>
              <a:cxnLst/>
              <a:rect r="r" b="b" t="t" l="l"/>
              <a:pathLst>
                <a:path h="1276747" w="6219429">
                  <a:moveTo>
                    <a:pt x="0" y="0"/>
                  </a:moveTo>
                  <a:lnTo>
                    <a:pt x="6219429" y="0"/>
                  </a:lnTo>
                  <a:lnTo>
                    <a:pt x="6219429" y="1276747"/>
                  </a:lnTo>
                  <a:lnTo>
                    <a:pt x="0" y="127674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52400"/>
              <a:ext cx="6219428" cy="14291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r">
                <a:lnSpc>
                  <a:spcPts val="3750"/>
                </a:lnSpc>
              </a:pPr>
              <a:r>
                <a:rPr lang="en-US" sz="2312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Growing our</a:t>
              </a:r>
              <a:r>
                <a:rPr lang="en-US" b="true" sz="2312" u="sng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  <a:hlinkClick r:id="rId3" tooltip="https://reepeatshop.com"/>
                </a:rPr>
                <a:t> sustainable fashion for women</a:t>
              </a:r>
              <a:r>
                <a:rPr lang="en-US" sz="2312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 collections.</a:t>
              </a:r>
            </a:p>
          </p:txBody>
        </p:sp>
      </p:grpSp>
      <p:sp>
        <p:nvSpPr>
          <p:cNvPr name="Freeform 14" id="14" descr="preencoded.png"/>
          <p:cNvSpPr/>
          <p:nvPr/>
        </p:nvSpPr>
        <p:spPr>
          <a:xfrm flipH="false" flipV="false" rot="0">
            <a:off x="6310164" y="3488829"/>
            <a:ext cx="5667672" cy="5667672"/>
          </a:xfrm>
          <a:custGeom>
            <a:avLst/>
            <a:gdLst/>
            <a:ahLst/>
            <a:cxnLst/>
            <a:rect r="r" b="b" t="t" l="l"/>
            <a:pathLst>
              <a:path h="5667672" w="5667672">
                <a:moveTo>
                  <a:pt x="0" y="0"/>
                </a:moveTo>
                <a:lnTo>
                  <a:pt x="5667672" y="0"/>
                </a:lnTo>
                <a:lnTo>
                  <a:pt x="5667672" y="5667672"/>
                </a:lnTo>
                <a:lnTo>
                  <a:pt x="0" y="56676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6965900" y="5701754"/>
            <a:ext cx="447675" cy="559594"/>
            <a:chOff x="0" y="0"/>
            <a:chExt cx="596900" cy="74612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96900" cy="746125"/>
            </a:xfrm>
            <a:custGeom>
              <a:avLst/>
              <a:gdLst/>
              <a:ahLst/>
              <a:cxnLst/>
              <a:rect r="r" b="b" t="t" l="l"/>
              <a:pathLst>
                <a:path h="746125" w="596900">
                  <a:moveTo>
                    <a:pt x="0" y="0"/>
                  </a:moveTo>
                  <a:lnTo>
                    <a:pt x="596900" y="0"/>
                  </a:lnTo>
                  <a:lnTo>
                    <a:pt x="596900" y="746125"/>
                  </a:lnTo>
                  <a:lnTo>
                    <a:pt x="0" y="7461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228600"/>
              <a:ext cx="596900" cy="97472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625"/>
                </a:lnSpc>
              </a:pPr>
              <a:r>
                <a:rPr lang="en-US" sz="3500" b="true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1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2426554" y="4004965"/>
            <a:ext cx="3520231" cy="439936"/>
            <a:chOff x="0" y="0"/>
            <a:chExt cx="4693642" cy="58658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693642" cy="586582"/>
            </a:xfrm>
            <a:custGeom>
              <a:avLst/>
              <a:gdLst/>
              <a:ahLst/>
              <a:cxnLst/>
              <a:rect r="r" b="b" t="t" l="l"/>
              <a:pathLst>
                <a:path h="586582" w="4693642">
                  <a:moveTo>
                    <a:pt x="0" y="0"/>
                  </a:moveTo>
                  <a:lnTo>
                    <a:pt x="4693642" y="0"/>
                  </a:lnTo>
                  <a:lnTo>
                    <a:pt x="4693642" y="586582"/>
                  </a:lnTo>
                  <a:lnTo>
                    <a:pt x="0" y="5865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85725"/>
              <a:ext cx="4693642" cy="67230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Collaborations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2426554" y="4624388"/>
            <a:ext cx="4814292" cy="957560"/>
            <a:chOff x="0" y="0"/>
            <a:chExt cx="6419057" cy="1276747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419057" cy="1276747"/>
            </a:xfrm>
            <a:custGeom>
              <a:avLst/>
              <a:gdLst/>
              <a:ahLst/>
              <a:cxnLst/>
              <a:rect r="r" b="b" t="t" l="l"/>
              <a:pathLst>
                <a:path h="1276747" w="6419057">
                  <a:moveTo>
                    <a:pt x="0" y="0"/>
                  </a:moveTo>
                  <a:lnTo>
                    <a:pt x="6419057" y="0"/>
                  </a:lnTo>
                  <a:lnTo>
                    <a:pt x="6419057" y="1276747"/>
                  </a:lnTo>
                  <a:lnTo>
                    <a:pt x="0" y="127674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152400"/>
              <a:ext cx="6419057" cy="14291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750"/>
                </a:lnSpc>
              </a:pPr>
              <a:r>
                <a:rPr lang="en-US" sz="2312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Partnering with brands and artists for green innovation.</a:t>
              </a:r>
            </a:p>
          </p:txBody>
        </p:sp>
      </p:grpSp>
      <p:sp>
        <p:nvSpPr>
          <p:cNvPr name="Freeform 24" id="24" descr="preencoded.png"/>
          <p:cNvSpPr/>
          <p:nvPr/>
        </p:nvSpPr>
        <p:spPr>
          <a:xfrm flipH="false" flipV="false" rot="0">
            <a:off x="6310164" y="3488829"/>
            <a:ext cx="5667672" cy="5667672"/>
          </a:xfrm>
          <a:custGeom>
            <a:avLst/>
            <a:gdLst/>
            <a:ahLst/>
            <a:cxnLst/>
            <a:rect r="r" b="b" t="t" l="l"/>
            <a:pathLst>
              <a:path h="5667672" w="5667672">
                <a:moveTo>
                  <a:pt x="0" y="0"/>
                </a:moveTo>
                <a:lnTo>
                  <a:pt x="5667672" y="0"/>
                </a:lnTo>
                <a:lnTo>
                  <a:pt x="5667672" y="5667672"/>
                </a:lnTo>
                <a:lnTo>
                  <a:pt x="0" y="56676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10192494" y="4520952"/>
            <a:ext cx="447675" cy="559594"/>
            <a:chOff x="0" y="0"/>
            <a:chExt cx="596900" cy="746125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596900" cy="746125"/>
            </a:xfrm>
            <a:custGeom>
              <a:avLst/>
              <a:gdLst/>
              <a:ahLst/>
              <a:cxnLst/>
              <a:rect r="r" b="b" t="t" l="l"/>
              <a:pathLst>
                <a:path h="746125" w="596900">
                  <a:moveTo>
                    <a:pt x="0" y="0"/>
                  </a:moveTo>
                  <a:lnTo>
                    <a:pt x="596900" y="0"/>
                  </a:lnTo>
                  <a:lnTo>
                    <a:pt x="596900" y="746125"/>
                  </a:lnTo>
                  <a:lnTo>
                    <a:pt x="0" y="7461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228600"/>
              <a:ext cx="596900" cy="97472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625"/>
                </a:lnSpc>
              </a:pPr>
              <a:r>
                <a:rPr lang="en-US" sz="3500" b="true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2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2426554" y="7063234"/>
            <a:ext cx="3520231" cy="439936"/>
            <a:chOff x="0" y="0"/>
            <a:chExt cx="4693642" cy="586582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693642" cy="586582"/>
            </a:xfrm>
            <a:custGeom>
              <a:avLst/>
              <a:gdLst/>
              <a:ahLst/>
              <a:cxnLst/>
              <a:rect r="r" b="b" t="t" l="l"/>
              <a:pathLst>
                <a:path h="586582" w="4693642">
                  <a:moveTo>
                    <a:pt x="0" y="0"/>
                  </a:moveTo>
                  <a:lnTo>
                    <a:pt x="4693642" y="0"/>
                  </a:lnTo>
                  <a:lnTo>
                    <a:pt x="4693642" y="586582"/>
                  </a:lnTo>
                  <a:lnTo>
                    <a:pt x="0" y="5865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85725"/>
              <a:ext cx="4693642" cy="67230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Material Innovation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2426554" y="7682656"/>
            <a:ext cx="4814292" cy="957560"/>
            <a:chOff x="0" y="0"/>
            <a:chExt cx="6419057" cy="1276747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6419057" cy="1276747"/>
            </a:xfrm>
            <a:custGeom>
              <a:avLst/>
              <a:gdLst/>
              <a:ahLst/>
              <a:cxnLst/>
              <a:rect r="r" b="b" t="t" l="l"/>
              <a:pathLst>
                <a:path h="1276747" w="6419057">
                  <a:moveTo>
                    <a:pt x="0" y="0"/>
                  </a:moveTo>
                  <a:lnTo>
                    <a:pt x="6419057" y="0"/>
                  </a:lnTo>
                  <a:lnTo>
                    <a:pt x="6419057" y="1276747"/>
                  </a:lnTo>
                  <a:lnTo>
                    <a:pt x="0" y="127674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152400"/>
              <a:ext cx="6419057" cy="14291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750"/>
                </a:lnSpc>
              </a:pPr>
              <a:r>
                <a:rPr lang="en-US" sz="2312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Creating eco-friendly fabrics and designs with impact.</a:t>
              </a:r>
            </a:p>
          </p:txBody>
        </p:sp>
      </p:grpSp>
      <p:sp>
        <p:nvSpPr>
          <p:cNvPr name="Freeform 34" id="34" descr="preencoded.png"/>
          <p:cNvSpPr/>
          <p:nvPr/>
        </p:nvSpPr>
        <p:spPr>
          <a:xfrm flipH="false" flipV="false" rot="0">
            <a:off x="6310164" y="3488829"/>
            <a:ext cx="5667672" cy="5667672"/>
          </a:xfrm>
          <a:custGeom>
            <a:avLst/>
            <a:gdLst/>
            <a:ahLst/>
            <a:cxnLst/>
            <a:rect r="r" b="b" t="t" l="l"/>
            <a:pathLst>
              <a:path h="5667672" w="5667672">
                <a:moveTo>
                  <a:pt x="0" y="0"/>
                </a:moveTo>
                <a:lnTo>
                  <a:pt x="5667672" y="0"/>
                </a:lnTo>
                <a:lnTo>
                  <a:pt x="5667672" y="5667672"/>
                </a:lnTo>
                <a:lnTo>
                  <a:pt x="0" y="56676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35" id="35"/>
          <p:cNvGrpSpPr/>
          <p:nvPr/>
        </p:nvGrpSpPr>
        <p:grpSpPr>
          <a:xfrm rot="0">
            <a:off x="9601795" y="7905601"/>
            <a:ext cx="447675" cy="559594"/>
            <a:chOff x="0" y="0"/>
            <a:chExt cx="596900" cy="746125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596900" cy="746125"/>
            </a:xfrm>
            <a:custGeom>
              <a:avLst/>
              <a:gdLst/>
              <a:ahLst/>
              <a:cxnLst/>
              <a:rect r="r" b="b" t="t" l="l"/>
              <a:pathLst>
                <a:path h="746125" w="596900">
                  <a:moveTo>
                    <a:pt x="0" y="0"/>
                  </a:moveTo>
                  <a:lnTo>
                    <a:pt x="596900" y="0"/>
                  </a:lnTo>
                  <a:lnTo>
                    <a:pt x="596900" y="746125"/>
                  </a:lnTo>
                  <a:lnTo>
                    <a:pt x="0" y="7461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228600"/>
              <a:ext cx="596900" cy="97472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625"/>
                </a:lnSpc>
              </a:pPr>
              <a:r>
                <a:rPr lang="en-US" sz="3500" b="true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3</a:t>
              </a:r>
            </a:p>
          </p:txBody>
        </p:sp>
      </p:grpSp>
      <p:sp>
        <p:nvSpPr>
          <p:cNvPr name="Freeform 38" id="38"/>
          <p:cNvSpPr/>
          <p:nvPr/>
        </p:nvSpPr>
        <p:spPr>
          <a:xfrm flipH="false" flipV="false" rot="0">
            <a:off x="16264716" y="17058"/>
            <a:ext cx="2023284" cy="2023284"/>
          </a:xfrm>
          <a:custGeom>
            <a:avLst/>
            <a:gdLst/>
            <a:ahLst/>
            <a:cxnLst/>
            <a:rect r="r" b="b" t="t" l="l"/>
            <a:pathLst>
              <a:path h="2023284" w="2023284">
                <a:moveTo>
                  <a:pt x="0" y="0"/>
                </a:moveTo>
                <a:lnTo>
                  <a:pt x="2023284" y="0"/>
                </a:lnTo>
                <a:lnTo>
                  <a:pt x="2023284" y="2023284"/>
                </a:lnTo>
                <a:lnTo>
                  <a:pt x="0" y="20232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91170" y="4559274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52222">
                <a:alpha val="90196"/>
              </a:srgbClr>
            </a:solidFill>
          </p:spPr>
        </p:sp>
      </p:grpSp>
      <p:sp>
        <p:nvSpPr>
          <p:cNvPr name="Freeform 5" id="5" descr="preencoded.png">
            <a:hlinkClick r:id="rId4" tooltip="https://gamma.app/?utm_source=made-with-gamma"/>
          </p:cNvPr>
          <p:cNvSpPr/>
          <p:nvPr/>
        </p:nvSpPr>
        <p:spPr>
          <a:xfrm flipH="false" flipV="false" rot="0">
            <a:off x="16049019" y="9686925"/>
            <a:ext cx="2153256" cy="514350"/>
          </a:xfrm>
          <a:custGeom>
            <a:avLst/>
            <a:gdLst/>
            <a:ahLst/>
            <a:cxnLst/>
            <a:rect r="r" b="b" t="t" l="l"/>
            <a:pathLst>
              <a:path h="514350" w="2153256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 descr="preencoded.png"/>
          <p:cNvSpPr/>
          <p:nvPr/>
        </p:nvSpPr>
        <p:spPr>
          <a:xfrm flipH="false" flipV="false" rot="0">
            <a:off x="11430000" y="0"/>
            <a:ext cx="6858000" cy="10290422"/>
          </a:xfrm>
          <a:custGeom>
            <a:avLst/>
            <a:gdLst/>
            <a:ahLst/>
            <a:cxnLst/>
            <a:rect r="r" b="b" t="t" l="l"/>
            <a:pathLst>
              <a:path h="10290422" w="6858000">
                <a:moveTo>
                  <a:pt x="0" y="0"/>
                </a:moveTo>
                <a:lnTo>
                  <a:pt x="6858000" y="0"/>
                </a:lnTo>
                <a:lnTo>
                  <a:pt x="6858000" y="10290422"/>
                </a:lnTo>
                <a:lnTo>
                  <a:pt x="0" y="102904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6" t="0" r="-16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32495" y="2581944"/>
            <a:ext cx="9847660" cy="1329630"/>
            <a:chOff x="0" y="0"/>
            <a:chExt cx="13130213" cy="177284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130214" cy="1772840"/>
            </a:xfrm>
            <a:custGeom>
              <a:avLst/>
              <a:gdLst/>
              <a:ahLst/>
              <a:cxnLst/>
              <a:rect r="r" b="b" t="t" l="l"/>
              <a:pathLst>
                <a:path h="1772840" w="13130214">
                  <a:moveTo>
                    <a:pt x="0" y="0"/>
                  </a:moveTo>
                  <a:lnTo>
                    <a:pt x="13130214" y="0"/>
                  </a:lnTo>
                  <a:lnTo>
                    <a:pt x="13130214" y="1772840"/>
                  </a:lnTo>
                  <a:lnTo>
                    <a:pt x="0" y="17728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114300"/>
              <a:ext cx="13130213" cy="188714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187"/>
                </a:lnSpc>
              </a:pPr>
              <a:r>
                <a:rPr lang="en-US" sz="4187" b="true">
                  <a:solidFill>
                    <a:srgbClr val="FFFFF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Get in Touch &amp; Embrace Sustainable Fashion for Women!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91170" y="4725441"/>
            <a:ext cx="9857185" cy="1310282"/>
            <a:chOff x="0" y="0"/>
            <a:chExt cx="13142913" cy="174704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6350" y="6350"/>
              <a:ext cx="13130149" cy="1734312"/>
            </a:xfrm>
            <a:custGeom>
              <a:avLst/>
              <a:gdLst/>
              <a:ahLst/>
              <a:cxnLst/>
              <a:rect r="r" b="b" t="t" l="l"/>
              <a:pathLst>
                <a:path h="1734312" w="13130149">
                  <a:moveTo>
                    <a:pt x="0" y="126619"/>
                  </a:moveTo>
                  <a:cubicBezTo>
                    <a:pt x="0" y="56642"/>
                    <a:pt x="57023" y="0"/>
                    <a:pt x="127381" y="0"/>
                  </a:cubicBezTo>
                  <a:lnTo>
                    <a:pt x="13002768" y="0"/>
                  </a:lnTo>
                  <a:cubicBezTo>
                    <a:pt x="13073126" y="0"/>
                    <a:pt x="13130149" y="56642"/>
                    <a:pt x="13130149" y="126619"/>
                  </a:cubicBezTo>
                  <a:lnTo>
                    <a:pt x="13130149" y="1607693"/>
                  </a:lnTo>
                  <a:cubicBezTo>
                    <a:pt x="13130149" y="1677670"/>
                    <a:pt x="13073126" y="1734312"/>
                    <a:pt x="13002768" y="1734312"/>
                  </a:cubicBezTo>
                  <a:lnTo>
                    <a:pt x="127381" y="1734312"/>
                  </a:lnTo>
                  <a:cubicBezTo>
                    <a:pt x="57023" y="1734312"/>
                    <a:pt x="0" y="1677670"/>
                    <a:pt x="0" y="1607693"/>
                  </a:cubicBezTo>
                  <a:close/>
                </a:path>
              </a:pathLst>
            </a:custGeom>
            <a:solidFill>
              <a:srgbClr val="7E023C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142849" cy="1747012"/>
            </a:xfrm>
            <a:custGeom>
              <a:avLst/>
              <a:gdLst/>
              <a:ahLst/>
              <a:cxnLst/>
              <a:rect r="r" b="b" t="t" l="l"/>
              <a:pathLst>
                <a:path h="1747012" w="13142849">
                  <a:moveTo>
                    <a:pt x="0" y="132969"/>
                  </a:moveTo>
                  <a:cubicBezTo>
                    <a:pt x="0" y="59436"/>
                    <a:pt x="59944" y="0"/>
                    <a:pt x="133731" y="0"/>
                  </a:cubicBezTo>
                  <a:lnTo>
                    <a:pt x="13009118" y="0"/>
                  </a:lnTo>
                  <a:lnTo>
                    <a:pt x="13009118" y="6350"/>
                  </a:lnTo>
                  <a:lnTo>
                    <a:pt x="13009118" y="0"/>
                  </a:lnTo>
                  <a:cubicBezTo>
                    <a:pt x="13082905" y="0"/>
                    <a:pt x="13142849" y="59436"/>
                    <a:pt x="13142849" y="132969"/>
                  </a:cubicBezTo>
                  <a:lnTo>
                    <a:pt x="13136499" y="132969"/>
                  </a:lnTo>
                  <a:lnTo>
                    <a:pt x="13142849" y="132969"/>
                  </a:lnTo>
                  <a:lnTo>
                    <a:pt x="13142849" y="1614043"/>
                  </a:lnTo>
                  <a:lnTo>
                    <a:pt x="13136499" y="1614043"/>
                  </a:lnTo>
                  <a:lnTo>
                    <a:pt x="13142849" y="1614043"/>
                  </a:lnTo>
                  <a:cubicBezTo>
                    <a:pt x="13142849" y="1687449"/>
                    <a:pt x="13082905" y="1747012"/>
                    <a:pt x="13009118" y="1747012"/>
                  </a:cubicBezTo>
                  <a:lnTo>
                    <a:pt x="13009118" y="1740662"/>
                  </a:lnTo>
                  <a:lnTo>
                    <a:pt x="13009118" y="1747012"/>
                  </a:lnTo>
                  <a:lnTo>
                    <a:pt x="133731" y="1747012"/>
                  </a:lnTo>
                  <a:lnTo>
                    <a:pt x="133731" y="1740662"/>
                  </a:lnTo>
                  <a:lnTo>
                    <a:pt x="133731" y="1747012"/>
                  </a:lnTo>
                  <a:cubicBezTo>
                    <a:pt x="59944" y="1747012"/>
                    <a:pt x="0" y="1687576"/>
                    <a:pt x="0" y="1614043"/>
                  </a:cubicBezTo>
                  <a:lnTo>
                    <a:pt x="0" y="132969"/>
                  </a:lnTo>
                  <a:lnTo>
                    <a:pt x="6350" y="132969"/>
                  </a:lnTo>
                  <a:lnTo>
                    <a:pt x="0" y="132969"/>
                  </a:lnTo>
                  <a:moveTo>
                    <a:pt x="12700" y="132969"/>
                  </a:moveTo>
                  <a:lnTo>
                    <a:pt x="12700" y="1614043"/>
                  </a:lnTo>
                  <a:lnTo>
                    <a:pt x="6350" y="1614043"/>
                  </a:lnTo>
                  <a:lnTo>
                    <a:pt x="12700" y="1614043"/>
                  </a:lnTo>
                  <a:cubicBezTo>
                    <a:pt x="12700" y="1680464"/>
                    <a:pt x="66802" y="1734312"/>
                    <a:pt x="133731" y="1734312"/>
                  </a:cubicBezTo>
                  <a:lnTo>
                    <a:pt x="13009118" y="1734312"/>
                  </a:lnTo>
                  <a:cubicBezTo>
                    <a:pt x="13076047" y="1734312"/>
                    <a:pt x="13130149" y="1680464"/>
                    <a:pt x="13130149" y="1614043"/>
                  </a:cubicBezTo>
                  <a:lnTo>
                    <a:pt x="13130149" y="132969"/>
                  </a:lnTo>
                  <a:cubicBezTo>
                    <a:pt x="13130149" y="66548"/>
                    <a:pt x="13076047" y="12700"/>
                    <a:pt x="13009118" y="12700"/>
                  </a:cubicBezTo>
                  <a:lnTo>
                    <a:pt x="133731" y="12700"/>
                  </a:lnTo>
                  <a:lnTo>
                    <a:pt x="133731" y="6350"/>
                  </a:lnTo>
                  <a:lnTo>
                    <a:pt x="133731" y="12700"/>
                  </a:lnTo>
                  <a:cubicBezTo>
                    <a:pt x="66802" y="12700"/>
                    <a:pt x="12700" y="66548"/>
                    <a:pt x="12700" y="132969"/>
                  </a:cubicBezTo>
                  <a:close/>
                </a:path>
              </a:pathLst>
            </a:custGeom>
            <a:solidFill>
              <a:srgbClr val="971B55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262360" y="4868058"/>
            <a:ext cx="2659707" cy="332334"/>
            <a:chOff x="0" y="0"/>
            <a:chExt cx="3546277" cy="44311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546277" cy="443112"/>
            </a:xfrm>
            <a:custGeom>
              <a:avLst/>
              <a:gdLst/>
              <a:ahLst/>
              <a:cxnLst/>
              <a:rect r="r" b="b" t="t" l="l"/>
              <a:pathLst>
                <a:path h="443112" w="3546277">
                  <a:moveTo>
                    <a:pt x="0" y="0"/>
                  </a:moveTo>
                  <a:lnTo>
                    <a:pt x="3546277" y="0"/>
                  </a:lnTo>
                  <a:lnTo>
                    <a:pt x="3546277" y="443112"/>
                  </a:lnTo>
                  <a:lnTo>
                    <a:pt x="0" y="44311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3546277" cy="50026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562"/>
                </a:lnSpc>
              </a:pPr>
              <a:r>
                <a:rPr lang="en-US" sz="2062" b="true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Website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024830" y="5448042"/>
            <a:ext cx="10405170" cy="362952"/>
            <a:chOff x="0" y="0"/>
            <a:chExt cx="12501960" cy="43609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2501960" cy="436092"/>
            </a:xfrm>
            <a:custGeom>
              <a:avLst/>
              <a:gdLst/>
              <a:ahLst/>
              <a:cxnLst/>
              <a:rect r="r" b="b" t="t" l="l"/>
              <a:pathLst>
                <a:path h="436092" w="12501960">
                  <a:moveTo>
                    <a:pt x="0" y="0"/>
                  </a:moveTo>
                  <a:lnTo>
                    <a:pt x="12501960" y="0"/>
                  </a:lnTo>
                  <a:lnTo>
                    <a:pt x="12501960" y="436092"/>
                  </a:lnTo>
                  <a:lnTo>
                    <a:pt x="0" y="4360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114300"/>
              <a:ext cx="12501960" cy="55039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812"/>
                </a:lnSpc>
              </a:pPr>
              <a:r>
                <a:rPr lang="en-US" sz="1750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.https://reepeatshop.com/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786407" y="6220569"/>
            <a:ext cx="9857185" cy="1310282"/>
            <a:chOff x="0" y="0"/>
            <a:chExt cx="13142913" cy="174704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6350" y="6350"/>
              <a:ext cx="13130149" cy="1734312"/>
            </a:xfrm>
            <a:custGeom>
              <a:avLst/>
              <a:gdLst/>
              <a:ahLst/>
              <a:cxnLst/>
              <a:rect r="r" b="b" t="t" l="l"/>
              <a:pathLst>
                <a:path h="1734312" w="13130149">
                  <a:moveTo>
                    <a:pt x="0" y="126619"/>
                  </a:moveTo>
                  <a:cubicBezTo>
                    <a:pt x="0" y="56642"/>
                    <a:pt x="57023" y="0"/>
                    <a:pt x="127381" y="0"/>
                  </a:cubicBezTo>
                  <a:lnTo>
                    <a:pt x="13002768" y="0"/>
                  </a:lnTo>
                  <a:cubicBezTo>
                    <a:pt x="13073126" y="0"/>
                    <a:pt x="13130149" y="56642"/>
                    <a:pt x="13130149" y="126619"/>
                  </a:cubicBezTo>
                  <a:lnTo>
                    <a:pt x="13130149" y="1607693"/>
                  </a:lnTo>
                  <a:cubicBezTo>
                    <a:pt x="13130149" y="1677670"/>
                    <a:pt x="13073126" y="1734312"/>
                    <a:pt x="13002768" y="1734312"/>
                  </a:cubicBezTo>
                  <a:lnTo>
                    <a:pt x="127381" y="1734312"/>
                  </a:lnTo>
                  <a:cubicBezTo>
                    <a:pt x="57023" y="1734312"/>
                    <a:pt x="0" y="1677670"/>
                    <a:pt x="0" y="1607693"/>
                  </a:cubicBezTo>
                  <a:close/>
                </a:path>
              </a:pathLst>
            </a:custGeom>
            <a:solidFill>
              <a:srgbClr val="7E023C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3142849" cy="1747012"/>
            </a:xfrm>
            <a:custGeom>
              <a:avLst/>
              <a:gdLst/>
              <a:ahLst/>
              <a:cxnLst/>
              <a:rect r="r" b="b" t="t" l="l"/>
              <a:pathLst>
                <a:path h="1747012" w="13142849">
                  <a:moveTo>
                    <a:pt x="0" y="132969"/>
                  </a:moveTo>
                  <a:cubicBezTo>
                    <a:pt x="0" y="59436"/>
                    <a:pt x="59944" y="0"/>
                    <a:pt x="133731" y="0"/>
                  </a:cubicBezTo>
                  <a:lnTo>
                    <a:pt x="13009118" y="0"/>
                  </a:lnTo>
                  <a:lnTo>
                    <a:pt x="13009118" y="6350"/>
                  </a:lnTo>
                  <a:lnTo>
                    <a:pt x="13009118" y="0"/>
                  </a:lnTo>
                  <a:cubicBezTo>
                    <a:pt x="13082905" y="0"/>
                    <a:pt x="13142849" y="59436"/>
                    <a:pt x="13142849" y="132969"/>
                  </a:cubicBezTo>
                  <a:lnTo>
                    <a:pt x="13136499" y="132969"/>
                  </a:lnTo>
                  <a:lnTo>
                    <a:pt x="13142849" y="132969"/>
                  </a:lnTo>
                  <a:lnTo>
                    <a:pt x="13142849" y="1614043"/>
                  </a:lnTo>
                  <a:lnTo>
                    <a:pt x="13136499" y="1614043"/>
                  </a:lnTo>
                  <a:lnTo>
                    <a:pt x="13142849" y="1614043"/>
                  </a:lnTo>
                  <a:cubicBezTo>
                    <a:pt x="13142849" y="1687449"/>
                    <a:pt x="13082905" y="1747012"/>
                    <a:pt x="13009118" y="1747012"/>
                  </a:cubicBezTo>
                  <a:lnTo>
                    <a:pt x="13009118" y="1740662"/>
                  </a:lnTo>
                  <a:lnTo>
                    <a:pt x="13009118" y="1747012"/>
                  </a:lnTo>
                  <a:lnTo>
                    <a:pt x="133731" y="1747012"/>
                  </a:lnTo>
                  <a:lnTo>
                    <a:pt x="133731" y="1740662"/>
                  </a:lnTo>
                  <a:lnTo>
                    <a:pt x="133731" y="1747012"/>
                  </a:lnTo>
                  <a:cubicBezTo>
                    <a:pt x="59944" y="1747012"/>
                    <a:pt x="0" y="1687576"/>
                    <a:pt x="0" y="1614043"/>
                  </a:cubicBezTo>
                  <a:lnTo>
                    <a:pt x="0" y="132969"/>
                  </a:lnTo>
                  <a:lnTo>
                    <a:pt x="6350" y="132969"/>
                  </a:lnTo>
                  <a:lnTo>
                    <a:pt x="0" y="132969"/>
                  </a:lnTo>
                  <a:moveTo>
                    <a:pt x="12700" y="132969"/>
                  </a:moveTo>
                  <a:lnTo>
                    <a:pt x="12700" y="1614043"/>
                  </a:lnTo>
                  <a:lnTo>
                    <a:pt x="6350" y="1614043"/>
                  </a:lnTo>
                  <a:lnTo>
                    <a:pt x="12700" y="1614043"/>
                  </a:lnTo>
                  <a:cubicBezTo>
                    <a:pt x="12700" y="1680464"/>
                    <a:pt x="66802" y="1734312"/>
                    <a:pt x="133731" y="1734312"/>
                  </a:cubicBezTo>
                  <a:lnTo>
                    <a:pt x="13009118" y="1734312"/>
                  </a:lnTo>
                  <a:cubicBezTo>
                    <a:pt x="13076047" y="1734312"/>
                    <a:pt x="13130149" y="1680464"/>
                    <a:pt x="13130149" y="1614043"/>
                  </a:cubicBezTo>
                  <a:lnTo>
                    <a:pt x="13130149" y="132969"/>
                  </a:lnTo>
                  <a:cubicBezTo>
                    <a:pt x="13130149" y="66548"/>
                    <a:pt x="13076047" y="12700"/>
                    <a:pt x="13009118" y="12700"/>
                  </a:cubicBezTo>
                  <a:lnTo>
                    <a:pt x="133731" y="12700"/>
                  </a:lnTo>
                  <a:lnTo>
                    <a:pt x="133731" y="6350"/>
                  </a:lnTo>
                  <a:lnTo>
                    <a:pt x="133731" y="12700"/>
                  </a:lnTo>
                  <a:cubicBezTo>
                    <a:pt x="66802" y="12700"/>
                    <a:pt x="12700" y="66548"/>
                    <a:pt x="12700" y="132969"/>
                  </a:cubicBezTo>
                  <a:close/>
                </a:path>
              </a:pathLst>
            </a:custGeom>
            <a:solidFill>
              <a:srgbClr val="971B55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026765" y="6460926"/>
            <a:ext cx="2659707" cy="332334"/>
            <a:chOff x="0" y="0"/>
            <a:chExt cx="3546277" cy="443112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546277" cy="443112"/>
            </a:xfrm>
            <a:custGeom>
              <a:avLst/>
              <a:gdLst/>
              <a:ahLst/>
              <a:cxnLst/>
              <a:rect r="r" b="b" t="t" l="l"/>
              <a:pathLst>
                <a:path h="443112" w="3546277">
                  <a:moveTo>
                    <a:pt x="0" y="0"/>
                  </a:moveTo>
                  <a:lnTo>
                    <a:pt x="3546277" y="0"/>
                  </a:lnTo>
                  <a:lnTo>
                    <a:pt x="3546277" y="443112"/>
                  </a:lnTo>
                  <a:lnTo>
                    <a:pt x="0" y="44311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57150"/>
              <a:ext cx="3546277" cy="50026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562"/>
                </a:lnSpc>
              </a:pPr>
              <a:r>
                <a:rPr lang="en-US" sz="2062" b="true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Email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032495" y="7040910"/>
            <a:ext cx="9374535" cy="361578"/>
            <a:chOff x="0" y="0"/>
            <a:chExt cx="12501960" cy="482203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2501960" cy="482203"/>
            </a:xfrm>
            <a:custGeom>
              <a:avLst/>
              <a:gdLst/>
              <a:ahLst/>
              <a:cxnLst/>
              <a:rect r="r" b="b" t="t" l="l"/>
              <a:pathLst>
                <a:path h="482203" w="12501960">
                  <a:moveTo>
                    <a:pt x="0" y="0"/>
                  </a:moveTo>
                  <a:lnTo>
                    <a:pt x="12501960" y="0"/>
                  </a:lnTo>
                  <a:lnTo>
                    <a:pt x="12501960" y="482203"/>
                  </a:lnTo>
                  <a:lnTo>
                    <a:pt x="0" y="48220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114300"/>
              <a:ext cx="12501960" cy="59650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812"/>
                </a:lnSpc>
              </a:pPr>
              <a:r>
                <a:rPr lang="en-US" sz="1750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reepeatclothing@gmail.com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786407" y="7747397"/>
            <a:ext cx="9857185" cy="1310282"/>
            <a:chOff x="0" y="0"/>
            <a:chExt cx="13142913" cy="1747043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6350" y="6350"/>
              <a:ext cx="13130149" cy="1734312"/>
            </a:xfrm>
            <a:custGeom>
              <a:avLst/>
              <a:gdLst/>
              <a:ahLst/>
              <a:cxnLst/>
              <a:rect r="r" b="b" t="t" l="l"/>
              <a:pathLst>
                <a:path h="1734312" w="13130149">
                  <a:moveTo>
                    <a:pt x="0" y="126619"/>
                  </a:moveTo>
                  <a:cubicBezTo>
                    <a:pt x="0" y="56642"/>
                    <a:pt x="57023" y="0"/>
                    <a:pt x="127381" y="0"/>
                  </a:cubicBezTo>
                  <a:lnTo>
                    <a:pt x="13002768" y="0"/>
                  </a:lnTo>
                  <a:cubicBezTo>
                    <a:pt x="13073126" y="0"/>
                    <a:pt x="13130149" y="56642"/>
                    <a:pt x="13130149" y="126619"/>
                  </a:cubicBezTo>
                  <a:lnTo>
                    <a:pt x="13130149" y="1607693"/>
                  </a:lnTo>
                  <a:cubicBezTo>
                    <a:pt x="13130149" y="1677670"/>
                    <a:pt x="13073126" y="1734312"/>
                    <a:pt x="13002768" y="1734312"/>
                  </a:cubicBezTo>
                  <a:lnTo>
                    <a:pt x="127381" y="1734312"/>
                  </a:lnTo>
                  <a:cubicBezTo>
                    <a:pt x="57023" y="1734312"/>
                    <a:pt x="0" y="1677670"/>
                    <a:pt x="0" y="1607693"/>
                  </a:cubicBezTo>
                  <a:close/>
                </a:path>
              </a:pathLst>
            </a:custGeom>
            <a:solidFill>
              <a:srgbClr val="7E023C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3142849" cy="1747012"/>
            </a:xfrm>
            <a:custGeom>
              <a:avLst/>
              <a:gdLst/>
              <a:ahLst/>
              <a:cxnLst/>
              <a:rect r="r" b="b" t="t" l="l"/>
              <a:pathLst>
                <a:path h="1747012" w="13142849">
                  <a:moveTo>
                    <a:pt x="0" y="132969"/>
                  </a:moveTo>
                  <a:cubicBezTo>
                    <a:pt x="0" y="59436"/>
                    <a:pt x="59944" y="0"/>
                    <a:pt x="133731" y="0"/>
                  </a:cubicBezTo>
                  <a:lnTo>
                    <a:pt x="13009118" y="0"/>
                  </a:lnTo>
                  <a:lnTo>
                    <a:pt x="13009118" y="6350"/>
                  </a:lnTo>
                  <a:lnTo>
                    <a:pt x="13009118" y="0"/>
                  </a:lnTo>
                  <a:cubicBezTo>
                    <a:pt x="13082905" y="0"/>
                    <a:pt x="13142849" y="59436"/>
                    <a:pt x="13142849" y="132969"/>
                  </a:cubicBezTo>
                  <a:lnTo>
                    <a:pt x="13136499" y="132969"/>
                  </a:lnTo>
                  <a:lnTo>
                    <a:pt x="13142849" y="132969"/>
                  </a:lnTo>
                  <a:lnTo>
                    <a:pt x="13142849" y="1614043"/>
                  </a:lnTo>
                  <a:lnTo>
                    <a:pt x="13136499" y="1614043"/>
                  </a:lnTo>
                  <a:lnTo>
                    <a:pt x="13142849" y="1614043"/>
                  </a:lnTo>
                  <a:cubicBezTo>
                    <a:pt x="13142849" y="1687449"/>
                    <a:pt x="13082905" y="1747012"/>
                    <a:pt x="13009118" y="1747012"/>
                  </a:cubicBezTo>
                  <a:lnTo>
                    <a:pt x="13009118" y="1740662"/>
                  </a:lnTo>
                  <a:lnTo>
                    <a:pt x="13009118" y="1747012"/>
                  </a:lnTo>
                  <a:lnTo>
                    <a:pt x="133731" y="1747012"/>
                  </a:lnTo>
                  <a:lnTo>
                    <a:pt x="133731" y="1740662"/>
                  </a:lnTo>
                  <a:lnTo>
                    <a:pt x="133731" y="1747012"/>
                  </a:lnTo>
                  <a:cubicBezTo>
                    <a:pt x="59944" y="1747012"/>
                    <a:pt x="0" y="1687576"/>
                    <a:pt x="0" y="1614043"/>
                  </a:cubicBezTo>
                  <a:lnTo>
                    <a:pt x="0" y="132969"/>
                  </a:lnTo>
                  <a:lnTo>
                    <a:pt x="6350" y="132969"/>
                  </a:lnTo>
                  <a:lnTo>
                    <a:pt x="0" y="132969"/>
                  </a:lnTo>
                  <a:moveTo>
                    <a:pt x="12700" y="132969"/>
                  </a:moveTo>
                  <a:lnTo>
                    <a:pt x="12700" y="1614043"/>
                  </a:lnTo>
                  <a:lnTo>
                    <a:pt x="6350" y="1614043"/>
                  </a:lnTo>
                  <a:lnTo>
                    <a:pt x="12700" y="1614043"/>
                  </a:lnTo>
                  <a:cubicBezTo>
                    <a:pt x="12700" y="1680464"/>
                    <a:pt x="66802" y="1734312"/>
                    <a:pt x="133731" y="1734312"/>
                  </a:cubicBezTo>
                  <a:lnTo>
                    <a:pt x="13009118" y="1734312"/>
                  </a:lnTo>
                  <a:cubicBezTo>
                    <a:pt x="13076047" y="1734312"/>
                    <a:pt x="13130149" y="1680464"/>
                    <a:pt x="13130149" y="1614043"/>
                  </a:cubicBezTo>
                  <a:lnTo>
                    <a:pt x="13130149" y="132969"/>
                  </a:lnTo>
                  <a:cubicBezTo>
                    <a:pt x="13130149" y="66548"/>
                    <a:pt x="13076047" y="12700"/>
                    <a:pt x="13009118" y="12700"/>
                  </a:cubicBezTo>
                  <a:lnTo>
                    <a:pt x="133731" y="12700"/>
                  </a:lnTo>
                  <a:lnTo>
                    <a:pt x="133731" y="6350"/>
                  </a:lnTo>
                  <a:lnTo>
                    <a:pt x="133731" y="12700"/>
                  </a:lnTo>
                  <a:cubicBezTo>
                    <a:pt x="66802" y="12700"/>
                    <a:pt x="12700" y="66548"/>
                    <a:pt x="12700" y="132969"/>
                  </a:cubicBezTo>
                  <a:close/>
                </a:path>
              </a:pathLst>
            </a:custGeom>
            <a:solidFill>
              <a:srgbClr val="971B55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1026765" y="7987754"/>
            <a:ext cx="2659707" cy="332334"/>
            <a:chOff x="0" y="0"/>
            <a:chExt cx="3546277" cy="443112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546277" cy="443112"/>
            </a:xfrm>
            <a:custGeom>
              <a:avLst/>
              <a:gdLst/>
              <a:ahLst/>
              <a:cxnLst/>
              <a:rect r="r" b="b" t="t" l="l"/>
              <a:pathLst>
                <a:path h="443112" w="3546277">
                  <a:moveTo>
                    <a:pt x="0" y="0"/>
                  </a:moveTo>
                  <a:lnTo>
                    <a:pt x="3546277" y="0"/>
                  </a:lnTo>
                  <a:lnTo>
                    <a:pt x="3546277" y="443112"/>
                  </a:lnTo>
                  <a:lnTo>
                    <a:pt x="0" y="44311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57150"/>
              <a:ext cx="3546277" cy="50026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562"/>
                </a:lnSpc>
              </a:pPr>
              <a:r>
                <a:rPr lang="en-US" sz="2062" b="true">
                  <a:solidFill>
                    <a:srgbClr val="E5E0DF"/>
                  </a:solidFill>
                  <a:latin typeface="Overpass Ultra-Bold"/>
                  <a:ea typeface="Overpass Ultra-Bold"/>
                  <a:cs typeface="Overpass Ultra-Bold"/>
                  <a:sym typeface="Overpass Ultra-Bold"/>
                </a:rPr>
                <a:t>Store Location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026765" y="8455670"/>
            <a:ext cx="9376470" cy="361653"/>
            <a:chOff x="0" y="0"/>
            <a:chExt cx="12501960" cy="482203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2501960" cy="482203"/>
            </a:xfrm>
            <a:custGeom>
              <a:avLst/>
              <a:gdLst/>
              <a:ahLst/>
              <a:cxnLst/>
              <a:rect r="r" b="b" t="t" l="l"/>
              <a:pathLst>
                <a:path h="482203" w="12501960">
                  <a:moveTo>
                    <a:pt x="0" y="0"/>
                  </a:moveTo>
                  <a:lnTo>
                    <a:pt x="12501960" y="0"/>
                  </a:lnTo>
                  <a:lnTo>
                    <a:pt x="12501960" y="482203"/>
                  </a:lnTo>
                  <a:lnTo>
                    <a:pt x="0" y="48220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114300"/>
              <a:ext cx="12501960" cy="59650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812"/>
                </a:lnSpc>
              </a:pPr>
              <a:r>
                <a:rPr lang="en-US" sz="1750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Check website for physical store details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791170" y="9307116"/>
            <a:ext cx="9847660" cy="361653"/>
            <a:chOff x="0" y="0"/>
            <a:chExt cx="13130213" cy="482203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3130214" cy="482203"/>
            </a:xfrm>
            <a:custGeom>
              <a:avLst/>
              <a:gdLst/>
              <a:ahLst/>
              <a:cxnLst/>
              <a:rect r="r" b="b" t="t" l="l"/>
              <a:pathLst>
                <a:path h="482203" w="13130214">
                  <a:moveTo>
                    <a:pt x="0" y="0"/>
                  </a:moveTo>
                  <a:lnTo>
                    <a:pt x="13130214" y="0"/>
                  </a:lnTo>
                  <a:lnTo>
                    <a:pt x="13130214" y="482203"/>
                  </a:lnTo>
                  <a:lnTo>
                    <a:pt x="0" y="48220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114300"/>
              <a:ext cx="13130213" cy="59650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812"/>
                </a:lnSpc>
              </a:pPr>
              <a:r>
                <a:rPr lang="en-US" sz="1750">
                  <a:solidFill>
                    <a:srgbClr val="E5E0DF"/>
                  </a:solidFill>
                  <a:latin typeface="Overpass"/>
                  <a:ea typeface="Overpass"/>
                  <a:cs typeface="Overpass"/>
                  <a:sym typeface="Overpass"/>
                </a:rPr>
                <a:t>Connect with Reepeat and join the sustainable fashion for women movement today!</a:t>
              </a:r>
            </a:p>
          </p:txBody>
        </p:sp>
      </p:grpSp>
      <p:sp>
        <p:nvSpPr>
          <p:cNvPr name="Freeform 40" id="40"/>
          <p:cNvSpPr/>
          <p:nvPr/>
        </p:nvSpPr>
        <p:spPr>
          <a:xfrm flipH="false" flipV="false" rot="0">
            <a:off x="20853" y="130036"/>
            <a:ext cx="2023284" cy="2023284"/>
          </a:xfrm>
          <a:custGeom>
            <a:avLst/>
            <a:gdLst/>
            <a:ahLst/>
            <a:cxnLst/>
            <a:rect r="r" b="b" t="t" l="l"/>
            <a:pathLst>
              <a:path h="2023284" w="2023284">
                <a:moveTo>
                  <a:pt x="0" y="0"/>
                </a:moveTo>
                <a:lnTo>
                  <a:pt x="2023284" y="0"/>
                </a:lnTo>
                <a:lnTo>
                  <a:pt x="2023284" y="2023283"/>
                </a:lnTo>
                <a:lnTo>
                  <a:pt x="0" y="20232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DAGmj6olF20</dc:identifier>
  <dcterms:modified xsi:type="dcterms:W3CDTF">2011-08-01T06:04:30Z</dcterms:modified>
  <cp:revision>1</cp:revision>
  <dc:title>Tagline: Dress well, live green with sustainable fashion for women that inspires.</dc:title>
</cp:coreProperties>
</file>