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" charset="1" panose="00000500000000000000"/>
      <p:regular r:id="rId10"/>
    </p:embeddedFont>
    <p:embeddedFont>
      <p:font typeface="Poppins Bold" charset="1" panose="000008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mba-master-of-business-administration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6432" y="630336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8"/>
                </a:lnTo>
                <a:lnTo>
                  <a:pt x="0" y="7967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1877267"/>
            <a:ext cx="18288000" cy="7578311"/>
          </a:xfrm>
          <a:custGeom>
            <a:avLst/>
            <a:gdLst/>
            <a:ahLst/>
            <a:cxnLst/>
            <a:rect r="r" b="b" t="t" l="l"/>
            <a:pathLst>
              <a:path h="7578311" w="18288000">
                <a:moveTo>
                  <a:pt x="0" y="0"/>
                </a:moveTo>
                <a:lnTo>
                  <a:pt x="18288000" y="0"/>
                </a:lnTo>
                <a:lnTo>
                  <a:pt x="18288000" y="7578311"/>
                </a:lnTo>
                <a:lnTo>
                  <a:pt x="0" y="75783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6580" r="-82019" b="-6292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3158055" y="9621262"/>
            <a:ext cx="11971889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2661C6"/>
                </a:solidFill>
                <a:latin typeface="Poppins"/>
                <a:ea typeface="Poppins"/>
                <a:cs typeface="Poppins"/>
                <a:sym typeface="Poppins"/>
              </a:rPr>
              <a:t>https://srmu.ac.in/program/mba-master-of-business-administration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92140" y="511394"/>
            <a:ext cx="8658076" cy="81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b="true" sz="4600" u="sng">
                <a:solidFill>
                  <a:srgbClr val="2661C6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mba-master-of-business-administration"/>
              </a:rPr>
              <a:t>Best MBA College in Lucknow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0544755" cy="10287000"/>
            <a:chOff x="0" y="0"/>
            <a:chExt cx="14059673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8997" t="0" r="8997" b="0"/>
            <a:stretch>
              <a:fillRect/>
            </a:stretch>
          </p:blipFill>
          <p:spPr>
            <a:xfrm flipH="false" flipV="false">
              <a:off x="0" y="0"/>
              <a:ext cx="14059673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781722" y="328635"/>
            <a:ext cx="839894" cy="839894"/>
          </a:xfrm>
          <a:custGeom>
            <a:avLst/>
            <a:gdLst/>
            <a:ahLst/>
            <a:cxnLst/>
            <a:rect r="r" b="b" t="t" l="l"/>
            <a:pathLst>
              <a:path h="839894" w="839894">
                <a:moveTo>
                  <a:pt x="0" y="0"/>
                </a:moveTo>
                <a:lnTo>
                  <a:pt x="839895" y="0"/>
                </a:lnTo>
                <a:lnTo>
                  <a:pt x="839895" y="839895"/>
                </a:lnTo>
                <a:lnTo>
                  <a:pt x="0" y="8398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992018" y="5614886"/>
            <a:ext cx="7693896" cy="239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75" indent="-248288" lvl="1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2661C6"/>
                </a:solidFill>
                <a:latin typeface="Poppins"/>
                <a:ea typeface="Poppins"/>
                <a:cs typeface="Poppins"/>
                <a:sym typeface="Poppins"/>
              </a:rPr>
              <a:t>Industry-Aligned Curriculum</a:t>
            </a:r>
          </a:p>
          <a:p>
            <a:pPr algn="l" marL="496575" indent="-248288" lvl="1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2661C6"/>
                </a:solidFill>
                <a:latin typeface="Poppins"/>
                <a:ea typeface="Poppins"/>
                <a:cs typeface="Poppins"/>
                <a:sym typeface="Poppins"/>
              </a:rPr>
              <a:t>Specializations in Six Domains</a:t>
            </a:r>
          </a:p>
          <a:p>
            <a:pPr algn="l" marL="496575" indent="-248288" lvl="1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2661C6"/>
                </a:solidFill>
                <a:latin typeface="Poppins"/>
                <a:ea typeface="Poppins"/>
                <a:cs typeface="Poppins"/>
                <a:sym typeface="Poppins"/>
              </a:rPr>
              <a:t>Hands-On Learning Approach</a:t>
            </a:r>
          </a:p>
          <a:p>
            <a:pPr algn="l" marL="496575" indent="-248288" lvl="1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2661C6"/>
                </a:solidFill>
                <a:latin typeface="Poppins"/>
                <a:ea typeface="Poppins"/>
                <a:cs typeface="Poppins"/>
                <a:sym typeface="Poppins"/>
              </a:rPr>
              <a:t>Extensive Internship Opportunities</a:t>
            </a:r>
          </a:p>
          <a:p>
            <a:pPr algn="l" marL="496575" indent="-248288" lvl="1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2661C6"/>
                </a:solidFill>
                <a:latin typeface="Poppins"/>
                <a:ea typeface="Poppins"/>
                <a:cs typeface="Poppins"/>
                <a:sym typeface="Poppins"/>
              </a:rPr>
              <a:t>Strong Placement Record​</a:t>
            </a:r>
          </a:p>
          <a:p>
            <a:pPr algn="l">
              <a:lnSpc>
                <a:spcPts val="322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992018" y="3707132"/>
            <a:ext cx="6490913" cy="1436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b="true">
                <a:solidFill>
                  <a:srgbClr val="2661C6"/>
                </a:solidFill>
                <a:latin typeface="Poppins Bold"/>
                <a:ea typeface="Poppins Bold"/>
                <a:cs typeface="Poppins Bold"/>
                <a:sym typeface="Poppins Bold"/>
              </a:rPr>
              <a:t> Benefits of Pursuing  MBA at Shri Ramswaroop Memorial University (SRMU), Lucknow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150478"/>
            <a:ext cx="18288000" cy="2136522"/>
            <a:chOff x="0" y="0"/>
            <a:chExt cx="4816593" cy="5627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562705"/>
            </a:xfrm>
            <a:custGeom>
              <a:avLst/>
              <a:gdLst/>
              <a:ahLst/>
              <a:cxnLst/>
              <a:rect r="r" b="b" t="t" l="l"/>
              <a:pathLst>
                <a:path h="56270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562705"/>
                  </a:lnTo>
                  <a:lnTo>
                    <a:pt x="0" y="562705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5912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8150478"/>
          </a:xfrm>
          <a:custGeom>
            <a:avLst/>
            <a:gdLst/>
            <a:ahLst/>
            <a:cxnLst/>
            <a:rect r="r" b="b" t="t" l="l"/>
            <a:pathLst>
              <a:path h="8150478" w="18288000">
                <a:moveTo>
                  <a:pt x="0" y="0"/>
                </a:moveTo>
                <a:lnTo>
                  <a:pt x="18288000" y="0"/>
                </a:lnTo>
                <a:lnTo>
                  <a:pt x="18288000" y="8150478"/>
                </a:lnTo>
                <a:lnTo>
                  <a:pt x="0" y="81504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9290" t="-6536" r="-7427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485099"/>
            <a:ext cx="711325" cy="711325"/>
          </a:xfrm>
          <a:custGeom>
            <a:avLst/>
            <a:gdLst/>
            <a:ahLst/>
            <a:cxnLst/>
            <a:rect r="r" b="b" t="t" l="l"/>
            <a:pathLst>
              <a:path h="711325" w="711325">
                <a:moveTo>
                  <a:pt x="0" y="0"/>
                </a:moveTo>
                <a:lnTo>
                  <a:pt x="711325" y="0"/>
                </a:lnTo>
                <a:lnTo>
                  <a:pt x="711325" y="711325"/>
                </a:lnTo>
                <a:lnTo>
                  <a:pt x="0" y="7113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450545" y="8630453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323659" y="8064753"/>
            <a:ext cx="1640681" cy="509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ADDRESS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8917256"/>
            <a:chOff x="0" y="0"/>
            <a:chExt cx="24384000" cy="11889675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3363" r="0" b="13363"/>
            <a:stretch>
              <a:fillRect/>
            </a:stretch>
          </p:blipFill>
          <p:spPr>
            <a:xfrm flipH="false" flipV="false">
              <a:off x="0" y="0"/>
              <a:ext cx="24384000" cy="11889675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976712" y="9046880"/>
            <a:ext cx="4770063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b="true" sz="3500">
                <a:solidFill>
                  <a:srgbClr val="2661C6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00496" y="9706610"/>
            <a:ext cx="9722495" cy="368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661C6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https://srmu.ac.in/program/mba-master-of-business-administration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Best MBA College in Lucknow</dc:title>
</cp:coreProperties>
</file>