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903" y="1344680"/>
            <a:ext cx="3738245" cy="617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724" y="3732529"/>
            <a:ext cx="6866255" cy="6169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hyperlink" Target="https://www.naugramedical.com/patient-monitor-device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hyperlink" Target="https://www.naugramedical.com/patient-monitor-device" TargetMode="External"/><Relationship Id="rId4" Type="http://schemas.openxmlformats.org/officeDocument/2006/relationships/image" Target="../media/image4.png"/><Relationship Id="rId5" Type="http://schemas.openxmlformats.org/officeDocument/2006/relationships/hyperlink" Target="mailto:sales@naugramedica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52425"/>
            <a:ext cx="7562850" cy="2266950"/>
            <a:chOff x="0" y="352425"/>
            <a:chExt cx="7562850" cy="2266950"/>
          </a:xfrm>
        </p:grpSpPr>
        <p:sp>
          <p:nvSpPr>
            <p:cNvPr id="3" name="object 3" descr=""/>
            <p:cNvSpPr/>
            <p:nvPr/>
          </p:nvSpPr>
          <p:spPr>
            <a:xfrm>
              <a:off x="0" y="352425"/>
              <a:ext cx="7562850" cy="2266950"/>
            </a:xfrm>
            <a:custGeom>
              <a:avLst/>
              <a:gdLst/>
              <a:ahLst/>
              <a:cxnLst/>
              <a:rect l="l" t="t" r="r" b="b"/>
              <a:pathLst>
                <a:path w="7562850" h="2266950">
                  <a:moveTo>
                    <a:pt x="7562849" y="2266949"/>
                  </a:moveTo>
                  <a:lnTo>
                    <a:pt x="0" y="2266949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2266949"/>
                  </a:lnTo>
                  <a:close/>
                </a:path>
              </a:pathLst>
            </a:custGeom>
            <a:solidFill>
              <a:srgbClr val="015C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5211" y="352425"/>
              <a:ext cx="2447638" cy="226694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2425"/>
              <a:ext cx="1619249" cy="8762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Naugra</a:t>
            </a:r>
            <a:r>
              <a:rPr dirty="0" spc="-110"/>
              <a:t> </a:t>
            </a:r>
            <a:r>
              <a:rPr dirty="0" spc="80"/>
              <a:t>Medical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39724" y="3067113"/>
            <a:ext cx="142176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60" b="1">
                <a:latin typeface="Tahoma"/>
                <a:cs typeface="Tahoma"/>
              </a:rPr>
              <a:t>About</a:t>
            </a:r>
            <a:r>
              <a:rPr dirty="0" sz="2600" spc="-165" b="1">
                <a:latin typeface="Tahoma"/>
                <a:cs typeface="Tahoma"/>
              </a:rPr>
              <a:t> </a:t>
            </a:r>
            <a:r>
              <a:rPr dirty="0" sz="2600" spc="-25" b="1">
                <a:latin typeface="Tahoma"/>
                <a:cs typeface="Tahoma"/>
              </a:rPr>
              <a:t>us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57187" y="3624262"/>
            <a:ext cx="6848475" cy="0"/>
          </a:xfrm>
          <a:custGeom>
            <a:avLst/>
            <a:gdLst/>
            <a:ahLst/>
            <a:cxnLst/>
            <a:rect l="l" t="t" r="r" b="b"/>
            <a:pathLst>
              <a:path w="6848475" h="0">
                <a:moveTo>
                  <a:pt x="0" y="0"/>
                </a:moveTo>
                <a:lnTo>
                  <a:pt x="6848474" y="0"/>
                </a:lnTo>
              </a:path>
            </a:pathLst>
          </a:custGeom>
          <a:ln w="9524">
            <a:solidFill>
              <a:srgbClr val="D8C7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38735">
              <a:lnSpc>
                <a:spcPct val="127099"/>
              </a:lnSpc>
              <a:spcBef>
                <a:spcPts val="70"/>
              </a:spcBef>
            </a:pPr>
            <a:r>
              <a:rPr dirty="0" spc="-50" b="1">
                <a:latin typeface="Tahoma"/>
                <a:cs typeface="Tahoma"/>
              </a:rPr>
              <a:t>Naugra</a:t>
            </a:r>
            <a:r>
              <a:rPr dirty="0" spc="-40" b="1">
                <a:latin typeface="Tahoma"/>
                <a:cs typeface="Tahoma"/>
              </a:rPr>
              <a:t> </a:t>
            </a:r>
            <a:r>
              <a:rPr dirty="0" spc="-20" b="1">
                <a:latin typeface="Tahoma"/>
                <a:cs typeface="Tahoma"/>
              </a:rPr>
              <a:t>Medical</a:t>
            </a:r>
            <a:r>
              <a:rPr dirty="0" spc="-50" b="1">
                <a:latin typeface="Tahoma"/>
                <a:cs typeface="Tahoma"/>
              </a:rPr>
              <a:t> </a:t>
            </a:r>
            <a:r>
              <a:rPr dirty="0"/>
              <a:t>is</a:t>
            </a:r>
            <a:r>
              <a:rPr dirty="0" spc="-75"/>
              <a:t> </a:t>
            </a:r>
            <a:r>
              <a:rPr dirty="0" spc="-10"/>
              <a:t>a</a:t>
            </a:r>
            <a:r>
              <a:rPr dirty="0" spc="-75"/>
              <a:t> </a:t>
            </a:r>
            <a:r>
              <a:rPr dirty="0"/>
              <a:t>trusted</a:t>
            </a:r>
            <a:r>
              <a:rPr dirty="0" spc="-75"/>
              <a:t> </a:t>
            </a:r>
            <a:r>
              <a:rPr dirty="0"/>
              <a:t>manufacturer</a:t>
            </a:r>
            <a:r>
              <a:rPr dirty="0" spc="-114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/>
              <a:t>exporter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/>
              <a:t>high-quality</a:t>
            </a:r>
            <a:r>
              <a:rPr dirty="0" spc="-114"/>
              <a:t> </a:t>
            </a:r>
            <a:r>
              <a:rPr dirty="0"/>
              <a:t>medical,</a:t>
            </a:r>
            <a:r>
              <a:rPr dirty="0" spc="-75"/>
              <a:t> </a:t>
            </a:r>
            <a:r>
              <a:rPr dirty="0" spc="-10"/>
              <a:t>surgical,</a:t>
            </a:r>
            <a:r>
              <a:rPr dirty="0" spc="-75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 spc="-10"/>
              <a:t>hospital </a:t>
            </a:r>
            <a:r>
              <a:rPr dirty="0"/>
              <a:t>equipment.</a:t>
            </a:r>
            <a:r>
              <a:rPr dirty="0" spc="-60"/>
              <a:t> </a:t>
            </a:r>
            <a:r>
              <a:rPr dirty="0"/>
              <a:t>Based</a:t>
            </a:r>
            <a:r>
              <a:rPr dirty="0" spc="-60"/>
              <a:t> </a:t>
            </a:r>
            <a:r>
              <a:rPr dirty="0" spc="-25"/>
              <a:t>in</a:t>
            </a:r>
            <a:r>
              <a:rPr dirty="0" spc="-105"/>
              <a:t> </a:t>
            </a:r>
            <a:r>
              <a:rPr dirty="0" spc="-10"/>
              <a:t>Ambala,</a:t>
            </a:r>
            <a:r>
              <a:rPr dirty="0" spc="-55"/>
              <a:t> </a:t>
            </a:r>
            <a:r>
              <a:rPr dirty="0" spc="-50"/>
              <a:t>India,</a:t>
            </a:r>
            <a:r>
              <a:rPr dirty="0" spc="-105"/>
              <a:t> </a:t>
            </a:r>
            <a:r>
              <a:rPr dirty="0" spc="-10"/>
              <a:t>we</a:t>
            </a:r>
            <a:r>
              <a:rPr dirty="0" spc="-60"/>
              <a:t> </a:t>
            </a:r>
            <a:r>
              <a:rPr dirty="0"/>
              <a:t>supply</a:t>
            </a:r>
            <a:r>
              <a:rPr dirty="0" spc="-100"/>
              <a:t> </a:t>
            </a:r>
            <a:r>
              <a:rPr dirty="0" spc="-10"/>
              <a:t>a</a:t>
            </a:r>
            <a:r>
              <a:rPr dirty="0" spc="-100"/>
              <a:t> </a:t>
            </a:r>
            <a:r>
              <a:rPr dirty="0"/>
              <a:t>wide</a:t>
            </a:r>
            <a:r>
              <a:rPr dirty="0" spc="-60"/>
              <a:t> </a:t>
            </a:r>
            <a:r>
              <a:rPr dirty="0"/>
              <a:t>range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60"/>
              <a:t> </a:t>
            </a:r>
            <a:r>
              <a:rPr dirty="0"/>
              <a:t>products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55"/>
              <a:t> </a:t>
            </a:r>
            <a:r>
              <a:rPr dirty="0" spc="-10"/>
              <a:t>hospitals,</a:t>
            </a:r>
            <a:r>
              <a:rPr dirty="0" spc="-60"/>
              <a:t> </a:t>
            </a:r>
            <a:r>
              <a:rPr dirty="0"/>
              <a:t>clinics,</a:t>
            </a:r>
            <a:r>
              <a:rPr dirty="0" spc="-60"/>
              <a:t> </a:t>
            </a:r>
            <a:r>
              <a:rPr dirty="0" spc="-25"/>
              <a:t>and </a:t>
            </a:r>
            <a:r>
              <a:rPr dirty="0"/>
              <a:t>institutions</a:t>
            </a:r>
            <a:r>
              <a:rPr dirty="0" spc="-55"/>
              <a:t> </a:t>
            </a:r>
            <a:r>
              <a:rPr dirty="0"/>
              <a:t>across</a:t>
            </a:r>
            <a:r>
              <a:rPr dirty="0" spc="-95"/>
              <a:t> </a:t>
            </a:r>
            <a:r>
              <a:rPr dirty="0" spc="-25"/>
              <a:t>Asia,</a:t>
            </a:r>
            <a:r>
              <a:rPr dirty="0" spc="-100"/>
              <a:t> </a:t>
            </a:r>
            <a:r>
              <a:rPr dirty="0" spc="-10"/>
              <a:t>Africa,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Middle</a:t>
            </a:r>
            <a:r>
              <a:rPr dirty="0" spc="-55"/>
              <a:t> </a:t>
            </a:r>
            <a:r>
              <a:rPr dirty="0" spc="-10"/>
              <a:t>East,</a:t>
            </a:r>
            <a:r>
              <a:rPr dirty="0" spc="-50"/>
              <a:t> </a:t>
            </a:r>
            <a:r>
              <a:rPr dirty="0" spc="-10"/>
              <a:t>Europe,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South</a:t>
            </a:r>
            <a:r>
              <a:rPr dirty="0" spc="-95"/>
              <a:t> </a:t>
            </a:r>
            <a:r>
              <a:rPr dirty="0"/>
              <a:t>America.</a:t>
            </a:r>
            <a:r>
              <a:rPr dirty="0" spc="-95"/>
              <a:t> </a:t>
            </a:r>
            <a:r>
              <a:rPr dirty="0" spc="-10"/>
              <a:t>With</a:t>
            </a:r>
            <a:r>
              <a:rPr dirty="0" spc="-55"/>
              <a:t> </a:t>
            </a:r>
            <a:r>
              <a:rPr dirty="0" spc="-10"/>
              <a:t>a</a:t>
            </a:r>
            <a:r>
              <a:rPr dirty="0" spc="-55"/>
              <a:t> </a:t>
            </a:r>
            <a:r>
              <a:rPr dirty="0"/>
              <a:t>focus</a:t>
            </a:r>
            <a:r>
              <a:rPr dirty="0" spc="-50"/>
              <a:t> </a:t>
            </a:r>
            <a:r>
              <a:rPr dirty="0" spc="-25"/>
              <a:t>on</a:t>
            </a:r>
            <a:r>
              <a:rPr dirty="0" spc="500"/>
              <a:t> </a:t>
            </a:r>
            <a:r>
              <a:rPr dirty="0" spc="-20"/>
              <a:t>innovation,</a:t>
            </a:r>
            <a:r>
              <a:rPr dirty="0" spc="-35"/>
              <a:t> </a:t>
            </a:r>
            <a:r>
              <a:rPr dirty="0" spc="-25"/>
              <a:t>quality,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20"/>
              <a:t>affordability,</a:t>
            </a:r>
            <a:r>
              <a:rPr dirty="0" spc="-80"/>
              <a:t> </a:t>
            </a:r>
            <a:r>
              <a:rPr dirty="0" spc="-10"/>
              <a:t>we</a:t>
            </a:r>
            <a:r>
              <a:rPr dirty="0" spc="-35"/>
              <a:t> </a:t>
            </a:r>
            <a:r>
              <a:rPr dirty="0"/>
              <a:t>serve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healthcare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/>
              <a:t>medical</a:t>
            </a:r>
            <a:r>
              <a:rPr dirty="0" spc="-30"/>
              <a:t> </a:t>
            </a:r>
            <a:r>
              <a:rPr dirty="0"/>
              <a:t>education</a:t>
            </a:r>
            <a:r>
              <a:rPr dirty="0" spc="-35"/>
              <a:t> </a:t>
            </a:r>
            <a:r>
              <a:rPr dirty="0" spc="-10"/>
              <a:t>sectors</a:t>
            </a:r>
            <a:r>
              <a:rPr dirty="0" spc="500"/>
              <a:t> </a:t>
            </a:r>
            <a:r>
              <a:rPr dirty="0" spc="-10"/>
              <a:t>worldwide.</a:t>
            </a:r>
            <a:r>
              <a:rPr dirty="0" spc="-60"/>
              <a:t> </a:t>
            </a:r>
            <a:r>
              <a:rPr dirty="0"/>
              <a:t>Our</a:t>
            </a:r>
            <a:r>
              <a:rPr dirty="0" spc="-100"/>
              <a:t> </a:t>
            </a:r>
            <a:r>
              <a:rPr dirty="0"/>
              <a:t>commitment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60"/>
              <a:t> </a:t>
            </a:r>
            <a:r>
              <a:rPr dirty="0"/>
              <a:t>excellence,</a:t>
            </a:r>
            <a:r>
              <a:rPr dirty="0" spc="-55"/>
              <a:t> </a:t>
            </a:r>
            <a:r>
              <a:rPr dirty="0"/>
              <a:t>timely</a:t>
            </a:r>
            <a:r>
              <a:rPr dirty="0" spc="-100"/>
              <a:t> </a:t>
            </a:r>
            <a:r>
              <a:rPr dirty="0" spc="-10"/>
              <a:t>delivery,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10"/>
              <a:t>international</a:t>
            </a:r>
            <a:r>
              <a:rPr dirty="0" spc="-55"/>
              <a:t> </a:t>
            </a:r>
            <a:r>
              <a:rPr dirty="0"/>
              <a:t>standards</a:t>
            </a:r>
            <a:r>
              <a:rPr dirty="0" spc="-60"/>
              <a:t> </a:t>
            </a:r>
            <a:r>
              <a:rPr dirty="0"/>
              <a:t>makes</a:t>
            </a:r>
            <a:r>
              <a:rPr dirty="0" spc="-55"/>
              <a:t> </a:t>
            </a:r>
            <a:r>
              <a:rPr dirty="0"/>
              <a:t>us</a:t>
            </a:r>
            <a:r>
              <a:rPr dirty="0" spc="-60"/>
              <a:t> a </a:t>
            </a:r>
            <a:r>
              <a:rPr dirty="0"/>
              <a:t>preferred</a:t>
            </a:r>
            <a:r>
              <a:rPr dirty="0" spc="-20"/>
              <a:t> </a:t>
            </a:r>
            <a:r>
              <a:rPr dirty="0"/>
              <a:t>choice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/>
              <a:t>reliable</a:t>
            </a:r>
            <a:r>
              <a:rPr dirty="0" spc="-15"/>
              <a:t> </a:t>
            </a:r>
            <a:r>
              <a:rPr dirty="0"/>
              <a:t>medical</a:t>
            </a:r>
            <a:r>
              <a:rPr dirty="0" spc="-15"/>
              <a:t> </a:t>
            </a:r>
            <a:r>
              <a:rPr dirty="0"/>
              <a:t>equipment</a:t>
            </a:r>
            <a:r>
              <a:rPr dirty="0" spc="-15"/>
              <a:t> </a:t>
            </a:r>
            <a:r>
              <a:rPr dirty="0"/>
              <a:t>solutions</a:t>
            </a:r>
            <a:r>
              <a:rPr dirty="0" spc="-15"/>
              <a:t> </a:t>
            </a:r>
            <a:r>
              <a:rPr dirty="0" spc="-10"/>
              <a:t>globally.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1800" spc="-65" b="1">
                <a:solidFill>
                  <a:srgbClr val="004AAC"/>
                </a:solidFill>
                <a:latin typeface="Tahoma"/>
                <a:cs typeface="Tahoma"/>
              </a:rPr>
              <a:t>Patient </a:t>
            </a:r>
            <a:r>
              <a:rPr dirty="0" sz="1800" spc="-55" b="1">
                <a:solidFill>
                  <a:srgbClr val="004AAC"/>
                </a:solidFill>
                <a:latin typeface="Tahoma"/>
                <a:cs typeface="Tahoma"/>
              </a:rPr>
              <a:t>Monitor</a:t>
            </a:r>
            <a:r>
              <a:rPr dirty="0" sz="1800" spc="-12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004AAC"/>
                </a:solidFill>
                <a:latin typeface="Tahoma"/>
                <a:cs typeface="Tahoma"/>
              </a:rPr>
              <a:t>Exporters</a:t>
            </a:r>
            <a:endParaRPr sz="1800">
              <a:latin typeface="Tahoma"/>
              <a:cs typeface="Tahoma"/>
            </a:endParaRPr>
          </a:p>
          <a:p>
            <a:pPr marL="12700" marR="283845">
              <a:lnSpc>
                <a:spcPct val="125000"/>
              </a:lnSpc>
              <a:spcBef>
                <a:spcPts val="30"/>
              </a:spcBef>
            </a:pPr>
            <a:r>
              <a:rPr dirty="0"/>
              <a:t>Patient</a:t>
            </a:r>
            <a:r>
              <a:rPr dirty="0" spc="-45"/>
              <a:t> </a:t>
            </a:r>
            <a:r>
              <a:rPr dirty="0"/>
              <a:t>monitors</a:t>
            </a:r>
            <a:r>
              <a:rPr dirty="0" spc="-45"/>
              <a:t> </a:t>
            </a:r>
            <a:r>
              <a:rPr dirty="0" spc="-10"/>
              <a:t>are</a:t>
            </a:r>
            <a:r>
              <a:rPr dirty="0" spc="-90"/>
              <a:t> </a:t>
            </a:r>
            <a:r>
              <a:rPr dirty="0" spc="-10"/>
              <a:t>vital</a:t>
            </a:r>
            <a:r>
              <a:rPr dirty="0" spc="-45"/>
              <a:t> </a:t>
            </a:r>
            <a:r>
              <a:rPr dirty="0"/>
              <a:t>tools</a:t>
            </a:r>
            <a:r>
              <a:rPr dirty="0" spc="-45"/>
              <a:t> </a:t>
            </a:r>
            <a:r>
              <a:rPr dirty="0"/>
              <a:t>used</a:t>
            </a:r>
            <a:r>
              <a:rPr dirty="0" spc="-45"/>
              <a:t> </a:t>
            </a:r>
            <a:r>
              <a:rPr dirty="0" spc="-25"/>
              <a:t>in</a:t>
            </a:r>
            <a:r>
              <a:rPr dirty="0" spc="-45"/>
              <a:t> </a:t>
            </a:r>
            <a:r>
              <a:rPr dirty="0"/>
              <a:t>medical</a:t>
            </a:r>
            <a:r>
              <a:rPr dirty="0" spc="-45"/>
              <a:t> </a:t>
            </a:r>
            <a:r>
              <a:rPr dirty="0"/>
              <a:t>facilities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/>
              <a:t>continuously</a:t>
            </a:r>
            <a:r>
              <a:rPr dirty="0" spc="-90"/>
              <a:t> </a:t>
            </a:r>
            <a:r>
              <a:rPr dirty="0"/>
              <a:t>track</a:t>
            </a:r>
            <a:r>
              <a:rPr dirty="0" spc="-90"/>
              <a:t> </a:t>
            </a:r>
            <a:r>
              <a:rPr dirty="0" spc="-10"/>
              <a:t>a</a:t>
            </a:r>
            <a:r>
              <a:rPr dirty="0" spc="-45"/>
              <a:t> </a:t>
            </a:r>
            <a:r>
              <a:rPr dirty="0"/>
              <a:t>patient’s</a:t>
            </a:r>
            <a:r>
              <a:rPr dirty="0" spc="-90"/>
              <a:t> </a:t>
            </a:r>
            <a:r>
              <a:rPr dirty="0" spc="-10"/>
              <a:t>vital</a:t>
            </a:r>
            <a:r>
              <a:rPr dirty="0" spc="-45"/>
              <a:t> </a:t>
            </a:r>
            <a:r>
              <a:rPr dirty="0" spc="-10"/>
              <a:t>signs </a:t>
            </a:r>
            <a:r>
              <a:rPr dirty="0"/>
              <a:t>such</a:t>
            </a:r>
            <a:r>
              <a:rPr dirty="0" spc="-70"/>
              <a:t> </a:t>
            </a:r>
            <a:r>
              <a:rPr dirty="0"/>
              <a:t>as</a:t>
            </a:r>
            <a:r>
              <a:rPr dirty="0" spc="-65"/>
              <a:t> </a:t>
            </a:r>
            <a:r>
              <a:rPr dirty="0"/>
              <a:t>heart</a:t>
            </a:r>
            <a:r>
              <a:rPr dirty="0" spc="-65"/>
              <a:t> </a:t>
            </a:r>
            <a:r>
              <a:rPr dirty="0" spc="-25"/>
              <a:t>rate,</a:t>
            </a:r>
            <a:r>
              <a:rPr dirty="0" spc="-65"/>
              <a:t> </a:t>
            </a:r>
            <a:r>
              <a:rPr dirty="0"/>
              <a:t>oxygen</a:t>
            </a:r>
            <a:r>
              <a:rPr dirty="0" spc="-65"/>
              <a:t> </a:t>
            </a:r>
            <a:r>
              <a:rPr dirty="0" spc="-10"/>
              <a:t>saturation,</a:t>
            </a:r>
            <a:r>
              <a:rPr dirty="0" spc="-65"/>
              <a:t> </a:t>
            </a:r>
            <a:r>
              <a:rPr dirty="0"/>
              <a:t>blood</a:t>
            </a:r>
            <a:r>
              <a:rPr dirty="0" spc="-65"/>
              <a:t> </a:t>
            </a:r>
            <a:r>
              <a:rPr dirty="0" spc="-10"/>
              <a:t>pressure,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respiratory</a:t>
            </a:r>
            <a:r>
              <a:rPr dirty="0" spc="-105"/>
              <a:t> </a:t>
            </a:r>
            <a:r>
              <a:rPr dirty="0" spc="-25"/>
              <a:t>rate.</a:t>
            </a:r>
            <a:r>
              <a:rPr dirty="0" spc="-110"/>
              <a:t> </a:t>
            </a:r>
            <a:r>
              <a:rPr dirty="0"/>
              <a:t>As</a:t>
            </a:r>
            <a:r>
              <a:rPr dirty="0" spc="-65"/>
              <a:t> </a:t>
            </a:r>
            <a:r>
              <a:rPr dirty="0"/>
              <a:t>global</a:t>
            </a:r>
            <a:r>
              <a:rPr dirty="0" spc="-65"/>
              <a:t> </a:t>
            </a:r>
            <a:r>
              <a:rPr dirty="0" spc="-10"/>
              <a:t>healthcare</a:t>
            </a:r>
          </a:p>
          <a:p>
            <a:pPr marL="12700" marR="118110">
              <a:lnSpc>
                <a:spcPct val="126299"/>
              </a:lnSpc>
              <a:spcBef>
                <a:spcPts val="55"/>
              </a:spcBef>
            </a:pPr>
            <a:r>
              <a:rPr dirty="0"/>
              <a:t>infrastructure</a:t>
            </a:r>
            <a:r>
              <a:rPr dirty="0" spc="-55"/>
              <a:t> </a:t>
            </a:r>
            <a:r>
              <a:rPr dirty="0" spc="-10"/>
              <a:t>expands,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demand</a:t>
            </a:r>
            <a:r>
              <a:rPr dirty="0" spc="-55"/>
              <a:t> </a:t>
            </a:r>
            <a:r>
              <a:rPr dirty="0"/>
              <a:t>for</a:t>
            </a:r>
            <a:r>
              <a:rPr dirty="0" spc="-95"/>
              <a:t> </a:t>
            </a:r>
            <a:r>
              <a:rPr dirty="0"/>
              <a:t>high-</a:t>
            </a:r>
            <a:r>
              <a:rPr dirty="0" spc="-25"/>
              <a:t>quality,</a:t>
            </a:r>
            <a:r>
              <a:rPr dirty="0" spc="-55"/>
              <a:t> </a:t>
            </a:r>
            <a:r>
              <a:rPr dirty="0"/>
              <a:t>reliable</a:t>
            </a:r>
            <a:r>
              <a:rPr dirty="0" spc="-55"/>
              <a:t> </a:t>
            </a:r>
            <a:r>
              <a:rPr dirty="0"/>
              <a:t>monitoring</a:t>
            </a:r>
            <a:r>
              <a:rPr dirty="0" spc="-50"/>
              <a:t> </a:t>
            </a:r>
            <a:r>
              <a:rPr dirty="0"/>
              <a:t>systems</a:t>
            </a:r>
            <a:r>
              <a:rPr dirty="0" spc="-55"/>
              <a:t> </a:t>
            </a:r>
            <a:r>
              <a:rPr dirty="0"/>
              <a:t>continues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50"/>
              <a:t> </a:t>
            </a:r>
            <a:r>
              <a:rPr dirty="0" spc="-10"/>
              <a:t>rise. </a:t>
            </a:r>
            <a:r>
              <a:rPr dirty="0"/>
              <a:t>Naugra</a:t>
            </a:r>
            <a:r>
              <a:rPr dirty="0" spc="-45"/>
              <a:t> </a:t>
            </a:r>
            <a:r>
              <a:rPr dirty="0"/>
              <a:t>Medical</a:t>
            </a:r>
            <a:r>
              <a:rPr dirty="0" spc="-40"/>
              <a:t> </a:t>
            </a:r>
            <a:r>
              <a:rPr dirty="0"/>
              <a:t>has</a:t>
            </a:r>
            <a:r>
              <a:rPr dirty="0" spc="-40"/>
              <a:t> </a:t>
            </a:r>
            <a:r>
              <a:rPr dirty="0"/>
              <a:t>emerged</a:t>
            </a:r>
            <a:r>
              <a:rPr dirty="0" spc="-40"/>
              <a:t> </a:t>
            </a:r>
            <a:r>
              <a:rPr dirty="0"/>
              <a:t>as</a:t>
            </a:r>
            <a:r>
              <a:rPr dirty="0" spc="-40"/>
              <a:t> </a:t>
            </a:r>
            <a:r>
              <a:rPr dirty="0" spc="-10"/>
              <a:t>a</a:t>
            </a:r>
            <a:r>
              <a:rPr dirty="0" spc="-40"/>
              <a:t> </a:t>
            </a:r>
            <a:r>
              <a:rPr dirty="0"/>
              <a:t>trusted</a:t>
            </a:r>
            <a:r>
              <a:rPr dirty="0" spc="-40"/>
              <a:t> </a:t>
            </a:r>
            <a:r>
              <a:rPr dirty="0"/>
              <a:t>name</a:t>
            </a:r>
            <a:r>
              <a:rPr dirty="0" spc="-40"/>
              <a:t> </a:t>
            </a:r>
            <a:r>
              <a:rPr dirty="0"/>
              <a:t>among</a:t>
            </a:r>
            <a:r>
              <a:rPr dirty="0" spc="-40"/>
              <a:t> </a:t>
            </a:r>
            <a:r>
              <a:rPr dirty="0"/>
              <a:t>leading</a:t>
            </a:r>
            <a:r>
              <a:rPr dirty="0" spc="-40"/>
              <a:t> </a:t>
            </a:r>
            <a:r>
              <a:rPr dirty="0"/>
              <a:t>Patient</a:t>
            </a:r>
            <a:r>
              <a:rPr dirty="0" spc="-40"/>
              <a:t> </a:t>
            </a:r>
            <a:r>
              <a:rPr dirty="0" u="sng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hlinkClick r:id="rId4"/>
              </a:rPr>
              <a:t>Monitor</a:t>
            </a:r>
            <a:r>
              <a:rPr dirty="0" u="sng" spc="-85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hlinkClick r:id="rId4"/>
              </a:rPr>
              <a:t> </a:t>
            </a:r>
            <a:r>
              <a:rPr dirty="0" u="sng" spc="-10">
                <a:solidFill>
                  <a:srgbClr val="1A61FF"/>
                </a:solidFill>
                <a:uFill>
                  <a:solidFill>
                    <a:srgbClr val="1A61FF"/>
                  </a:solidFill>
                </a:uFill>
                <a:hlinkClick r:id="rId4"/>
              </a:rPr>
              <a:t>Exporters</a:t>
            </a:r>
            <a:r>
              <a:rPr dirty="0" spc="-10"/>
              <a:t>,</a:t>
            </a:r>
            <a:r>
              <a:rPr dirty="0" spc="-40"/>
              <a:t> </a:t>
            </a:r>
            <a:r>
              <a:rPr dirty="0" spc="-10"/>
              <a:t>offering </a:t>
            </a:r>
            <a:r>
              <a:rPr dirty="0"/>
              <a:t>precision-engineered</a:t>
            </a:r>
            <a:r>
              <a:rPr dirty="0" spc="-5"/>
              <a:t> </a:t>
            </a:r>
            <a:r>
              <a:rPr dirty="0"/>
              <a:t>devices</a:t>
            </a:r>
            <a:r>
              <a:rPr dirty="0" spc="-5"/>
              <a:t> </a:t>
            </a:r>
            <a:r>
              <a:rPr dirty="0"/>
              <a:t>designed</a:t>
            </a:r>
            <a:r>
              <a:rPr dirty="0" spc="-5"/>
              <a:t> </a:t>
            </a:r>
            <a:r>
              <a:rPr dirty="0"/>
              <a:t>to</a:t>
            </a:r>
            <a:r>
              <a:rPr dirty="0" spc="-5"/>
              <a:t> </a:t>
            </a:r>
            <a:r>
              <a:rPr dirty="0"/>
              <a:t>meet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needs</a:t>
            </a:r>
            <a:r>
              <a:rPr dirty="0" spc="-5"/>
              <a:t> </a:t>
            </a:r>
            <a:r>
              <a:rPr dirty="0"/>
              <a:t>of</a:t>
            </a:r>
            <a:r>
              <a:rPr dirty="0" spc="-5"/>
              <a:t> </a:t>
            </a:r>
            <a:r>
              <a:rPr dirty="0"/>
              <a:t>modern</a:t>
            </a:r>
            <a:r>
              <a:rPr dirty="0" spc="-5"/>
              <a:t> </a:t>
            </a:r>
            <a:r>
              <a:rPr dirty="0"/>
              <a:t>healthcare</a:t>
            </a:r>
            <a:r>
              <a:rPr dirty="0" spc="-5"/>
              <a:t> </a:t>
            </a:r>
            <a:r>
              <a:rPr dirty="0" spc="-10"/>
              <a:t>institutions.</a:t>
            </a:r>
            <a:r>
              <a:rPr dirty="0" spc="-5"/>
              <a:t> </a:t>
            </a:r>
            <a:r>
              <a:rPr dirty="0" spc="-10"/>
              <a:t>Known </a:t>
            </a:r>
            <a:r>
              <a:rPr dirty="0"/>
              <a:t>for</a:t>
            </a:r>
            <a:r>
              <a:rPr dirty="0" spc="-70"/>
              <a:t> </a:t>
            </a:r>
            <a:r>
              <a:rPr dirty="0"/>
              <a:t>delivering</a:t>
            </a:r>
            <a:r>
              <a:rPr dirty="0" spc="-20"/>
              <a:t> </a:t>
            </a:r>
            <a:r>
              <a:rPr dirty="0"/>
              <a:t>consistent</a:t>
            </a:r>
            <a:r>
              <a:rPr dirty="0" spc="-20"/>
              <a:t> </a:t>
            </a:r>
            <a:r>
              <a:rPr dirty="0"/>
              <a:t>performance,</a:t>
            </a:r>
            <a:r>
              <a:rPr dirty="0" spc="-15"/>
              <a:t> </a:t>
            </a:r>
            <a:r>
              <a:rPr dirty="0"/>
              <a:t>advanced</a:t>
            </a:r>
            <a:r>
              <a:rPr dirty="0" spc="-20"/>
              <a:t> </a:t>
            </a:r>
            <a:r>
              <a:rPr dirty="0" spc="-10"/>
              <a:t>features,</a:t>
            </a:r>
            <a:r>
              <a:rPr dirty="0" spc="-20"/>
              <a:t> </a:t>
            </a:r>
            <a:r>
              <a:rPr dirty="0"/>
              <a:t>and</a:t>
            </a:r>
            <a:r>
              <a:rPr dirty="0" spc="-20"/>
              <a:t> durability, </a:t>
            </a:r>
            <a:r>
              <a:rPr dirty="0"/>
              <a:t>Naugra</a:t>
            </a:r>
            <a:r>
              <a:rPr dirty="0" spc="-20"/>
              <a:t> </a:t>
            </a:r>
            <a:r>
              <a:rPr dirty="0"/>
              <a:t>Medical</a:t>
            </a:r>
            <a:r>
              <a:rPr dirty="0" spc="-15"/>
              <a:t> </a:t>
            </a:r>
            <a:r>
              <a:rPr dirty="0" spc="-10"/>
              <a:t>supports hospitals,</a:t>
            </a:r>
            <a:r>
              <a:rPr dirty="0" spc="-30"/>
              <a:t> </a:t>
            </a:r>
            <a:r>
              <a:rPr dirty="0"/>
              <a:t>clinics,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/>
              <a:t>healthcare</a:t>
            </a:r>
            <a:r>
              <a:rPr dirty="0" spc="-25"/>
              <a:t> </a:t>
            </a:r>
            <a:r>
              <a:rPr dirty="0"/>
              <a:t>professionals</a:t>
            </a:r>
            <a:r>
              <a:rPr dirty="0" spc="-75"/>
              <a:t> </a:t>
            </a:r>
            <a:r>
              <a:rPr dirty="0"/>
              <a:t>worldwide</a:t>
            </a:r>
            <a:r>
              <a:rPr dirty="0" spc="-70"/>
              <a:t> </a:t>
            </a:r>
            <a:r>
              <a:rPr dirty="0" spc="-10"/>
              <a:t>with</a:t>
            </a:r>
            <a:r>
              <a:rPr dirty="0" spc="-25"/>
              <a:t> </a:t>
            </a:r>
            <a:r>
              <a:rPr dirty="0"/>
              <a:t>cutting-edge</a:t>
            </a:r>
            <a:r>
              <a:rPr dirty="0" spc="-30"/>
              <a:t> </a:t>
            </a:r>
            <a:r>
              <a:rPr dirty="0"/>
              <a:t>monitoring</a:t>
            </a:r>
            <a:r>
              <a:rPr dirty="0" spc="-25"/>
              <a:t> </a:t>
            </a:r>
            <a:r>
              <a:rPr dirty="0" spc="-10"/>
              <a:t>technology.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540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1800" spc="-100" b="1">
                <a:solidFill>
                  <a:srgbClr val="004AAC"/>
                </a:solidFill>
                <a:latin typeface="Tahoma"/>
                <a:cs typeface="Tahoma"/>
              </a:rPr>
              <a:t>Why</a:t>
            </a:r>
            <a:r>
              <a:rPr dirty="0" sz="1800" spc="-150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30" b="1">
                <a:solidFill>
                  <a:srgbClr val="004AAC"/>
                </a:solidFill>
                <a:latin typeface="Tahoma"/>
                <a:cs typeface="Tahoma"/>
              </a:rPr>
              <a:t>Choose</a:t>
            </a:r>
            <a:r>
              <a:rPr dirty="0" sz="1800" spc="-95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75" b="1">
                <a:solidFill>
                  <a:srgbClr val="004AAC"/>
                </a:solidFill>
                <a:latin typeface="Tahoma"/>
                <a:cs typeface="Tahoma"/>
              </a:rPr>
              <a:t>Naugra</a:t>
            </a:r>
            <a:r>
              <a:rPr dirty="0" sz="1800" spc="-90" b="1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004AAC"/>
                </a:solidFill>
                <a:latin typeface="Tahoma"/>
                <a:cs typeface="Tahoma"/>
              </a:rPr>
              <a:t>Medical?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27600"/>
              </a:lnSpc>
            </a:pPr>
            <a:r>
              <a:rPr dirty="0"/>
              <a:t>Naugra</a:t>
            </a:r>
            <a:r>
              <a:rPr dirty="0" spc="-60"/>
              <a:t> </a:t>
            </a:r>
            <a:r>
              <a:rPr dirty="0"/>
              <a:t>Medical</a:t>
            </a:r>
            <a:r>
              <a:rPr dirty="0" spc="-55"/>
              <a:t> </a:t>
            </a:r>
            <a:r>
              <a:rPr dirty="0"/>
              <a:t>has</a:t>
            </a:r>
            <a:r>
              <a:rPr dirty="0" spc="-60"/>
              <a:t> </a:t>
            </a:r>
            <a:r>
              <a:rPr dirty="0"/>
              <a:t>over</a:t>
            </a:r>
            <a:r>
              <a:rPr dirty="0" spc="-100"/>
              <a:t> </a:t>
            </a:r>
            <a:r>
              <a:rPr dirty="0" spc="75"/>
              <a:t>20</a:t>
            </a:r>
            <a:r>
              <a:rPr dirty="0" spc="-100"/>
              <a:t> </a:t>
            </a:r>
            <a:r>
              <a:rPr dirty="0"/>
              <a:t>years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experience</a:t>
            </a:r>
            <a:r>
              <a:rPr dirty="0" spc="-60"/>
              <a:t> </a:t>
            </a:r>
            <a:r>
              <a:rPr dirty="0" spc="-25"/>
              <a:t>in</a:t>
            </a:r>
            <a:r>
              <a:rPr dirty="0" spc="-55"/>
              <a:t> </a:t>
            </a:r>
            <a:r>
              <a:rPr dirty="0"/>
              <a:t>manufacturing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exporting</a:t>
            </a:r>
            <a:r>
              <a:rPr dirty="0" spc="-55"/>
              <a:t> </a:t>
            </a:r>
            <a:r>
              <a:rPr dirty="0"/>
              <a:t>high-quality</a:t>
            </a:r>
            <a:r>
              <a:rPr dirty="0" spc="-100"/>
              <a:t> </a:t>
            </a:r>
            <a:r>
              <a:rPr dirty="0" spc="-10"/>
              <a:t>medical </a:t>
            </a:r>
            <a:r>
              <a:rPr dirty="0"/>
              <a:t>equipment.</a:t>
            </a:r>
            <a:r>
              <a:rPr dirty="0" spc="-105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company</a:t>
            </a:r>
            <a:r>
              <a:rPr dirty="0" spc="-100"/>
              <a:t> </a:t>
            </a:r>
            <a:r>
              <a:rPr dirty="0"/>
              <a:t>exports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60"/>
              <a:t> </a:t>
            </a:r>
            <a:r>
              <a:rPr dirty="0"/>
              <a:t>more</a:t>
            </a:r>
            <a:r>
              <a:rPr dirty="0" spc="-60"/>
              <a:t> </a:t>
            </a:r>
            <a:r>
              <a:rPr dirty="0" spc="-10"/>
              <a:t>than</a:t>
            </a:r>
            <a:r>
              <a:rPr dirty="0" spc="-60"/>
              <a:t> </a:t>
            </a:r>
            <a:r>
              <a:rPr dirty="0" spc="100"/>
              <a:t>80</a:t>
            </a:r>
            <a:r>
              <a:rPr dirty="0" spc="-60"/>
              <a:t> </a:t>
            </a:r>
            <a:r>
              <a:rPr dirty="0"/>
              <a:t>countries,</a:t>
            </a:r>
            <a:r>
              <a:rPr dirty="0" spc="-60"/>
              <a:t> </a:t>
            </a:r>
            <a:r>
              <a:rPr dirty="0"/>
              <a:t>supported</a:t>
            </a:r>
            <a:r>
              <a:rPr dirty="0" spc="-60"/>
              <a:t> </a:t>
            </a:r>
            <a:r>
              <a:rPr dirty="0"/>
              <a:t>by</a:t>
            </a:r>
            <a:r>
              <a:rPr dirty="0" spc="-100"/>
              <a:t> </a:t>
            </a:r>
            <a:r>
              <a:rPr dirty="0" spc="-10"/>
              <a:t>a</a:t>
            </a:r>
            <a:r>
              <a:rPr dirty="0" spc="-60"/>
              <a:t> </a:t>
            </a:r>
            <a:r>
              <a:rPr dirty="0"/>
              <a:t>robust</a:t>
            </a:r>
            <a:r>
              <a:rPr dirty="0" spc="-60"/>
              <a:t> </a:t>
            </a:r>
            <a:r>
              <a:rPr dirty="0"/>
              <a:t>global</a:t>
            </a:r>
            <a:r>
              <a:rPr dirty="0" spc="-60"/>
              <a:t> </a:t>
            </a:r>
            <a:r>
              <a:rPr dirty="0" spc="-10"/>
              <a:t>logistics </a:t>
            </a:r>
            <a:r>
              <a:rPr dirty="0"/>
              <a:t>network</a:t>
            </a:r>
            <a:r>
              <a:rPr dirty="0" spc="-7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/>
              <a:t>dedicated</a:t>
            </a:r>
            <a:r>
              <a:rPr dirty="0" spc="-25"/>
              <a:t> </a:t>
            </a:r>
            <a:r>
              <a:rPr dirty="0"/>
              <a:t>customer</a:t>
            </a:r>
            <a:r>
              <a:rPr dirty="0" spc="-75"/>
              <a:t> </a:t>
            </a:r>
            <a:r>
              <a:rPr dirty="0"/>
              <a:t>service.</a:t>
            </a:r>
            <a:r>
              <a:rPr dirty="0" spc="-75"/>
              <a:t> </a:t>
            </a:r>
            <a:r>
              <a:rPr dirty="0"/>
              <a:t>All</a:t>
            </a:r>
            <a:r>
              <a:rPr dirty="0" spc="-25"/>
              <a:t> </a:t>
            </a:r>
            <a:r>
              <a:rPr dirty="0"/>
              <a:t>patient</a:t>
            </a:r>
            <a:r>
              <a:rPr dirty="0" spc="-25"/>
              <a:t> </a:t>
            </a:r>
            <a:r>
              <a:rPr dirty="0"/>
              <a:t>monitors</a:t>
            </a:r>
            <a:r>
              <a:rPr dirty="0" spc="-25"/>
              <a:t> </a:t>
            </a:r>
            <a:r>
              <a:rPr dirty="0"/>
              <a:t>from</a:t>
            </a:r>
            <a:r>
              <a:rPr dirty="0" spc="-25"/>
              <a:t> </a:t>
            </a:r>
            <a:r>
              <a:rPr dirty="0"/>
              <a:t>Naugra</a:t>
            </a:r>
            <a:r>
              <a:rPr dirty="0" spc="-25"/>
              <a:t> </a:t>
            </a:r>
            <a:r>
              <a:rPr dirty="0"/>
              <a:t>Medical</a:t>
            </a:r>
            <a:r>
              <a:rPr dirty="0" spc="-30"/>
              <a:t> </a:t>
            </a:r>
            <a:r>
              <a:rPr dirty="0" spc="-10"/>
              <a:t>are</a:t>
            </a:r>
            <a:r>
              <a:rPr dirty="0" spc="-25"/>
              <a:t> </a:t>
            </a:r>
            <a:r>
              <a:rPr dirty="0"/>
              <a:t>certified</a:t>
            </a:r>
            <a:r>
              <a:rPr dirty="0" spc="-25"/>
              <a:t> </a:t>
            </a:r>
            <a:r>
              <a:rPr dirty="0" spc="-35"/>
              <a:t>to </a:t>
            </a:r>
            <a:r>
              <a:rPr dirty="0" spc="-10"/>
              <a:t>international</a:t>
            </a:r>
            <a:r>
              <a:rPr dirty="0" spc="-55"/>
              <a:t> </a:t>
            </a:r>
            <a:r>
              <a:rPr dirty="0" spc="-10"/>
              <a:t>standards,</a:t>
            </a:r>
            <a:r>
              <a:rPr dirty="0" spc="-50"/>
              <a:t> </a:t>
            </a:r>
            <a:r>
              <a:rPr dirty="0"/>
              <a:t>including</a:t>
            </a:r>
            <a:r>
              <a:rPr dirty="0" spc="-55"/>
              <a:t> </a:t>
            </a:r>
            <a:r>
              <a:rPr dirty="0" spc="60"/>
              <a:t>CE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ISO,</a:t>
            </a:r>
            <a:r>
              <a:rPr dirty="0" spc="-50"/>
              <a:t> </a:t>
            </a:r>
            <a:r>
              <a:rPr dirty="0"/>
              <a:t>ensuring</a:t>
            </a:r>
            <a:r>
              <a:rPr dirty="0" spc="-55"/>
              <a:t> </a:t>
            </a:r>
            <a:r>
              <a:rPr dirty="0"/>
              <a:t>compliance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20"/>
              <a:t>safety.</a:t>
            </a:r>
            <a:r>
              <a:rPr dirty="0" spc="-9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brand</a:t>
            </a:r>
            <a:r>
              <a:rPr dirty="0" spc="-55"/>
              <a:t> </a:t>
            </a:r>
            <a:r>
              <a:rPr dirty="0" spc="-20"/>
              <a:t>also</a:t>
            </a:r>
            <a:r>
              <a:rPr dirty="0" spc="500"/>
              <a:t> </a:t>
            </a:r>
            <a:r>
              <a:rPr dirty="0"/>
              <a:t>provides</a:t>
            </a:r>
            <a:r>
              <a:rPr dirty="0" spc="-35"/>
              <a:t> </a:t>
            </a:r>
            <a:r>
              <a:rPr dirty="0"/>
              <a:t>customized</a:t>
            </a:r>
            <a:r>
              <a:rPr dirty="0" spc="-30"/>
              <a:t> </a:t>
            </a:r>
            <a:r>
              <a:rPr dirty="0"/>
              <a:t>solutions</a:t>
            </a:r>
            <a:r>
              <a:rPr dirty="0" spc="-30"/>
              <a:t> </a:t>
            </a:r>
            <a:r>
              <a:rPr dirty="0"/>
              <a:t>tailored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specific</a:t>
            </a:r>
            <a:r>
              <a:rPr dirty="0" spc="-30"/>
              <a:t> </a:t>
            </a:r>
            <a:r>
              <a:rPr dirty="0"/>
              <a:t>client</a:t>
            </a:r>
            <a:r>
              <a:rPr dirty="0" spc="-30"/>
              <a:t> </a:t>
            </a:r>
            <a:r>
              <a:rPr dirty="0" spc="-10"/>
              <a:t>requirements,</a:t>
            </a:r>
            <a:r>
              <a:rPr dirty="0" spc="-30"/>
              <a:t> </a:t>
            </a:r>
            <a:r>
              <a:rPr dirty="0" spc="-10"/>
              <a:t>making</a:t>
            </a:r>
            <a:r>
              <a:rPr dirty="0" spc="-35"/>
              <a:t> </a:t>
            </a:r>
            <a:r>
              <a:rPr dirty="0"/>
              <a:t>them</a:t>
            </a:r>
            <a:r>
              <a:rPr dirty="0" spc="-30"/>
              <a:t> </a:t>
            </a:r>
            <a:r>
              <a:rPr dirty="0" spc="-10"/>
              <a:t>an</a:t>
            </a:r>
            <a:r>
              <a:rPr dirty="0" spc="-30"/>
              <a:t> </a:t>
            </a:r>
            <a:r>
              <a:rPr dirty="0"/>
              <a:t>ideal</a:t>
            </a:r>
            <a:r>
              <a:rPr dirty="0" spc="-30"/>
              <a:t> </a:t>
            </a:r>
            <a:r>
              <a:rPr dirty="0" spc="-10"/>
              <a:t>partner </a:t>
            </a:r>
            <a:r>
              <a:rPr dirty="0"/>
              <a:t>for</a:t>
            </a:r>
            <a:r>
              <a:rPr dirty="0" spc="-100"/>
              <a:t> </a:t>
            </a:r>
            <a:r>
              <a:rPr dirty="0"/>
              <a:t>healthcare</a:t>
            </a:r>
            <a:r>
              <a:rPr dirty="0" spc="-60"/>
              <a:t> </a:t>
            </a:r>
            <a:r>
              <a:rPr dirty="0"/>
              <a:t>projects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60"/>
              <a:t> </a:t>
            </a:r>
            <a:r>
              <a:rPr dirty="0" spc="-10"/>
              <a:t>all</a:t>
            </a:r>
            <a:r>
              <a:rPr dirty="0" spc="-55"/>
              <a:t> </a:t>
            </a:r>
            <a:r>
              <a:rPr dirty="0" spc="-20"/>
              <a:t>sizes.</a:t>
            </a:r>
            <a:r>
              <a:rPr dirty="0" spc="-100"/>
              <a:t> </a:t>
            </a:r>
            <a:r>
              <a:rPr dirty="0" spc="-10"/>
              <a:t>With</a:t>
            </a:r>
            <a:r>
              <a:rPr dirty="0" spc="-60"/>
              <a:t> </a:t>
            </a:r>
            <a:r>
              <a:rPr dirty="0" spc="-10"/>
              <a:t>a</a:t>
            </a:r>
            <a:r>
              <a:rPr dirty="0" spc="-55"/>
              <a:t> </a:t>
            </a:r>
            <a:r>
              <a:rPr dirty="0"/>
              <a:t>proven</a:t>
            </a:r>
            <a:r>
              <a:rPr dirty="0" spc="-60"/>
              <a:t> </a:t>
            </a:r>
            <a:r>
              <a:rPr dirty="0"/>
              <a:t>track</a:t>
            </a:r>
            <a:r>
              <a:rPr dirty="0" spc="-100"/>
              <a:t> </a:t>
            </a:r>
            <a:r>
              <a:rPr dirty="0"/>
              <a:t>record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delivering</a:t>
            </a:r>
            <a:r>
              <a:rPr dirty="0" spc="-60"/>
              <a:t> </a:t>
            </a:r>
            <a:r>
              <a:rPr dirty="0"/>
              <a:t>excellence,</a:t>
            </a:r>
            <a:r>
              <a:rPr dirty="0" spc="-55"/>
              <a:t> </a:t>
            </a:r>
            <a:r>
              <a:rPr dirty="0"/>
              <a:t>Naugra</a:t>
            </a:r>
            <a:r>
              <a:rPr dirty="0" spc="-60"/>
              <a:t> </a:t>
            </a:r>
            <a:r>
              <a:rPr dirty="0" spc="-10"/>
              <a:t>Medical </a:t>
            </a:r>
            <a:r>
              <a:rPr dirty="0"/>
              <a:t>stands</a:t>
            </a:r>
            <a:r>
              <a:rPr dirty="0" spc="-65"/>
              <a:t> </a:t>
            </a:r>
            <a:r>
              <a:rPr dirty="0"/>
              <a:t>out</a:t>
            </a:r>
            <a:r>
              <a:rPr dirty="0" spc="-65"/>
              <a:t> </a:t>
            </a:r>
            <a:r>
              <a:rPr dirty="0"/>
              <a:t>as</a:t>
            </a:r>
            <a:r>
              <a:rPr dirty="0" spc="-60"/>
              <a:t> </a:t>
            </a:r>
            <a:r>
              <a:rPr dirty="0" spc="-10"/>
              <a:t>a</a:t>
            </a:r>
            <a:r>
              <a:rPr dirty="0" spc="-65"/>
              <a:t> </a:t>
            </a:r>
            <a:r>
              <a:rPr dirty="0"/>
              <a:t>reliable</a:t>
            </a:r>
            <a:r>
              <a:rPr dirty="0" spc="-60"/>
              <a:t> </a:t>
            </a:r>
            <a:r>
              <a:rPr dirty="0"/>
              <a:t>exporter</a:t>
            </a:r>
            <a:r>
              <a:rPr dirty="0" spc="-105"/>
              <a:t> </a:t>
            </a:r>
            <a:r>
              <a:rPr dirty="0" spc="-25"/>
              <a:t>in</a:t>
            </a:r>
            <a:r>
              <a:rPr dirty="0" spc="-65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global</a:t>
            </a:r>
            <a:r>
              <a:rPr dirty="0" spc="-65"/>
              <a:t> </a:t>
            </a:r>
            <a:r>
              <a:rPr dirty="0"/>
              <a:t>medical</a:t>
            </a:r>
            <a:r>
              <a:rPr dirty="0" spc="-60"/>
              <a:t> </a:t>
            </a:r>
            <a:r>
              <a:rPr dirty="0" spc="-10"/>
              <a:t>industry.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065" y="537762"/>
            <a:ext cx="1798167" cy="158128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39724" y="2444750"/>
            <a:ext cx="1901189" cy="568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0" b="1">
                <a:solidFill>
                  <a:srgbClr val="008156"/>
                </a:solidFill>
                <a:latin typeface="Tahoma"/>
                <a:cs typeface="Tahoma"/>
                <a:hlinkClick r:id="rId3"/>
              </a:rPr>
              <a:t>Patient</a:t>
            </a:r>
            <a:r>
              <a:rPr dirty="0" sz="1350" spc="-35" b="1">
                <a:solidFill>
                  <a:srgbClr val="008156"/>
                </a:solidFill>
                <a:latin typeface="Tahoma"/>
                <a:cs typeface="Tahoma"/>
                <a:hlinkClick r:id="rId3"/>
              </a:rPr>
              <a:t> </a:t>
            </a:r>
            <a:r>
              <a:rPr dirty="0" sz="1350" spc="-45" b="1">
                <a:solidFill>
                  <a:srgbClr val="008156"/>
                </a:solidFill>
                <a:latin typeface="Tahoma"/>
                <a:cs typeface="Tahoma"/>
                <a:hlinkClick r:id="rId3"/>
              </a:rPr>
              <a:t>Monitor</a:t>
            </a:r>
            <a:r>
              <a:rPr dirty="0" sz="1350" spc="-85" b="1">
                <a:solidFill>
                  <a:srgbClr val="008156"/>
                </a:solidFill>
                <a:latin typeface="Tahoma"/>
                <a:cs typeface="Tahoma"/>
                <a:hlinkClick r:id="rId3"/>
              </a:rPr>
              <a:t> </a:t>
            </a:r>
            <a:r>
              <a:rPr dirty="0" sz="1350" spc="-10" b="1">
                <a:solidFill>
                  <a:srgbClr val="008156"/>
                </a:solidFill>
                <a:latin typeface="Tahoma"/>
                <a:cs typeface="Tahoma"/>
                <a:hlinkClick r:id="rId3"/>
              </a:rPr>
              <a:t>Device</a:t>
            </a: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100" spc="10">
                <a:solidFill>
                  <a:srgbClr val="666666"/>
                </a:solidFill>
                <a:latin typeface="Tahoma"/>
                <a:cs typeface="Tahoma"/>
              </a:rPr>
              <a:t>Product</a:t>
            </a:r>
            <a:r>
              <a:rPr dirty="0" sz="1100" spc="5">
                <a:solidFill>
                  <a:srgbClr val="666666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666666"/>
                </a:solidFill>
                <a:latin typeface="Tahoma"/>
                <a:cs typeface="Tahoma"/>
              </a:rPr>
              <a:t>Code:</a:t>
            </a:r>
            <a:r>
              <a:rPr dirty="0" sz="1100" spc="5">
                <a:solidFill>
                  <a:srgbClr val="666666"/>
                </a:solidFill>
                <a:latin typeface="Tahoma"/>
                <a:cs typeface="Tahoma"/>
              </a:rPr>
              <a:t> </a:t>
            </a:r>
            <a:r>
              <a:rPr dirty="0" sz="1100" spc="-10" b="1">
                <a:solidFill>
                  <a:srgbClr val="666666"/>
                </a:solidFill>
                <a:latin typeface="Tahoma"/>
                <a:cs typeface="Tahoma"/>
              </a:rPr>
              <a:t>NMCBS37001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9724" y="3521075"/>
            <a:ext cx="16656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">
                <a:solidFill>
                  <a:srgbClr val="000000"/>
                </a:solidFill>
                <a:latin typeface="Tahoma"/>
                <a:cs typeface="Tahoma"/>
              </a:rPr>
              <a:t>Contact</a:t>
            </a:r>
            <a:r>
              <a:rPr dirty="0" sz="2400" spc="-135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2400" spc="-120">
                <a:solidFill>
                  <a:srgbClr val="000000"/>
                </a:solidFill>
                <a:latin typeface="Tahoma"/>
                <a:cs typeface="Tahoma"/>
              </a:rPr>
              <a:t>us: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57187" y="4100512"/>
            <a:ext cx="6848475" cy="0"/>
          </a:xfrm>
          <a:custGeom>
            <a:avLst/>
            <a:gdLst/>
            <a:ahLst/>
            <a:cxnLst/>
            <a:rect l="l" t="t" r="r" b="b"/>
            <a:pathLst>
              <a:path w="6848475" h="0">
                <a:moveTo>
                  <a:pt x="0" y="0"/>
                </a:moveTo>
                <a:lnTo>
                  <a:pt x="6848474" y="0"/>
                </a:lnTo>
              </a:path>
            </a:pathLst>
          </a:custGeom>
          <a:ln w="9524">
            <a:solidFill>
              <a:srgbClr val="D8C7BA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066800" y="4986337"/>
            <a:ext cx="2095500" cy="219075"/>
            <a:chOff x="1066800" y="4986337"/>
            <a:chExt cx="2095500" cy="219075"/>
          </a:xfrm>
        </p:grpSpPr>
        <p:sp>
          <p:nvSpPr>
            <p:cNvPr id="7" name="object 7" descr="">
              <a:hlinkClick r:id="rId3"/>
            </p:cNvPr>
            <p:cNvSpPr/>
            <p:nvPr/>
          </p:nvSpPr>
          <p:spPr>
            <a:xfrm>
              <a:off x="1066800" y="4986337"/>
              <a:ext cx="2095500" cy="219075"/>
            </a:xfrm>
            <a:custGeom>
              <a:avLst/>
              <a:gdLst/>
              <a:ahLst/>
              <a:cxnLst/>
              <a:rect l="l" t="t" r="r" b="b"/>
              <a:pathLst>
                <a:path w="2095500" h="219075">
                  <a:moveTo>
                    <a:pt x="1993154" y="219074"/>
                  </a:moveTo>
                  <a:lnTo>
                    <a:pt x="102345" y="219074"/>
                  </a:lnTo>
                  <a:lnTo>
                    <a:pt x="95221" y="218373"/>
                  </a:lnTo>
                  <a:lnTo>
                    <a:pt x="54661" y="204610"/>
                  </a:lnTo>
                  <a:lnTo>
                    <a:pt x="22456" y="176373"/>
                  </a:lnTo>
                  <a:lnTo>
                    <a:pt x="3507" y="137961"/>
                  </a:lnTo>
                  <a:lnTo>
                    <a:pt x="0" y="116729"/>
                  </a:lnTo>
                  <a:lnTo>
                    <a:pt x="0" y="1095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1993154" y="0"/>
                  </a:lnTo>
                  <a:lnTo>
                    <a:pt x="2034525" y="11090"/>
                  </a:lnTo>
                  <a:lnTo>
                    <a:pt x="2068502" y="37168"/>
                  </a:lnTo>
                  <a:lnTo>
                    <a:pt x="2089913" y="74264"/>
                  </a:lnTo>
                  <a:lnTo>
                    <a:pt x="2095499" y="102345"/>
                  </a:lnTo>
                  <a:lnTo>
                    <a:pt x="2095499" y="116729"/>
                  </a:lnTo>
                  <a:lnTo>
                    <a:pt x="2084409" y="158100"/>
                  </a:lnTo>
                  <a:lnTo>
                    <a:pt x="2058331" y="192077"/>
                  </a:lnTo>
                  <a:lnTo>
                    <a:pt x="2021235" y="213489"/>
                  </a:lnTo>
                  <a:lnTo>
                    <a:pt x="2000277" y="218373"/>
                  </a:lnTo>
                  <a:lnTo>
                    <a:pt x="1993154" y="219074"/>
                  </a:lnTo>
                  <a:close/>
                </a:path>
              </a:pathLst>
            </a:custGeom>
            <a:solidFill>
              <a:srgbClr val="535353">
                <a:alpha val="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7516" y="5036578"/>
              <a:ext cx="121418" cy="12141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339724" y="4201159"/>
            <a:ext cx="3161665" cy="100203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</a:rPr>
              <a:t>Email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60">
                <a:solidFill>
                  <a:srgbClr val="535353"/>
                </a:solidFill>
                <a:latin typeface="Lucida Sans Unicode"/>
                <a:cs typeface="Lucida Sans Unicode"/>
              </a:rPr>
              <a:t>: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40">
                <a:solidFill>
                  <a:srgbClr val="008156"/>
                </a:solidFill>
                <a:latin typeface="Arial MT"/>
                <a:cs typeface="Arial MT"/>
                <a:hlinkClick r:id="rId5"/>
              </a:rPr>
              <a:t>sales@naugramedical.com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</a:rPr>
              <a:t>Telephone:</a:t>
            </a:r>
            <a:r>
              <a:rPr dirty="0" sz="1250" spc="-6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+91-</a:t>
            </a:r>
            <a:r>
              <a:rPr dirty="0" sz="1250" spc="-30">
                <a:solidFill>
                  <a:srgbClr val="535353"/>
                </a:solidFill>
                <a:latin typeface="Arial MT"/>
                <a:cs typeface="Arial MT"/>
              </a:rPr>
              <a:t>0171-</a:t>
            </a:r>
            <a:r>
              <a:rPr dirty="0" sz="1250" spc="95">
                <a:solidFill>
                  <a:srgbClr val="535353"/>
                </a:solidFill>
                <a:latin typeface="Arial MT"/>
                <a:cs typeface="Arial MT"/>
              </a:rPr>
              <a:t>2643080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 , </a:t>
            </a:r>
            <a:r>
              <a:rPr dirty="0" sz="1250" spc="-10">
                <a:solidFill>
                  <a:srgbClr val="535353"/>
                </a:solidFill>
                <a:latin typeface="Arial MT"/>
                <a:cs typeface="Arial MT"/>
              </a:rPr>
              <a:t>2601773,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250" spc="-40">
                <a:solidFill>
                  <a:srgbClr val="535353"/>
                </a:solidFill>
                <a:latin typeface="Lucida Sans Unicode"/>
                <a:cs typeface="Lucida Sans Unicode"/>
              </a:rPr>
              <a:t>Fax:</a:t>
            </a:r>
            <a:r>
              <a:rPr dirty="0" sz="1250" spc="-25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535353"/>
                </a:solidFill>
                <a:latin typeface="Arial MT"/>
                <a:cs typeface="Arial MT"/>
              </a:rPr>
              <a:t>+91-</a:t>
            </a:r>
            <a:r>
              <a:rPr dirty="0" sz="1250" spc="-30">
                <a:solidFill>
                  <a:srgbClr val="535353"/>
                </a:solidFill>
                <a:latin typeface="Arial MT"/>
                <a:cs typeface="Arial MT"/>
              </a:rPr>
              <a:t>0171-</a:t>
            </a:r>
            <a:r>
              <a:rPr dirty="0" sz="1250" spc="35">
                <a:solidFill>
                  <a:srgbClr val="535353"/>
                </a:solidFill>
                <a:latin typeface="Arial MT"/>
                <a:cs typeface="Arial MT"/>
              </a:rPr>
              <a:t>2607146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925830" algn="l"/>
              </a:tabLst>
            </a:pPr>
            <a:r>
              <a:rPr dirty="0" baseline="2222" sz="1875" spc="-15">
                <a:solidFill>
                  <a:srgbClr val="535353"/>
                </a:solidFill>
                <a:latin typeface="Lucida Sans Unicode"/>
                <a:cs typeface="Lucida Sans Unicode"/>
              </a:rPr>
              <a:t>Website:</a:t>
            </a:r>
            <a:r>
              <a:rPr dirty="0" baseline="2222" sz="1875">
                <a:solidFill>
                  <a:srgbClr val="535353"/>
                </a:solidFill>
                <a:latin typeface="Lucida Sans Unicode"/>
                <a:cs typeface="Lucida Sans Unicode"/>
              </a:rPr>
              <a:t>	</a:t>
            </a: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  <a:hlinkClick r:id="rId3"/>
              </a:rPr>
              <a:t>Patient</a:t>
            </a:r>
            <a:r>
              <a:rPr dirty="0" sz="1250" spc="160">
                <a:solidFill>
                  <a:srgbClr val="535353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dirty="0" sz="1250">
                <a:solidFill>
                  <a:srgbClr val="535353"/>
                </a:solidFill>
                <a:latin typeface="Lucida Sans Unicode"/>
                <a:cs typeface="Lucida Sans Unicode"/>
                <a:hlinkClick r:id="rId3"/>
              </a:rPr>
              <a:t>Monitor</a:t>
            </a:r>
            <a:r>
              <a:rPr dirty="0" sz="1250" spc="165">
                <a:solidFill>
                  <a:srgbClr val="535353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dirty="0" sz="1250" spc="-10">
                <a:solidFill>
                  <a:srgbClr val="535353"/>
                </a:solidFill>
                <a:latin typeface="Lucida Sans Unicode"/>
                <a:cs typeface="Lucida Sans Unicode"/>
                <a:hlinkClick r:id="rId3"/>
              </a:rPr>
              <a:t>Device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rinkal</dc:creator>
  <cp:keywords>DAGk_Hx5Q6k,BAFpnjZl7Y0,0</cp:keywords>
  <dc:title>Patient Monitor Exporters</dc:title>
  <dcterms:created xsi:type="dcterms:W3CDTF">2025-04-30T06:39:25Z</dcterms:created>
  <dcterms:modified xsi:type="dcterms:W3CDTF">2025-04-30T06:39:25Z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2025-04-30T00:00:00Z</vt:filetime>
  </property>
  <property fmtid="{D5CDD505-2E9C-101B-9397-08002B2CF9AE}" pid="3" name="Creator">
    <vt:lpwstr>Canva</vt:lpwstr>
  </property>
  <property fmtid="{D5CDD505-2E9C-101B-9397-08002B2CF9AE}" pid="4" name="LastSaved">
    <vt:filetime>2025-04-30T00:00:00Z</vt:filetime>
  </property>
  <property fmtid="{D5CDD505-2E9C-101B-9397-08002B2CF9AE}" pid="5" name="Producer">
    <vt:lpwstr>Canva</vt:lpwstr>
  </property>
</Properties>
</file>