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1" i="0">
                <a:solidFill>
                  <a:srgbClr val="202020"/>
                </a:solidFill>
                <a:latin typeface="Georgia"/>
                <a:cs typeface="Georg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202020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1" i="0">
                <a:solidFill>
                  <a:srgbClr val="202020"/>
                </a:solidFill>
                <a:latin typeface="Georgia"/>
                <a:cs typeface="Georg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202020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1" i="0">
                <a:solidFill>
                  <a:srgbClr val="202020"/>
                </a:solidFill>
                <a:latin typeface="Georgia"/>
                <a:cs typeface="Georg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1" i="0">
                <a:solidFill>
                  <a:srgbClr val="202020"/>
                </a:solidFill>
                <a:latin typeface="Georgia"/>
                <a:cs typeface="Georg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301075" y="0"/>
            <a:ext cx="15987394" cy="10287000"/>
          </a:xfrm>
          <a:custGeom>
            <a:avLst/>
            <a:gdLst/>
            <a:ahLst/>
            <a:cxnLst/>
            <a:rect l="l" t="t" r="r" b="b"/>
            <a:pathLst>
              <a:path w="15987394" h="10287000">
                <a:moveTo>
                  <a:pt x="0" y="10286999"/>
                </a:moveTo>
                <a:lnTo>
                  <a:pt x="15986922" y="10286999"/>
                </a:lnTo>
                <a:lnTo>
                  <a:pt x="15986922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11"/>
            <a:ext cx="9867265" cy="10283190"/>
          </a:xfrm>
          <a:custGeom>
            <a:avLst/>
            <a:gdLst/>
            <a:ahLst/>
            <a:cxnLst/>
            <a:rect l="l" t="t" r="r" b="b"/>
            <a:pathLst>
              <a:path w="9867265" h="10283190">
                <a:moveTo>
                  <a:pt x="2301075" y="0"/>
                </a:moveTo>
                <a:lnTo>
                  <a:pt x="0" y="0"/>
                </a:lnTo>
                <a:lnTo>
                  <a:pt x="0" y="10282923"/>
                </a:lnTo>
                <a:lnTo>
                  <a:pt x="2301075" y="10282923"/>
                </a:lnTo>
                <a:lnTo>
                  <a:pt x="2301075" y="0"/>
                </a:lnTo>
                <a:close/>
              </a:path>
              <a:path w="9867265" h="10283190">
                <a:moveTo>
                  <a:pt x="9867265" y="627354"/>
                </a:moveTo>
                <a:lnTo>
                  <a:pt x="3282835" y="627354"/>
                </a:lnTo>
                <a:lnTo>
                  <a:pt x="3282835" y="1430032"/>
                </a:lnTo>
                <a:lnTo>
                  <a:pt x="9867265" y="1430032"/>
                </a:lnTo>
                <a:lnTo>
                  <a:pt x="9867265" y="627354"/>
                </a:lnTo>
                <a:close/>
              </a:path>
            </a:pathLst>
          </a:custGeom>
          <a:solidFill>
            <a:srgbClr val="FFF2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68241" y="680940"/>
            <a:ext cx="6214109" cy="536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1" i="0">
                <a:solidFill>
                  <a:srgbClr val="202020"/>
                </a:solidFill>
                <a:latin typeface="Georgia"/>
                <a:cs typeface="Georg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562448" y="3958279"/>
            <a:ext cx="10318115" cy="4117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202020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hyperlink" Target="https://jjwatchrepair.com/watch-brands/selections/tag-heuer-watch-repair/" TargetMode="External"/><Relationship Id="rId6" Type="http://schemas.openxmlformats.org/officeDocument/2006/relationships/hyperlink" Target="mailto:info@jjwatchrepair.com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hyperlink" Target="https://jjwatchrepair.com/watch-brands/selections/tag-heuer-watch-repair/" TargetMode="External"/><Relationship Id="rId6" Type="http://schemas.openxmlformats.org/officeDocument/2006/relationships/hyperlink" Target="mailto:info@jjwatchrepair.com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hyperlink" Target="https://jjwatchrepair.com/watch-brands/selections/tag-heuer-watch-repair/" TargetMode="External"/><Relationship Id="rId6" Type="http://schemas.openxmlformats.org/officeDocument/2006/relationships/hyperlink" Target="mailto:info@jjwatchrepair.com" TargetMode="Externa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hyperlink" Target="https://jjwatchrepair.com/watch-brands/selections/tag-heuer-watch-repair/" TargetMode="External"/><Relationship Id="rId6" Type="http://schemas.openxmlformats.org/officeDocument/2006/relationships/hyperlink" Target="mailto:info@jjwatchrepair.com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hyperlink" Target="https://jjwatchrepair.com/watch-brands/selections/tag-heuer-watch-repair/" TargetMode="External"/><Relationship Id="rId6" Type="http://schemas.openxmlformats.org/officeDocument/2006/relationships/hyperlink" Target="mailto:info@jjwatchrepair.com" TargetMode="Externa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hyperlink" Target="https://jjwatchrepair.com/watch-brands/selections/tag-heuer-watch-repair/" TargetMode="External"/><Relationship Id="rId6" Type="http://schemas.openxmlformats.org/officeDocument/2006/relationships/hyperlink" Target="mailto:info@jjwatchrepair.com" TargetMode="Externa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hyperlink" Target="https://jjwatchrepair.com/watch-brands/selections/tag-heuer-watch-repair/" TargetMode="External"/><Relationship Id="rId6" Type="http://schemas.openxmlformats.org/officeDocument/2006/relationships/hyperlink" Target="mailto:info@jjwatchrepair.com" TargetMode="Externa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hyperlink" Target="https://jjwatchrepair.com/watch-brands/selections/tag-heuer-watch-repair/" TargetMode="External"/><Relationship Id="rId6" Type="http://schemas.openxmlformats.org/officeDocument/2006/relationships/hyperlink" Target="mailto:info@jjwatchrepair.com" TargetMode="Externa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hyperlink" Target="https://jjwatchrepair.com/watch-brands/selections/tag-heuer-watch-repair/" TargetMode="External"/><Relationship Id="rId6" Type="http://schemas.openxmlformats.org/officeDocument/2006/relationships/hyperlink" Target="mailto:info@jjwatchrepair.com" TargetMode="Externa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hyperlink" Target="https://jjwatchrepair.com/watch-brands/selections/tag-heuer-watch-repair/" TargetMode="External"/><Relationship Id="rId6" Type="http://schemas.openxmlformats.org/officeDocument/2006/relationships/hyperlink" Target="mailto:info@jjwatchrepair.com" TargetMode="Externa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hyperlink" Target="https://jjwatchrepair.com/watch-brands/selections/tag-heuer-watch-repair/" TargetMode="External"/><Relationship Id="rId6" Type="http://schemas.openxmlformats.org/officeDocument/2006/relationships/hyperlink" Target="mailto:info@jjwatchrepair.com" TargetMode="Externa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hyperlink" Target="https://jjwatchrepair.com/" TargetMode="External"/><Relationship Id="rId6" Type="http://schemas.openxmlformats.org/officeDocument/2006/relationships/hyperlink" Target="mailto:info@jjwatchrepair.com" TargetMode="External"/><Relationship Id="rId7" Type="http://schemas.openxmlformats.org/officeDocument/2006/relationships/hyperlink" Target="https://jjwatchrepair.com/watch-brands/selections/tag-heuer-watch-repair/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221668"/>
            <a:ext cx="5863538" cy="606533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074415" y="55946"/>
            <a:ext cx="5213583" cy="4608696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0010" y="0"/>
            <a:ext cx="3257551" cy="3091452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12759957" y="9548100"/>
            <a:ext cx="628650" cy="628650"/>
          </a:xfrm>
          <a:custGeom>
            <a:avLst/>
            <a:gdLst/>
            <a:ahLst/>
            <a:cxnLst/>
            <a:rect l="l" t="t" r="r" b="b"/>
            <a:pathLst>
              <a:path w="628650" h="628650">
                <a:moveTo>
                  <a:pt x="507009" y="205117"/>
                </a:moveTo>
                <a:lnTo>
                  <a:pt x="505231" y="196380"/>
                </a:lnTo>
                <a:lnTo>
                  <a:pt x="500392" y="189230"/>
                </a:lnTo>
                <a:lnTo>
                  <a:pt x="493217" y="184416"/>
                </a:lnTo>
                <a:lnTo>
                  <a:pt x="484428" y="182651"/>
                </a:lnTo>
                <a:lnTo>
                  <a:pt x="478599" y="182651"/>
                </a:lnTo>
                <a:lnTo>
                  <a:pt x="478599" y="242176"/>
                </a:lnTo>
                <a:lnTo>
                  <a:pt x="478599" y="398856"/>
                </a:lnTo>
                <a:lnTo>
                  <a:pt x="457365" y="377659"/>
                </a:lnTo>
                <a:lnTo>
                  <a:pt x="457365" y="417703"/>
                </a:lnTo>
                <a:lnTo>
                  <a:pt x="168236" y="417703"/>
                </a:lnTo>
                <a:lnTo>
                  <a:pt x="190182" y="395820"/>
                </a:lnTo>
                <a:lnTo>
                  <a:pt x="255333" y="330784"/>
                </a:lnTo>
                <a:lnTo>
                  <a:pt x="286219" y="356781"/>
                </a:lnTo>
                <a:lnTo>
                  <a:pt x="299466" y="364324"/>
                </a:lnTo>
                <a:lnTo>
                  <a:pt x="314299" y="366839"/>
                </a:lnTo>
                <a:lnTo>
                  <a:pt x="329145" y="364324"/>
                </a:lnTo>
                <a:lnTo>
                  <a:pt x="342417" y="356781"/>
                </a:lnTo>
                <a:lnTo>
                  <a:pt x="362242" y="340106"/>
                </a:lnTo>
                <a:lnTo>
                  <a:pt x="371665" y="332168"/>
                </a:lnTo>
                <a:lnTo>
                  <a:pt x="457365" y="417703"/>
                </a:lnTo>
                <a:lnTo>
                  <a:pt x="457365" y="377659"/>
                </a:lnTo>
                <a:lnTo>
                  <a:pt x="411797" y="332168"/>
                </a:lnTo>
                <a:lnTo>
                  <a:pt x="393433" y="313855"/>
                </a:lnTo>
                <a:lnTo>
                  <a:pt x="478599" y="242176"/>
                </a:lnTo>
                <a:lnTo>
                  <a:pt x="478599" y="182651"/>
                </a:lnTo>
                <a:lnTo>
                  <a:pt x="471716" y="182651"/>
                </a:lnTo>
                <a:lnTo>
                  <a:pt x="471716" y="210934"/>
                </a:lnTo>
                <a:lnTo>
                  <a:pt x="318223" y="340106"/>
                </a:lnTo>
                <a:lnTo>
                  <a:pt x="310388" y="340106"/>
                </a:lnTo>
                <a:lnTo>
                  <a:pt x="299326" y="330784"/>
                </a:lnTo>
                <a:lnTo>
                  <a:pt x="233565" y="275450"/>
                </a:lnTo>
                <a:lnTo>
                  <a:pt x="233565" y="312458"/>
                </a:lnTo>
                <a:lnTo>
                  <a:pt x="150050" y="395820"/>
                </a:lnTo>
                <a:lnTo>
                  <a:pt x="150050" y="242176"/>
                </a:lnTo>
                <a:lnTo>
                  <a:pt x="233565" y="312458"/>
                </a:lnTo>
                <a:lnTo>
                  <a:pt x="233565" y="275450"/>
                </a:lnTo>
                <a:lnTo>
                  <a:pt x="194043" y="242176"/>
                </a:lnTo>
                <a:lnTo>
                  <a:pt x="156921" y="210934"/>
                </a:lnTo>
                <a:lnTo>
                  <a:pt x="471716" y="210934"/>
                </a:lnTo>
                <a:lnTo>
                  <a:pt x="471716" y="182651"/>
                </a:lnTo>
                <a:lnTo>
                  <a:pt x="144221" y="182651"/>
                </a:lnTo>
                <a:lnTo>
                  <a:pt x="135445" y="184416"/>
                </a:lnTo>
                <a:lnTo>
                  <a:pt x="128270" y="189230"/>
                </a:lnTo>
                <a:lnTo>
                  <a:pt x="123418" y="196380"/>
                </a:lnTo>
                <a:lnTo>
                  <a:pt x="121640" y="205117"/>
                </a:lnTo>
                <a:lnTo>
                  <a:pt x="121640" y="411429"/>
                </a:lnTo>
                <a:lnTo>
                  <a:pt x="124371" y="424878"/>
                </a:lnTo>
                <a:lnTo>
                  <a:pt x="131813" y="435864"/>
                </a:lnTo>
                <a:lnTo>
                  <a:pt x="142849" y="443280"/>
                </a:lnTo>
                <a:lnTo>
                  <a:pt x="156349" y="445998"/>
                </a:lnTo>
                <a:lnTo>
                  <a:pt x="472287" y="445998"/>
                </a:lnTo>
                <a:lnTo>
                  <a:pt x="485787" y="443280"/>
                </a:lnTo>
                <a:lnTo>
                  <a:pt x="496811" y="435864"/>
                </a:lnTo>
                <a:lnTo>
                  <a:pt x="504266" y="424878"/>
                </a:lnTo>
                <a:lnTo>
                  <a:pt x="505726" y="417703"/>
                </a:lnTo>
                <a:lnTo>
                  <a:pt x="507009" y="411429"/>
                </a:lnTo>
                <a:lnTo>
                  <a:pt x="507009" y="398856"/>
                </a:lnTo>
                <a:lnTo>
                  <a:pt x="507009" y="242176"/>
                </a:lnTo>
                <a:lnTo>
                  <a:pt x="507009" y="210934"/>
                </a:lnTo>
                <a:lnTo>
                  <a:pt x="507009" y="205117"/>
                </a:lnTo>
                <a:close/>
              </a:path>
              <a:path w="628650" h="628650">
                <a:moveTo>
                  <a:pt x="628650" y="314325"/>
                </a:moveTo>
                <a:lnTo>
                  <a:pt x="625233" y="267931"/>
                </a:lnTo>
                <a:lnTo>
                  <a:pt x="615315" y="223647"/>
                </a:lnTo>
                <a:lnTo>
                  <a:pt x="599389" y="181927"/>
                </a:lnTo>
                <a:lnTo>
                  <a:pt x="598716" y="180721"/>
                </a:lnTo>
                <a:lnTo>
                  <a:pt x="598716" y="314325"/>
                </a:lnTo>
                <a:lnTo>
                  <a:pt x="594982" y="360387"/>
                </a:lnTo>
                <a:lnTo>
                  <a:pt x="584187" y="404114"/>
                </a:lnTo>
                <a:lnTo>
                  <a:pt x="566928" y="444906"/>
                </a:lnTo>
                <a:lnTo>
                  <a:pt x="543775" y="482168"/>
                </a:lnTo>
                <a:lnTo>
                  <a:pt x="515327" y="515315"/>
                </a:lnTo>
                <a:lnTo>
                  <a:pt x="482168" y="543763"/>
                </a:lnTo>
                <a:lnTo>
                  <a:pt x="444906" y="566915"/>
                </a:lnTo>
                <a:lnTo>
                  <a:pt x="404114" y="584187"/>
                </a:lnTo>
                <a:lnTo>
                  <a:pt x="360400" y="594982"/>
                </a:lnTo>
                <a:lnTo>
                  <a:pt x="314325" y="598703"/>
                </a:lnTo>
                <a:lnTo>
                  <a:pt x="268262" y="594982"/>
                </a:lnTo>
                <a:lnTo>
                  <a:pt x="224536" y="584187"/>
                </a:lnTo>
                <a:lnTo>
                  <a:pt x="183743" y="566915"/>
                </a:lnTo>
                <a:lnTo>
                  <a:pt x="146481" y="543763"/>
                </a:lnTo>
                <a:lnTo>
                  <a:pt x="113322" y="515315"/>
                </a:lnTo>
                <a:lnTo>
                  <a:pt x="84886" y="482168"/>
                </a:lnTo>
                <a:lnTo>
                  <a:pt x="61722" y="444906"/>
                </a:lnTo>
                <a:lnTo>
                  <a:pt x="44462" y="404114"/>
                </a:lnTo>
                <a:lnTo>
                  <a:pt x="33667" y="360387"/>
                </a:lnTo>
                <a:lnTo>
                  <a:pt x="29933" y="314325"/>
                </a:lnTo>
                <a:lnTo>
                  <a:pt x="33667" y="268249"/>
                </a:lnTo>
                <a:lnTo>
                  <a:pt x="44462" y="224523"/>
                </a:lnTo>
                <a:lnTo>
                  <a:pt x="61722" y="183743"/>
                </a:lnTo>
                <a:lnTo>
                  <a:pt x="84886" y="146469"/>
                </a:lnTo>
                <a:lnTo>
                  <a:pt x="113322" y="113322"/>
                </a:lnTo>
                <a:lnTo>
                  <a:pt x="146481" y="84874"/>
                </a:lnTo>
                <a:lnTo>
                  <a:pt x="183743" y="61722"/>
                </a:lnTo>
                <a:lnTo>
                  <a:pt x="224536" y="44450"/>
                </a:lnTo>
                <a:lnTo>
                  <a:pt x="268262" y="33655"/>
                </a:lnTo>
                <a:lnTo>
                  <a:pt x="314325" y="29933"/>
                </a:lnTo>
                <a:lnTo>
                  <a:pt x="360400" y="33655"/>
                </a:lnTo>
                <a:lnTo>
                  <a:pt x="404114" y="44450"/>
                </a:lnTo>
                <a:lnTo>
                  <a:pt x="444906" y="61722"/>
                </a:lnTo>
                <a:lnTo>
                  <a:pt x="482168" y="84874"/>
                </a:lnTo>
                <a:lnTo>
                  <a:pt x="515327" y="113322"/>
                </a:lnTo>
                <a:lnTo>
                  <a:pt x="543775" y="146469"/>
                </a:lnTo>
                <a:lnTo>
                  <a:pt x="566928" y="183743"/>
                </a:lnTo>
                <a:lnTo>
                  <a:pt x="584187" y="224523"/>
                </a:lnTo>
                <a:lnTo>
                  <a:pt x="594982" y="268249"/>
                </a:lnTo>
                <a:lnTo>
                  <a:pt x="598716" y="314325"/>
                </a:lnTo>
                <a:lnTo>
                  <a:pt x="598716" y="180721"/>
                </a:lnTo>
                <a:lnTo>
                  <a:pt x="577938" y="143294"/>
                </a:lnTo>
                <a:lnTo>
                  <a:pt x="551459" y="108216"/>
                </a:lnTo>
                <a:lnTo>
                  <a:pt x="520433" y="77190"/>
                </a:lnTo>
                <a:lnTo>
                  <a:pt x="485355" y="50711"/>
                </a:lnTo>
                <a:lnTo>
                  <a:pt x="447941" y="29933"/>
                </a:lnTo>
                <a:lnTo>
                  <a:pt x="405003" y="13322"/>
                </a:lnTo>
                <a:lnTo>
                  <a:pt x="360718" y="3416"/>
                </a:lnTo>
                <a:lnTo>
                  <a:pt x="314325" y="0"/>
                </a:lnTo>
                <a:lnTo>
                  <a:pt x="267944" y="3416"/>
                </a:lnTo>
                <a:lnTo>
                  <a:pt x="223647" y="13322"/>
                </a:lnTo>
                <a:lnTo>
                  <a:pt x="181940" y="29260"/>
                </a:lnTo>
                <a:lnTo>
                  <a:pt x="143294" y="50711"/>
                </a:lnTo>
                <a:lnTo>
                  <a:pt x="108216" y="77190"/>
                </a:lnTo>
                <a:lnTo>
                  <a:pt x="77190" y="108216"/>
                </a:lnTo>
                <a:lnTo>
                  <a:pt x="50711" y="143294"/>
                </a:lnTo>
                <a:lnTo>
                  <a:pt x="29260" y="181927"/>
                </a:lnTo>
                <a:lnTo>
                  <a:pt x="13335" y="223647"/>
                </a:lnTo>
                <a:lnTo>
                  <a:pt x="3416" y="267931"/>
                </a:lnTo>
                <a:lnTo>
                  <a:pt x="0" y="314325"/>
                </a:lnTo>
                <a:lnTo>
                  <a:pt x="3416" y="360705"/>
                </a:lnTo>
                <a:lnTo>
                  <a:pt x="13335" y="405003"/>
                </a:lnTo>
                <a:lnTo>
                  <a:pt x="29260" y="446709"/>
                </a:lnTo>
                <a:lnTo>
                  <a:pt x="50711" y="485355"/>
                </a:lnTo>
                <a:lnTo>
                  <a:pt x="77190" y="520433"/>
                </a:lnTo>
                <a:lnTo>
                  <a:pt x="108216" y="551446"/>
                </a:lnTo>
                <a:lnTo>
                  <a:pt x="143294" y="577938"/>
                </a:lnTo>
                <a:lnTo>
                  <a:pt x="181940" y="599389"/>
                </a:lnTo>
                <a:lnTo>
                  <a:pt x="223647" y="615315"/>
                </a:lnTo>
                <a:lnTo>
                  <a:pt x="267944" y="625233"/>
                </a:lnTo>
                <a:lnTo>
                  <a:pt x="314325" y="628650"/>
                </a:lnTo>
                <a:lnTo>
                  <a:pt x="360718" y="625233"/>
                </a:lnTo>
                <a:lnTo>
                  <a:pt x="405003" y="615315"/>
                </a:lnTo>
                <a:lnTo>
                  <a:pt x="446722" y="599389"/>
                </a:lnTo>
                <a:lnTo>
                  <a:pt x="447941" y="598703"/>
                </a:lnTo>
                <a:lnTo>
                  <a:pt x="485355" y="577938"/>
                </a:lnTo>
                <a:lnTo>
                  <a:pt x="520433" y="551446"/>
                </a:lnTo>
                <a:lnTo>
                  <a:pt x="551459" y="520433"/>
                </a:lnTo>
                <a:lnTo>
                  <a:pt x="577938" y="485355"/>
                </a:lnTo>
                <a:lnTo>
                  <a:pt x="599389" y="446709"/>
                </a:lnTo>
                <a:lnTo>
                  <a:pt x="615315" y="405003"/>
                </a:lnTo>
                <a:lnTo>
                  <a:pt x="625233" y="360705"/>
                </a:lnTo>
                <a:lnTo>
                  <a:pt x="625259" y="360387"/>
                </a:lnTo>
                <a:lnTo>
                  <a:pt x="628650" y="3143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322281" y="9570928"/>
            <a:ext cx="581660" cy="577850"/>
          </a:xfrm>
          <a:custGeom>
            <a:avLst/>
            <a:gdLst/>
            <a:ahLst/>
            <a:cxnLst/>
            <a:rect l="l" t="t" r="r" b="b"/>
            <a:pathLst>
              <a:path w="581659" h="577850">
                <a:moveTo>
                  <a:pt x="319215" y="1270"/>
                </a:moveTo>
                <a:lnTo>
                  <a:pt x="262243" y="1270"/>
                </a:lnTo>
                <a:lnTo>
                  <a:pt x="269352" y="0"/>
                </a:lnTo>
                <a:lnTo>
                  <a:pt x="312107" y="0"/>
                </a:lnTo>
                <a:lnTo>
                  <a:pt x="319215" y="1270"/>
                </a:lnTo>
                <a:close/>
              </a:path>
              <a:path w="581659" h="577850">
                <a:moveTo>
                  <a:pt x="290751" y="577850"/>
                </a:moveTo>
                <a:lnTo>
                  <a:pt x="225985" y="571500"/>
                </a:lnTo>
                <a:lnTo>
                  <a:pt x="164132" y="551180"/>
                </a:lnTo>
                <a:lnTo>
                  <a:pt x="108107" y="516890"/>
                </a:lnTo>
                <a:lnTo>
                  <a:pt x="60826" y="468630"/>
                </a:lnTo>
                <a:lnTo>
                  <a:pt x="25202" y="407670"/>
                </a:lnTo>
                <a:lnTo>
                  <a:pt x="4150" y="332740"/>
                </a:lnTo>
                <a:lnTo>
                  <a:pt x="0" y="289560"/>
                </a:lnTo>
                <a:lnTo>
                  <a:pt x="95" y="281940"/>
                </a:lnTo>
                <a:lnTo>
                  <a:pt x="4328" y="240030"/>
                </a:lnTo>
                <a:lnTo>
                  <a:pt x="5641" y="232410"/>
                </a:lnTo>
                <a:lnTo>
                  <a:pt x="7124" y="226060"/>
                </a:lnTo>
                <a:lnTo>
                  <a:pt x="8777" y="218440"/>
                </a:lnTo>
                <a:lnTo>
                  <a:pt x="10600" y="212090"/>
                </a:lnTo>
                <a:lnTo>
                  <a:pt x="12593" y="205740"/>
                </a:lnTo>
                <a:lnTo>
                  <a:pt x="14752" y="198120"/>
                </a:lnTo>
                <a:lnTo>
                  <a:pt x="17076" y="191770"/>
                </a:lnTo>
                <a:lnTo>
                  <a:pt x="19565" y="185420"/>
                </a:lnTo>
                <a:lnTo>
                  <a:pt x="22219" y="179070"/>
                </a:lnTo>
                <a:lnTo>
                  <a:pt x="25034" y="171450"/>
                </a:lnTo>
                <a:lnTo>
                  <a:pt x="41462" y="140970"/>
                </a:lnTo>
                <a:lnTo>
                  <a:pt x="45205" y="134620"/>
                </a:lnTo>
                <a:lnTo>
                  <a:pt x="49098" y="128270"/>
                </a:lnTo>
                <a:lnTo>
                  <a:pt x="53136" y="121920"/>
                </a:lnTo>
                <a:lnTo>
                  <a:pt x="57315" y="116840"/>
                </a:lnTo>
                <a:lnTo>
                  <a:pt x="61634" y="110490"/>
                </a:lnTo>
                <a:lnTo>
                  <a:pt x="90356" y="80010"/>
                </a:lnTo>
                <a:lnTo>
                  <a:pt x="117626" y="57150"/>
                </a:lnTo>
                <a:lnTo>
                  <a:pt x="123404" y="52070"/>
                </a:lnTo>
                <a:lnTo>
                  <a:pt x="129287" y="48260"/>
                </a:lnTo>
                <a:lnTo>
                  <a:pt x="135267" y="44450"/>
                </a:lnTo>
                <a:lnTo>
                  <a:pt x="147496" y="36830"/>
                </a:lnTo>
                <a:lnTo>
                  <a:pt x="153746" y="34290"/>
                </a:lnTo>
                <a:lnTo>
                  <a:pt x="160078" y="30480"/>
                </a:lnTo>
                <a:lnTo>
                  <a:pt x="166485" y="27940"/>
                </a:lnTo>
                <a:lnTo>
                  <a:pt x="172967" y="24130"/>
                </a:lnTo>
                <a:lnTo>
                  <a:pt x="206372" y="11430"/>
                </a:lnTo>
                <a:lnTo>
                  <a:pt x="213223" y="10160"/>
                </a:lnTo>
                <a:lnTo>
                  <a:pt x="220118" y="7620"/>
                </a:lnTo>
                <a:lnTo>
                  <a:pt x="255152" y="1270"/>
                </a:lnTo>
                <a:lnTo>
                  <a:pt x="326306" y="1270"/>
                </a:lnTo>
                <a:lnTo>
                  <a:pt x="361341" y="7620"/>
                </a:lnTo>
                <a:lnTo>
                  <a:pt x="368235" y="10160"/>
                </a:lnTo>
                <a:lnTo>
                  <a:pt x="375086" y="11430"/>
                </a:lnTo>
                <a:lnTo>
                  <a:pt x="408491" y="24130"/>
                </a:lnTo>
                <a:lnTo>
                  <a:pt x="414973" y="27940"/>
                </a:lnTo>
                <a:lnTo>
                  <a:pt x="421380" y="30480"/>
                </a:lnTo>
                <a:lnTo>
                  <a:pt x="427712" y="34290"/>
                </a:lnTo>
                <a:lnTo>
                  <a:pt x="433962" y="36830"/>
                </a:lnTo>
                <a:lnTo>
                  <a:pt x="446191" y="44450"/>
                </a:lnTo>
                <a:lnTo>
                  <a:pt x="452171" y="48260"/>
                </a:lnTo>
                <a:lnTo>
                  <a:pt x="458054" y="52070"/>
                </a:lnTo>
                <a:lnTo>
                  <a:pt x="463832" y="57150"/>
                </a:lnTo>
                <a:lnTo>
                  <a:pt x="469507" y="60960"/>
                </a:lnTo>
                <a:lnTo>
                  <a:pt x="475077" y="64770"/>
                </a:lnTo>
                <a:lnTo>
                  <a:pt x="480536" y="69850"/>
                </a:lnTo>
                <a:lnTo>
                  <a:pt x="485878" y="74930"/>
                </a:lnTo>
                <a:lnTo>
                  <a:pt x="489796" y="78740"/>
                </a:lnTo>
                <a:lnTo>
                  <a:pt x="249638" y="78740"/>
                </a:lnTo>
                <a:lnTo>
                  <a:pt x="234274" y="82550"/>
                </a:lnTo>
                <a:lnTo>
                  <a:pt x="190460" y="100330"/>
                </a:lnTo>
                <a:lnTo>
                  <a:pt x="151388" y="125730"/>
                </a:lnTo>
                <a:lnTo>
                  <a:pt x="139713" y="135890"/>
                </a:lnTo>
                <a:lnTo>
                  <a:pt x="148807" y="143510"/>
                </a:lnTo>
                <a:lnTo>
                  <a:pt x="158166" y="148590"/>
                </a:lnTo>
                <a:lnTo>
                  <a:pt x="160092" y="149860"/>
                </a:lnTo>
                <a:lnTo>
                  <a:pt x="127576" y="149860"/>
                </a:lnTo>
                <a:lnTo>
                  <a:pt x="116893" y="162560"/>
                </a:lnTo>
                <a:lnTo>
                  <a:pt x="91691" y="207010"/>
                </a:lnTo>
                <a:lnTo>
                  <a:pt x="77504" y="255270"/>
                </a:lnTo>
                <a:lnTo>
                  <a:pt x="75388" y="271780"/>
                </a:lnTo>
                <a:lnTo>
                  <a:pt x="580871" y="271780"/>
                </a:lnTo>
                <a:lnTo>
                  <a:pt x="581094" y="275590"/>
                </a:lnTo>
                <a:lnTo>
                  <a:pt x="581364" y="281940"/>
                </a:lnTo>
                <a:lnTo>
                  <a:pt x="581460" y="289560"/>
                </a:lnTo>
                <a:lnTo>
                  <a:pt x="74521" y="289560"/>
                </a:lnTo>
                <a:lnTo>
                  <a:pt x="75280" y="308610"/>
                </a:lnTo>
                <a:lnTo>
                  <a:pt x="82061" y="346710"/>
                </a:lnTo>
                <a:lnTo>
                  <a:pt x="95747" y="383540"/>
                </a:lnTo>
                <a:lnTo>
                  <a:pt x="115667" y="417830"/>
                </a:lnTo>
                <a:lnTo>
                  <a:pt x="127923" y="433070"/>
                </a:lnTo>
                <a:lnTo>
                  <a:pt x="158140" y="433070"/>
                </a:lnTo>
                <a:lnTo>
                  <a:pt x="148787" y="439420"/>
                </a:lnTo>
                <a:lnTo>
                  <a:pt x="139713" y="445770"/>
                </a:lnTo>
                <a:lnTo>
                  <a:pt x="151296" y="455930"/>
                </a:lnTo>
                <a:lnTo>
                  <a:pt x="163548" y="466090"/>
                </a:lnTo>
                <a:lnTo>
                  <a:pt x="176467" y="473710"/>
                </a:lnTo>
                <a:lnTo>
                  <a:pt x="190054" y="482600"/>
                </a:lnTo>
                <a:lnTo>
                  <a:pt x="204165" y="488950"/>
                </a:lnTo>
                <a:lnTo>
                  <a:pt x="233523" y="499110"/>
                </a:lnTo>
                <a:lnTo>
                  <a:pt x="248771" y="502920"/>
                </a:lnTo>
                <a:lnTo>
                  <a:pt x="278938" y="502920"/>
                </a:lnTo>
                <a:lnTo>
                  <a:pt x="280836" y="504190"/>
                </a:lnTo>
                <a:lnTo>
                  <a:pt x="487227" y="504190"/>
                </a:lnTo>
                <a:lnTo>
                  <a:pt x="473386" y="516890"/>
                </a:lnTo>
                <a:lnTo>
                  <a:pt x="417367" y="551180"/>
                </a:lnTo>
                <a:lnTo>
                  <a:pt x="355517" y="571500"/>
                </a:lnTo>
                <a:lnTo>
                  <a:pt x="323317" y="576580"/>
                </a:lnTo>
                <a:lnTo>
                  <a:pt x="290751" y="577850"/>
                </a:lnTo>
                <a:close/>
              </a:path>
              <a:path w="581659" h="577850">
                <a:moveTo>
                  <a:pt x="198156" y="160020"/>
                </a:moveTo>
                <a:lnTo>
                  <a:pt x="177684" y="160020"/>
                </a:lnTo>
                <a:lnTo>
                  <a:pt x="192120" y="137160"/>
                </a:lnTo>
                <a:lnTo>
                  <a:pt x="208924" y="115570"/>
                </a:lnTo>
                <a:lnTo>
                  <a:pt x="228097" y="96520"/>
                </a:lnTo>
                <a:lnTo>
                  <a:pt x="249638" y="78740"/>
                </a:lnTo>
                <a:lnTo>
                  <a:pt x="332342" y="78740"/>
                </a:lnTo>
                <a:lnTo>
                  <a:pt x="333869" y="80010"/>
                </a:lnTo>
                <a:lnTo>
                  <a:pt x="279980" y="80010"/>
                </a:lnTo>
                <a:lnTo>
                  <a:pt x="253669" y="97790"/>
                </a:lnTo>
                <a:lnTo>
                  <a:pt x="230450" y="116840"/>
                </a:lnTo>
                <a:lnTo>
                  <a:pt x="210323" y="140970"/>
                </a:lnTo>
                <a:lnTo>
                  <a:pt x="198156" y="160020"/>
                </a:lnTo>
                <a:close/>
              </a:path>
              <a:path w="581659" h="577850">
                <a:moveTo>
                  <a:pt x="438507" y="160020"/>
                </a:moveTo>
                <a:lnTo>
                  <a:pt x="403776" y="160020"/>
                </a:lnTo>
                <a:lnTo>
                  <a:pt x="413668" y="154940"/>
                </a:lnTo>
                <a:lnTo>
                  <a:pt x="423294" y="148590"/>
                </a:lnTo>
                <a:lnTo>
                  <a:pt x="432653" y="143510"/>
                </a:lnTo>
                <a:lnTo>
                  <a:pt x="441747" y="135890"/>
                </a:lnTo>
                <a:lnTo>
                  <a:pt x="430115" y="125730"/>
                </a:lnTo>
                <a:lnTo>
                  <a:pt x="391221" y="100330"/>
                </a:lnTo>
                <a:lnTo>
                  <a:pt x="347629" y="82550"/>
                </a:lnTo>
                <a:lnTo>
                  <a:pt x="332342" y="78740"/>
                </a:lnTo>
                <a:lnTo>
                  <a:pt x="489796" y="78740"/>
                </a:lnTo>
                <a:lnTo>
                  <a:pt x="491102" y="80010"/>
                </a:lnTo>
                <a:lnTo>
                  <a:pt x="496209" y="83820"/>
                </a:lnTo>
                <a:lnTo>
                  <a:pt x="501192" y="90170"/>
                </a:lnTo>
                <a:lnTo>
                  <a:pt x="524143" y="116840"/>
                </a:lnTo>
                <a:lnTo>
                  <a:pt x="528322" y="121920"/>
                </a:lnTo>
                <a:lnTo>
                  <a:pt x="532360" y="128270"/>
                </a:lnTo>
                <a:lnTo>
                  <a:pt x="536253" y="134620"/>
                </a:lnTo>
                <a:lnTo>
                  <a:pt x="539996" y="140970"/>
                </a:lnTo>
                <a:lnTo>
                  <a:pt x="543589" y="146050"/>
                </a:lnTo>
                <a:lnTo>
                  <a:pt x="545655" y="149860"/>
                </a:lnTo>
                <a:lnTo>
                  <a:pt x="453710" y="149860"/>
                </a:lnTo>
                <a:lnTo>
                  <a:pt x="443676" y="156210"/>
                </a:lnTo>
                <a:lnTo>
                  <a:pt x="438507" y="160020"/>
                </a:lnTo>
                <a:close/>
              </a:path>
              <a:path w="581659" h="577850">
                <a:moveTo>
                  <a:pt x="297319" y="186690"/>
                </a:moveTo>
                <a:lnTo>
                  <a:pt x="279980" y="186690"/>
                </a:lnTo>
                <a:lnTo>
                  <a:pt x="279980" y="80010"/>
                </a:lnTo>
                <a:lnTo>
                  <a:pt x="297319" y="80010"/>
                </a:lnTo>
                <a:lnTo>
                  <a:pt x="297319" y="186690"/>
                </a:lnTo>
                <a:close/>
              </a:path>
              <a:path w="581659" h="577850">
                <a:moveTo>
                  <a:pt x="385865" y="186690"/>
                </a:moveTo>
                <a:lnTo>
                  <a:pt x="297319" y="186690"/>
                </a:lnTo>
                <a:lnTo>
                  <a:pt x="343546" y="181610"/>
                </a:lnTo>
                <a:lnTo>
                  <a:pt x="365994" y="175260"/>
                </a:lnTo>
                <a:lnTo>
                  <a:pt x="387998" y="167640"/>
                </a:lnTo>
                <a:lnTo>
                  <a:pt x="379717" y="153670"/>
                </a:lnTo>
                <a:lnTo>
                  <a:pt x="370491" y="140970"/>
                </a:lnTo>
                <a:lnTo>
                  <a:pt x="337268" y="106680"/>
                </a:lnTo>
                <a:lnTo>
                  <a:pt x="297319" y="80010"/>
                </a:lnTo>
                <a:lnTo>
                  <a:pt x="333869" y="80010"/>
                </a:lnTo>
                <a:lnTo>
                  <a:pt x="353710" y="96520"/>
                </a:lnTo>
                <a:lnTo>
                  <a:pt x="372739" y="115570"/>
                </a:lnTo>
                <a:lnTo>
                  <a:pt x="389427" y="137160"/>
                </a:lnTo>
                <a:lnTo>
                  <a:pt x="403776" y="160020"/>
                </a:lnTo>
                <a:lnTo>
                  <a:pt x="438507" y="160020"/>
                </a:lnTo>
                <a:lnTo>
                  <a:pt x="433338" y="163830"/>
                </a:lnTo>
                <a:lnTo>
                  <a:pt x="422696" y="168910"/>
                </a:lnTo>
                <a:lnTo>
                  <a:pt x="411750" y="175260"/>
                </a:lnTo>
                <a:lnTo>
                  <a:pt x="415008" y="182880"/>
                </a:lnTo>
                <a:lnTo>
                  <a:pt x="396147" y="182880"/>
                </a:lnTo>
                <a:lnTo>
                  <a:pt x="385865" y="186690"/>
                </a:lnTo>
                <a:close/>
              </a:path>
              <a:path w="581659" h="577850">
                <a:moveTo>
                  <a:pt x="161906" y="271780"/>
                </a:moveTo>
                <a:lnTo>
                  <a:pt x="144567" y="271780"/>
                </a:lnTo>
                <a:lnTo>
                  <a:pt x="147348" y="246380"/>
                </a:lnTo>
                <a:lnTo>
                  <a:pt x="152465" y="222250"/>
                </a:lnTo>
                <a:lnTo>
                  <a:pt x="159918" y="198120"/>
                </a:lnTo>
                <a:lnTo>
                  <a:pt x="169708" y="175260"/>
                </a:lnTo>
                <a:lnTo>
                  <a:pt x="158763" y="168910"/>
                </a:lnTo>
                <a:lnTo>
                  <a:pt x="148121" y="163830"/>
                </a:lnTo>
                <a:lnTo>
                  <a:pt x="137784" y="156210"/>
                </a:lnTo>
                <a:lnTo>
                  <a:pt x="127576" y="149860"/>
                </a:lnTo>
                <a:lnTo>
                  <a:pt x="160092" y="149860"/>
                </a:lnTo>
                <a:lnTo>
                  <a:pt x="167792" y="154940"/>
                </a:lnTo>
                <a:lnTo>
                  <a:pt x="177684" y="160020"/>
                </a:lnTo>
                <a:lnTo>
                  <a:pt x="198156" y="160020"/>
                </a:lnTo>
                <a:lnTo>
                  <a:pt x="193288" y="167640"/>
                </a:lnTo>
                <a:lnTo>
                  <a:pt x="214327" y="175260"/>
                </a:lnTo>
                <a:lnTo>
                  <a:pt x="235788" y="180340"/>
                </a:lnTo>
                <a:lnTo>
                  <a:pt x="250378" y="182880"/>
                </a:lnTo>
                <a:lnTo>
                  <a:pt x="185312" y="182880"/>
                </a:lnTo>
                <a:lnTo>
                  <a:pt x="176361" y="204470"/>
                </a:lnTo>
                <a:lnTo>
                  <a:pt x="169477" y="226060"/>
                </a:lnTo>
                <a:lnTo>
                  <a:pt x="164658" y="248920"/>
                </a:lnTo>
                <a:lnTo>
                  <a:pt x="161906" y="271780"/>
                </a:lnTo>
                <a:close/>
              </a:path>
              <a:path w="581659" h="577850">
                <a:moveTo>
                  <a:pt x="580871" y="271780"/>
                </a:moveTo>
                <a:lnTo>
                  <a:pt x="506071" y="271780"/>
                </a:lnTo>
                <a:lnTo>
                  <a:pt x="503969" y="255270"/>
                </a:lnTo>
                <a:lnTo>
                  <a:pt x="500549" y="238760"/>
                </a:lnTo>
                <a:lnTo>
                  <a:pt x="482470" y="190500"/>
                </a:lnTo>
                <a:lnTo>
                  <a:pt x="453710" y="149860"/>
                </a:lnTo>
                <a:lnTo>
                  <a:pt x="545655" y="149860"/>
                </a:lnTo>
                <a:lnTo>
                  <a:pt x="559240" y="179070"/>
                </a:lnTo>
                <a:lnTo>
                  <a:pt x="561893" y="185420"/>
                </a:lnTo>
                <a:lnTo>
                  <a:pt x="564382" y="191770"/>
                </a:lnTo>
                <a:lnTo>
                  <a:pt x="566706" y="198120"/>
                </a:lnTo>
                <a:lnTo>
                  <a:pt x="568866" y="205740"/>
                </a:lnTo>
                <a:lnTo>
                  <a:pt x="570858" y="212090"/>
                </a:lnTo>
                <a:lnTo>
                  <a:pt x="572681" y="218440"/>
                </a:lnTo>
                <a:lnTo>
                  <a:pt x="574334" y="226060"/>
                </a:lnTo>
                <a:lnTo>
                  <a:pt x="575818" y="232410"/>
                </a:lnTo>
                <a:lnTo>
                  <a:pt x="577130" y="240030"/>
                </a:lnTo>
                <a:lnTo>
                  <a:pt x="578270" y="246380"/>
                </a:lnTo>
                <a:lnTo>
                  <a:pt x="579236" y="254000"/>
                </a:lnTo>
                <a:lnTo>
                  <a:pt x="580029" y="261620"/>
                </a:lnTo>
                <a:lnTo>
                  <a:pt x="580649" y="267970"/>
                </a:lnTo>
                <a:lnTo>
                  <a:pt x="580871" y="271780"/>
                </a:lnTo>
                <a:close/>
              </a:path>
              <a:path w="581659" h="577850">
                <a:moveTo>
                  <a:pt x="297318" y="271780"/>
                </a:moveTo>
                <a:lnTo>
                  <a:pt x="279980" y="271780"/>
                </a:lnTo>
                <a:lnTo>
                  <a:pt x="279980" y="203200"/>
                </a:lnTo>
                <a:lnTo>
                  <a:pt x="255594" y="201930"/>
                </a:lnTo>
                <a:lnTo>
                  <a:pt x="231688" y="196850"/>
                </a:lnTo>
                <a:lnTo>
                  <a:pt x="208260" y="190500"/>
                </a:lnTo>
                <a:lnTo>
                  <a:pt x="185312" y="182880"/>
                </a:lnTo>
                <a:lnTo>
                  <a:pt x="250378" y="182880"/>
                </a:lnTo>
                <a:lnTo>
                  <a:pt x="257672" y="184150"/>
                </a:lnTo>
                <a:lnTo>
                  <a:pt x="279980" y="186690"/>
                </a:lnTo>
                <a:lnTo>
                  <a:pt x="385865" y="186690"/>
                </a:lnTo>
                <a:lnTo>
                  <a:pt x="372155" y="191770"/>
                </a:lnTo>
                <a:lnTo>
                  <a:pt x="347686" y="198120"/>
                </a:lnTo>
                <a:lnTo>
                  <a:pt x="322741" y="201930"/>
                </a:lnTo>
                <a:lnTo>
                  <a:pt x="297319" y="203200"/>
                </a:lnTo>
                <a:lnTo>
                  <a:pt x="297318" y="271780"/>
                </a:lnTo>
                <a:close/>
              </a:path>
              <a:path w="581659" h="577850">
                <a:moveTo>
                  <a:pt x="436891" y="271780"/>
                </a:moveTo>
                <a:lnTo>
                  <a:pt x="419554" y="271780"/>
                </a:lnTo>
                <a:lnTo>
                  <a:pt x="416859" y="248920"/>
                </a:lnTo>
                <a:lnTo>
                  <a:pt x="412059" y="226060"/>
                </a:lnTo>
                <a:lnTo>
                  <a:pt x="405155" y="204470"/>
                </a:lnTo>
                <a:lnTo>
                  <a:pt x="396147" y="182880"/>
                </a:lnTo>
                <a:lnTo>
                  <a:pt x="415008" y="182880"/>
                </a:lnTo>
                <a:lnTo>
                  <a:pt x="421524" y="198120"/>
                </a:lnTo>
                <a:lnTo>
                  <a:pt x="428972" y="222250"/>
                </a:lnTo>
                <a:lnTo>
                  <a:pt x="434094" y="247650"/>
                </a:lnTo>
                <a:lnTo>
                  <a:pt x="436891" y="271780"/>
                </a:lnTo>
                <a:close/>
              </a:path>
              <a:path w="581659" h="577850">
                <a:moveTo>
                  <a:pt x="158140" y="433070"/>
                </a:moveTo>
                <a:lnTo>
                  <a:pt x="127923" y="433070"/>
                </a:lnTo>
                <a:lnTo>
                  <a:pt x="137874" y="425450"/>
                </a:lnTo>
                <a:lnTo>
                  <a:pt x="148155" y="419100"/>
                </a:lnTo>
                <a:lnTo>
                  <a:pt x="158767" y="412750"/>
                </a:lnTo>
                <a:lnTo>
                  <a:pt x="169708" y="406400"/>
                </a:lnTo>
                <a:lnTo>
                  <a:pt x="158281" y="378460"/>
                </a:lnTo>
                <a:lnTo>
                  <a:pt x="150166" y="349250"/>
                </a:lnTo>
                <a:lnTo>
                  <a:pt x="145364" y="320040"/>
                </a:lnTo>
                <a:lnTo>
                  <a:pt x="143874" y="289560"/>
                </a:lnTo>
                <a:lnTo>
                  <a:pt x="161212" y="289560"/>
                </a:lnTo>
                <a:lnTo>
                  <a:pt x="162576" y="317500"/>
                </a:lnTo>
                <a:lnTo>
                  <a:pt x="167048" y="345440"/>
                </a:lnTo>
                <a:lnTo>
                  <a:pt x="174626" y="373380"/>
                </a:lnTo>
                <a:lnTo>
                  <a:pt x="185312" y="398780"/>
                </a:lnTo>
                <a:lnTo>
                  <a:pt x="250438" y="398780"/>
                </a:lnTo>
                <a:lnTo>
                  <a:pt x="235878" y="401320"/>
                </a:lnTo>
                <a:lnTo>
                  <a:pt x="214459" y="407670"/>
                </a:lnTo>
                <a:lnTo>
                  <a:pt x="193462" y="415290"/>
                </a:lnTo>
                <a:lnTo>
                  <a:pt x="197537" y="421640"/>
                </a:lnTo>
                <a:lnTo>
                  <a:pt x="177684" y="421640"/>
                </a:lnTo>
                <a:lnTo>
                  <a:pt x="167773" y="426720"/>
                </a:lnTo>
                <a:lnTo>
                  <a:pt x="158140" y="433070"/>
                </a:lnTo>
                <a:close/>
              </a:path>
              <a:path w="581659" h="577850">
                <a:moveTo>
                  <a:pt x="250438" y="398780"/>
                </a:moveTo>
                <a:lnTo>
                  <a:pt x="185312" y="398780"/>
                </a:lnTo>
                <a:lnTo>
                  <a:pt x="208256" y="391160"/>
                </a:lnTo>
                <a:lnTo>
                  <a:pt x="231681" y="384810"/>
                </a:lnTo>
                <a:lnTo>
                  <a:pt x="255589" y="381000"/>
                </a:lnTo>
                <a:lnTo>
                  <a:pt x="279980" y="378460"/>
                </a:lnTo>
                <a:lnTo>
                  <a:pt x="279980" y="289560"/>
                </a:lnTo>
                <a:lnTo>
                  <a:pt x="297319" y="289560"/>
                </a:lnTo>
                <a:lnTo>
                  <a:pt x="297319" y="378460"/>
                </a:lnTo>
                <a:lnTo>
                  <a:pt x="322750" y="379730"/>
                </a:lnTo>
                <a:lnTo>
                  <a:pt x="347670" y="383540"/>
                </a:lnTo>
                <a:lnTo>
                  <a:pt x="372078" y="389890"/>
                </a:lnTo>
                <a:lnTo>
                  <a:pt x="389147" y="396240"/>
                </a:lnTo>
                <a:lnTo>
                  <a:pt x="279980" y="396240"/>
                </a:lnTo>
                <a:lnTo>
                  <a:pt x="257718" y="397510"/>
                </a:lnTo>
                <a:lnTo>
                  <a:pt x="250438" y="398780"/>
                </a:lnTo>
                <a:close/>
              </a:path>
              <a:path w="581659" h="577850">
                <a:moveTo>
                  <a:pt x="414868" y="398780"/>
                </a:moveTo>
                <a:lnTo>
                  <a:pt x="395974" y="398780"/>
                </a:lnTo>
                <a:lnTo>
                  <a:pt x="406764" y="373380"/>
                </a:lnTo>
                <a:lnTo>
                  <a:pt x="414407" y="345440"/>
                </a:lnTo>
                <a:lnTo>
                  <a:pt x="418901" y="317500"/>
                </a:lnTo>
                <a:lnTo>
                  <a:pt x="420247" y="289560"/>
                </a:lnTo>
                <a:lnTo>
                  <a:pt x="437586" y="289560"/>
                </a:lnTo>
                <a:lnTo>
                  <a:pt x="436220" y="317500"/>
                </a:lnTo>
                <a:lnTo>
                  <a:pt x="436096" y="320040"/>
                </a:lnTo>
                <a:lnTo>
                  <a:pt x="431294" y="349250"/>
                </a:lnTo>
                <a:lnTo>
                  <a:pt x="423179" y="378460"/>
                </a:lnTo>
                <a:lnTo>
                  <a:pt x="414868" y="398780"/>
                </a:lnTo>
                <a:close/>
              </a:path>
              <a:path w="581659" h="577850">
                <a:moveTo>
                  <a:pt x="543341" y="433070"/>
                </a:moveTo>
                <a:lnTo>
                  <a:pt x="453537" y="433070"/>
                </a:lnTo>
                <a:lnTo>
                  <a:pt x="465826" y="417830"/>
                </a:lnTo>
                <a:lnTo>
                  <a:pt x="476577" y="401320"/>
                </a:lnTo>
                <a:lnTo>
                  <a:pt x="493459" y="365760"/>
                </a:lnTo>
                <a:lnTo>
                  <a:pt x="503730" y="328930"/>
                </a:lnTo>
                <a:lnTo>
                  <a:pt x="506938" y="289560"/>
                </a:lnTo>
                <a:lnTo>
                  <a:pt x="581460" y="289560"/>
                </a:lnTo>
                <a:lnTo>
                  <a:pt x="577316" y="332740"/>
                </a:lnTo>
                <a:lnTo>
                  <a:pt x="568800" y="372110"/>
                </a:lnTo>
                <a:lnTo>
                  <a:pt x="556275" y="407670"/>
                </a:lnTo>
                <a:lnTo>
                  <a:pt x="543341" y="433070"/>
                </a:lnTo>
                <a:close/>
              </a:path>
              <a:path w="581659" h="577850">
                <a:moveTo>
                  <a:pt x="297319" y="504190"/>
                </a:moveTo>
                <a:lnTo>
                  <a:pt x="280836" y="504190"/>
                </a:lnTo>
                <a:lnTo>
                  <a:pt x="280766" y="495300"/>
                </a:lnTo>
                <a:lnTo>
                  <a:pt x="280665" y="482600"/>
                </a:lnTo>
                <a:lnTo>
                  <a:pt x="280554" y="468630"/>
                </a:lnTo>
                <a:lnTo>
                  <a:pt x="280453" y="455930"/>
                </a:lnTo>
                <a:lnTo>
                  <a:pt x="280373" y="445770"/>
                </a:lnTo>
                <a:lnTo>
                  <a:pt x="280272" y="433070"/>
                </a:lnTo>
                <a:lnTo>
                  <a:pt x="280181" y="421640"/>
                </a:lnTo>
                <a:lnTo>
                  <a:pt x="280070" y="407670"/>
                </a:lnTo>
                <a:lnTo>
                  <a:pt x="279980" y="396240"/>
                </a:lnTo>
                <a:lnTo>
                  <a:pt x="297319" y="396240"/>
                </a:lnTo>
                <a:lnTo>
                  <a:pt x="297319" y="504190"/>
                </a:lnTo>
                <a:close/>
              </a:path>
              <a:path w="581659" h="577850">
                <a:moveTo>
                  <a:pt x="487227" y="504190"/>
                </a:moveTo>
                <a:lnTo>
                  <a:pt x="297319" y="504190"/>
                </a:lnTo>
                <a:lnTo>
                  <a:pt x="311302" y="495300"/>
                </a:lnTo>
                <a:lnTo>
                  <a:pt x="324597" y="486410"/>
                </a:lnTo>
                <a:lnTo>
                  <a:pt x="360226" y="454660"/>
                </a:lnTo>
                <a:lnTo>
                  <a:pt x="387998" y="415290"/>
                </a:lnTo>
                <a:lnTo>
                  <a:pt x="366014" y="406400"/>
                </a:lnTo>
                <a:lnTo>
                  <a:pt x="343573" y="401320"/>
                </a:lnTo>
                <a:lnTo>
                  <a:pt x="320674" y="397510"/>
                </a:lnTo>
                <a:lnTo>
                  <a:pt x="297319" y="396240"/>
                </a:lnTo>
                <a:lnTo>
                  <a:pt x="389147" y="396240"/>
                </a:lnTo>
                <a:lnTo>
                  <a:pt x="395974" y="398780"/>
                </a:lnTo>
                <a:lnTo>
                  <a:pt x="414868" y="398780"/>
                </a:lnTo>
                <a:lnTo>
                  <a:pt x="411751" y="406400"/>
                </a:lnTo>
                <a:lnTo>
                  <a:pt x="422693" y="412750"/>
                </a:lnTo>
                <a:lnTo>
                  <a:pt x="433305" y="419100"/>
                </a:lnTo>
                <a:lnTo>
                  <a:pt x="437417" y="421640"/>
                </a:lnTo>
                <a:lnTo>
                  <a:pt x="403777" y="421640"/>
                </a:lnTo>
                <a:lnTo>
                  <a:pt x="389381" y="445770"/>
                </a:lnTo>
                <a:lnTo>
                  <a:pt x="372648" y="466090"/>
                </a:lnTo>
                <a:lnTo>
                  <a:pt x="353578" y="485140"/>
                </a:lnTo>
                <a:lnTo>
                  <a:pt x="332169" y="502920"/>
                </a:lnTo>
                <a:lnTo>
                  <a:pt x="488611" y="502920"/>
                </a:lnTo>
                <a:lnTo>
                  <a:pt x="487227" y="504190"/>
                </a:lnTo>
                <a:close/>
              </a:path>
              <a:path w="581659" h="577850">
                <a:moveTo>
                  <a:pt x="278938" y="502920"/>
                </a:moveTo>
                <a:lnTo>
                  <a:pt x="248771" y="502920"/>
                </a:lnTo>
                <a:lnTo>
                  <a:pt x="227564" y="485140"/>
                </a:lnTo>
                <a:lnTo>
                  <a:pt x="208647" y="466090"/>
                </a:lnTo>
                <a:lnTo>
                  <a:pt x="192020" y="445770"/>
                </a:lnTo>
                <a:lnTo>
                  <a:pt x="177684" y="421640"/>
                </a:lnTo>
                <a:lnTo>
                  <a:pt x="197537" y="421640"/>
                </a:lnTo>
                <a:lnTo>
                  <a:pt x="210579" y="441960"/>
                </a:lnTo>
                <a:lnTo>
                  <a:pt x="230848" y="466090"/>
                </a:lnTo>
                <a:lnTo>
                  <a:pt x="254267" y="486410"/>
                </a:lnTo>
                <a:lnTo>
                  <a:pt x="278938" y="502920"/>
                </a:lnTo>
                <a:close/>
              </a:path>
              <a:path w="581659" h="577850">
                <a:moveTo>
                  <a:pt x="488611" y="502920"/>
                </a:moveTo>
                <a:lnTo>
                  <a:pt x="332168" y="502920"/>
                </a:lnTo>
                <a:lnTo>
                  <a:pt x="347493" y="499110"/>
                </a:lnTo>
                <a:lnTo>
                  <a:pt x="377000" y="488950"/>
                </a:lnTo>
                <a:lnTo>
                  <a:pt x="391183" y="482600"/>
                </a:lnTo>
                <a:lnTo>
                  <a:pt x="404838" y="473710"/>
                </a:lnTo>
                <a:lnTo>
                  <a:pt x="417817" y="466090"/>
                </a:lnTo>
                <a:lnTo>
                  <a:pt x="430120" y="455930"/>
                </a:lnTo>
                <a:lnTo>
                  <a:pt x="441748" y="445770"/>
                </a:lnTo>
                <a:lnTo>
                  <a:pt x="432674" y="439420"/>
                </a:lnTo>
                <a:lnTo>
                  <a:pt x="423320" y="433070"/>
                </a:lnTo>
                <a:lnTo>
                  <a:pt x="413688" y="426720"/>
                </a:lnTo>
                <a:lnTo>
                  <a:pt x="403777" y="421640"/>
                </a:lnTo>
                <a:lnTo>
                  <a:pt x="437417" y="421640"/>
                </a:lnTo>
                <a:lnTo>
                  <a:pt x="443586" y="425450"/>
                </a:lnTo>
                <a:lnTo>
                  <a:pt x="453538" y="433070"/>
                </a:lnTo>
                <a:lnTo>
                  <a:pt x="543341" y="433070"/>
                </a:lnTo>
                <a:lnTo>
                  <a:pt x="540108" y="439420"/>
                </a:lnTo>
                <a:lnTo>
                  <a:pt x="520661" y="468630"/>
                </a:lnTo>
                <a:lnTo>
                  <a:pt x="498299" y="494030"/>
                </a:lnTo>
                <a:lnTo>
                  <a:pt x="488611" y="5029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TAG</a:t>
            </a:r>
            <a:r>
              <a:rPr dirty="0" spc="-130"/>
              <a:t> </a:t>
            </a:r>
            <a:r>
              <a:rPr dirty="0" spc="-220"/>
              <a:t>HEUER</a:t>
            </a:r>
            <a:r>
              <a:rPr dirty="0" spc="-15"/>
              <a:t> </a:t>
            </a:r>
            <a:r>
              <a:rPr dirty="0"/>
              <a:t>WATcH</a:t>
            </a:r>
            <a:r>
              <a:rPr dirty="0" spc="-70"/>
              <a:t> </a:t>
            </a:r>
            <a:r>
              <a:rPr dirty="0" spc="-160"/>
              <a:t>REPAIR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7074324" y="9584875"/>
            <a:ext cx="4444365" cy="528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890"/>
              </a:lnSpc>
            </a:pPr>
            <a:r>
              <a:rPr dirty="0" u="heavy" sz="3300" spc="-9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Www.</a:t>
            </a:r>
            <a:r>
              <a:rPr dirty="0" sz="3300" spc="-90">
                <a:solidFill>
                  <a:srgbClr val="5B5B5B"/>
                </a:solidFill>
                <a:latin typeface="Trebuchet MS"/>
                <a:cs typeface="Trebuchet MS"/>
                <a:hlinkClick r:id="rId5"/>
              </a:rPr>
              <a:t>jj</a:t>
            </a:r>
            <a:r>
              <a:rPr dirty="0" u="heavy" sz="3300" spc="-9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watchrepair.com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3529941" y="9584942"/>
            <a:ext cx="4359910" cy="528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890"/>
              </a:lnSpc>
            </a:pPr>
            <a:r>
              <a:rPr dirty="0" sz="3300" spc="-85">
                <a:solidFill>
                  <a:srgbClr val="5B5B5B"/>
                </a:solidFill>
                <a:latin typeface="Trebuchet MS"/>
                <a:cs typeface="Trebuchet MS"/>
                <a:hlinkClick r:id="rId6"/>
              </a:rPr>
              <a:t>info@jjwatchrepair.com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7246600" y="353223"/>
            <a:ext cx="941705" cy="285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260" i="1">
                <a:solidFill>
                  <a:srgbClr val="202020"/>
                </a:solidFill>
                <a:latin typeface="Trebuchet MS"/>
                <a:cs typeface="Trebuchet MS"/>
              </a:rPr>
              <a:t>J&amp;J</a:t>
            </a:r>
            <a:r>
              <a:rPr dirty="0" sz="1700" spc="-70" i="1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dirty="0" sz="1700" spc="-10" i="1">
                <a:solidFill>
                  <a:srgbClr val="202020"/>
                </a:solidFill>
                <a:latin typeface="Trebuchet MS"/>
                <a:cs typeface="Trebuchet MS"/>
              </a:rPr>
              <a:t>Watch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562448" y="3564636"/>
            <a:ext cx="8696325" cy="4670425"/>
          </a:xfrm>
          <a:prstGeom prst="rect">
            <a:avLst/>
          </a:prstGeom>
        </p:spPr>
        <p:txBody>
          <a:bodyPr wrap="square" lIns="0" tIns="122555" rIns="0" bIns="0" rtlCol="0" vert="horz">
            <a:spAutoFit/>
          </a:bodyPr>
          <a:lstStyle/>
          <a:p>
            <a:pPr algn="just" marL="12700" marR="3569335">
              <a:lnSpc>
                <a:spcPct val="79900"/>
              </a:lnSpc>
              <a:spcBef>
                <a:spcPts val="965"/>
              </a:spcBef>
            </a:pP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DISCOVER</a:t>
            </a:r>
            <a:r>
              <a:rPr dirty="0" sz="3600" spc="755" b="1">
                <a:solidFill>
                  <a:srgbClr val="202020"/>
                </a:solidFill>
                <a:latin typeface="Cambria"/>
                <a:cs typeface="Cambria"/>
              </a:rPr>
              <a:t> 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EXPERT</a:t>
            </a:r>
            <a:r>
              <a:rPr dirty="0" sz="3600" spc="760" b="1">
                <a:solidFill>
                  <a:srgbClr val="202020"/>
                </a:solidFill>
                <a:latin typeface="Cambria"/>
                <a:cs typeface="Cambria"/>
              </a:rPr>
              <a:t> </a:t>
            </a:r>
            <a:r>
              <a:rPr dirty="0" sz="3600" spc="-55" b="1">
                <a:solidFill>
                  <a:srgbClr val="202020"/>
                </a:solidFill>
                <a:latin typeface="Cambria"/>
                <a:cs typeface="Cambria"/>
              </a:rPr>
              <a:t>TAG 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HEUER</a:t>
            </a:r>
            <a:r>
              <a:rPr dirty="0" sz="3600" spc="315" b="1">
                <a:solidFill>
                  <a:srgbClr val="202020"/>
                </a:solidFill>
                <a:latin typeface="Cambria"/>
                <a:cs typeface="Cambria"/>
              </a:rPr>
              <a:t> 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WATCH</a:t>
            </a:r>
            <a:r>
              <a:rPr dirty="0" sz="3600" spc="315" b="1">
                <a:solidFill>
                  <a:srgbClr val="202020"/>
                </a:solidFill>
                <a:latin typeface="Cambria"/>
                <a:cs typeface="Cambria"/>
              </a:rPr>
              <a:t> </a:t>
            </a:r>
            <a:r>
              <a:rPr dirty="0" sz="3600" spc="-10" b="1">
                <a:solidFill>
                  <a:srgbClr val="202020"/>
                </a:solidFill>
                <a:latin typeface="Cambria"/>
                <a:cs typeface="Cambria"/>
              </a:rPr>
              <a:t>REPAIR </a:t>
            </a:r>
            <a:r>
              <a:rPr dirty="0" sz="3600" spc="95" b="1">
                <a:solidFill>
                  <a:srgbClr val="202020"/>
                </a:solidFill>
                <a:latin typeface="Cambria"/>
                <a:cs typeface="Cambria"/>
              </a:rPr>
              <a:t>SERVICES</a:t>
            </a:r>
            <a:endParaRPr sz="3600">
              <a:latin typeface="Cambria"/>
              <a:cs typeface="Cambria"/>
            </a:endParaRPr>
          </a:p>
          <a:p>
            <a:pPr marL="12700" marR="5080">
              <a:lnSpc>
                <a:spcPct val="117400"/>
              </a:lnSpc>
              <a:spcBef>
                <a:spcPts val="2100"/>
              </a:spcBef>
            </a:pPr>
            <a:r>
              <a:rPr dirty="0" sz="3300" spc="50">
                <a:solidFill>
                  <a:srgbClr val="5B5B5B"/>
                </a:solidFill>
                <a:latin typeface="Trebuchet MS"/>
                <a:cs typeface="Trebuchet MS"/>
              </a:rPr>
              <a:t>Our</a:t>
            </a:r>
            <a:r>
              <a:rPr dirty="0" sz="3300" spc="-12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u="heavy" sz="3300" spc="16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Tag</a:t>
            </a:r>
            <a:r>
              <a:rPr dirty="0" u="heavy" sz="3300" spc="35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30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Heuer</a:t>
            </a:r>
            <a:r>
              <a:rPr dirty="0" u="heavy" sz="3300" spc="-12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30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Watch</a:t>
            </a:r>
            <a:r>
              <a:rPr dirty="0" u="heavy" sz="3300" spc="-114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30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Repair</a:t>
            </a:r>
            <a:r>
              <a:rPr dirty="0" u="heavy" sz="3300" spc="-12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300" spc="8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Services</a:t>
            </a:r>
            <a:r>
              <a:rPr dirty="0" sz="3300" spc="-114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10">
                <a:solidFill>
                  <a:srgbClr val="5B5B5B"/>
                </a:solidFill>
                <a:latin typeface="Trebuchet MS"/>
                <a:cs typeface="Trebuchet MS"/>
              </a:rPr>
              <a:t>Provide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Precision</a:t>
            </a:r>
            <a:r>
              <a:rPr dirty="0" sz="3300" spc="-12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110">
                <a:solidFill>
                  <a:srgbClr val="5B5B5B"/>
                </a:solidFill>
                <a:latin typeface="Trebuchet MS"/>
                <a:cs typeface="Trebuchet MS"/>
              </a:rPr>
              <a:t>And</a:t>
            </a:r>
            <a:r>
              <a:rPr dirty="0" sz="3300" spc="-12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75">
                <a:solidFill>
                  <a:srgbClr val="5B5B5B"/>
                </a:solidFill>
                <a:latin typeface="Trebuchet MS"/>
                <a:cs typeface="Trebuchet MS"/>
              </a:rPr>
              <a:t>Care</a:t>
            </a:r>
            <a:r>
              <a:rPr dirty="0" sz="3300" spc="-12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80">
                <a:solidFill>
                  <a:srgbClr val="5B5B5B"/>
                </a:solidFill>
                <a:latin typeface="Trebuchet MS"/>
                <a:cs typeface="Trebuchet MS"/>
              </a:rPr>
              <a:t>To</a:t>
            </a:r>
            <a:r>
              <a:rPr dirty="0" sz="3300" spc="-12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90">
                <a:solidFill>
                  <a:srgbClr val="5B5B5B"/>
                </a:solidFill>
                <a:latin typeface="Trebuchet MS"/>
                <a:cs typeface="Trebuchet MS"/>
              </a:rPr>
              <a:t>Ensure</a:t>
            </a:r>
            <a:r>
              <a:rPr dirty="0" sz="3300" spc="-12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Your</a:t>
            </a:r>
            <a:r>
              <a:rPr dirty="0" sz="3300" spc="-12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10">
                <a:solidFill>
                  <a:srgbClr val="5B5B5B"/>
                </a:solidFill>
                <a:latin typeface="Trebuchet MS"/>
                <a:cs typeface="Trebuchet MS"/>
              </a:rPr>
              <a:t>Luxury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Watch</a:t>
            </a:r>
            <a:r>
              <a:rPr dirty="0" sz="3300" spc="-17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200">
                <a:solidFill>
                  <a:srgbClr val="5B5B5B"/>
                </a:solidFill>
                <a:latin typeface="Trebuchet MS"/>
                <a:cs typeface="Trebuchet MS"/>
              </a:rPr>
              <a:t>Runs</a:t>
            </a:r>
            <a:r>
              <a:rPr dirty="0" sz="3300" spc="-16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Like</a:t>
            </a:r>
            <a:r>
              <a:rPr dirty="0" sz="3300" spc="-16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New.</a:t>
            </a:r>
            <a:r>
              <a:rPr dirty="0" sz="3300" spc="-16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40">
                <a:solidFill>
                  <a:srgbClr val="5B5B5B"/>
                </a:solidFill>
                <a:latin typeface="Trebuchet MS"/>
                <a:cs typeface="Trebuchet MS"/>
              </a:rPr>
              <a:t>Trust</a:t>
            </a:r>
            <a:r>
              <a:rPr dirty="0" sz="3300" spc="-16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50">
                <a:solidFill>
                  <a:srgbClr val="5B5B5B"/>
                </a:solidFill>
                <a:latin typeface="Trebuchet MS"/>
                <a:cs typeface="Trebuchet MS"/>
              </a:rPr>
              <a:t>Our</a:t>
            </a:r>
            <a:r>
              <a:rPr dirty="0" sz="3300" spc="-16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10">
                <a:solidFill>
                  <a:srgbClr val="5B5B5B"/>
                </a:solidFill>
                <a:latin typeface="Trebuchet MS"/>
                <a:cs typeface="Trebuchet MS"/>
              </a:rPr>
              <a:t>Certified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Professionals</a:t>
            </a:r>
            <a:r>
              <a:rPr dirty="0" sz="3300" spc="3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80">
                <a:solidFill>
                  <a:srgbClr val="5B5B5B"/>
                </a:solidFill>
                <a:latin typeface="Trebuchet MS"/>
                <a:cs typeface="Trebuchet MS"/>
              </a:rPr>
              <a:t>To</a:t>
            </a:r>
            <a:r>
              <a:rPr dirty="0" sz="3300" spc="3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Restore</a:t>
            </a:r>
            <a:r>
              <a:rPr dirty="0" sz="3300" spc="3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Your</a:t>
            </a:r>
            <a:r>
              <a:rPr dirty="0" sz="3300" spc="3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Watch</a:t>
            </a:r>
            <a:r>
              <a:rPr dirty="0" sz="3300" spc="3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55">
                <a:solidFill>
                  <a:srgbClr val="5B5B5B"/>
                </a:solidFill>
                <a:latin typeface="Trebuchet MS"/>
                <a:cs typeface="Trebuchet MS"/>
              </a:rPr>
              <a:t>To </a:t>
            </a:r>
            <a:r>
              <a:rPr dirty="0" sz="3300" spc="-10">
                <a:solidFill>
                  <a:srgbClr val="5B5B5B"/>
                </a:solidFill>
                <a:latin typeface="Trebuchet MS"/>
                <a:cs typeface="Trebuchet MS"/>
              </a:rPr>
              <a:t>Perfection.</a:t>
            </a:r>
            <a:endParaRPr sz="3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221668"/>
            <a:ext cx="6398669" cy="606533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074415" y="55946"/>
            <a:ext cx="5213583" cy="4608696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0010" y="0"/>
            <a:ext cx="3257551" cy="3091452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12759957" y="9548100"/>
            <a:ext cx="628650" cy="628650"/>
          </a:xfrm>
          <a:custGeom>
            <a:avLst/>
            <a:gdLst/>
            <a:ahLst/>
            <a:cxnLst/>
            <a:rect l="l" t="t" r="r" b="b"/>
            <a:pathLst>
              <a:path w="628650" h="628650">
                <a:moveTo>
                  <a:pt x="507009" y="205117"/>
                </a:moveTo>
                <a:lnTo>
                  <a:pt x="505231" y="196380"/>
                </a:lnTo>
                <a:lnTo>
                  <a:pt x="500392" y="189230"/>
                </a:lnTo>
                <a:lnTo>
                  <a:pt x="493217" y="184416"/>
                </a:lnTo>
                <a:lnTo>
                  <a:pt x="484428" y="182651"/>
                </a:lnTo>
                <a:lnTo>
                  <a:pt x="478599" y="182651"/>
                </a:lnTo>
                <a:lnTo>
                  <a:pt x="478599" y="242176"/>
                </a:lnTo>
                <a:lnTo>
                  <a:pt x="478599" y="398856"/>
                </a:lnTo>
                <a:lnTo>
                  <a:pt x="457365" y="377659"/>
                </a:lnTo>
                <a:lnTo>
                  <a:pt x="457365" y="417703"/>
                </a:lnTo>
                <a:lnTo>
                  <a:pt x="168236" y="417703"/>
                </a:lnTo>
                <a:lnTo>
                  <a:pt x="190182" y="395820"/>
                </a:lnTo>
                <a:lnTo>
                  <a:pt x="255333" y="330784"/>
                </a:lnTo>
                <a:lnTo>
                  <a:pt x="286219" y="356781"/>
                </a:lnTo>
                <a:lnTo>
                  <a:pt x="299466" y="364324"/>
                </a:lnTo>
                <a:lnTo>
                  <a:pt x="314299" y="366839"/>
                </a:lnTo>
                <a:lnTo>
                  <a:pt x="329145" y="364324"/>
                </a:lnTo>
                <a:lnTo>
                  <a:pt x="342417" y="356781"/>
                </a:lnTo>
                <a:lnTo>
                  <a:pt x="362242" y="340106"/>
                </a:lnTo>
                <a:lnTo>
                  <a:pt x="371665" y="332168"/>
                </a:lnTo>
                <a:lnTo>
                  <a:pt x="457365" y="417703"/>
                </a:lnTo>
                <a:lnTo>
                  <a:pt x="457365" y="377659"/>
                </a:lnTo>
                <a:lnTo>
                  <a:pt x="411797" y="332168"/>
                </a:lnTo>
                <a:lnTo>
                  <a:pt x="393433" y="313855"/>
                </a:lnTo>
                <a:lnTo>
                  <a:pt x="478599" y="242176"/>
                </a:lnTo>
                <a:lnTo>
                  <a:pt x="478599" y="182651"/>
                </a:lnTo>
                <a:lnTo>
                  <a:pt x="471716" y="182651"/>
                </a:lnTo>
                <a:lnTo>
                  <a:pt x="471716" y="210934"/>
                </a:lnTo>
                <a:lnTo>
                  <a:pt x="318223" y="340106"/>
                </a:lnTo>
                <a:lnTo>
                  <a:pt x="310388" y="340106"/>
                </a:lnTo>
                <a:lnTo>
                  <a:pt x="299326" y="330784"/>
                </a:lnTo>
                <a:lnTo>
                  <a:pt x="233565" y="275450"/>
                </a:lnTo>
                <a:lnTo>
                  <a:pt x="233565" y="312458"/>
                </a:lnTo>
                <a:lnTo>
                  <a:pt x="150050" y="395820"/>
                </a:lnTo>
                <a:lnTo>
                  <a:pt x="150050" y="242176"/>
                </a:lnTo>
                <a:lnTo>
                  <a:pt x="233565" y="312458"/>
                </a:lnTo>
                <a:lnTo>
                  <a:pt x="233565" y="275450"/>
                </a:lnTo>
                <a:lnTo>
                  <a:pt x="194043" y="242176"/>
                </a:lnTo>
                <a:lnTo>
                  <a:pt x="156921" y="210934"/>
                </a:lnTo>
                <a:lnTo>
                  <a:pt x="471716" y="210934"/>
                </a:lnTo>
                <a:lnTo>
                  <a:pt x="471716" y="182651"/>
                </a:lnTo>
                <a:lnTo>
                  <a:pt x="144221" y="182651"/>
                </a:lnTo>
                <a:lnTo>
                  <a:pt x="135445" y="184416"/>
                </a:lnTo>
                <a:lnTo>
                  <a:pt x="128270" y="189230"/>
                </a:lnTo>
                <a:lnTo>
                  <a:pt x="123418" y="196380"/>
                </a:lnTo>
                <a:lnTo>
                  <a:pt x="121640" y="205117"/>
                </a:lnTo>
                <a:lnTo>
                  <a:pt x="121640" y="411429"/>
                </a:lnTo>
                <a:lnTo>
                  <a:pt x="124371" y="424878"/>
                </a:lnTo>
                <a:lnTo>
                  <a:pt x="131813" y="435864"/>
                </a:lnTo>
                <a:lnTo>
                  <a:pt x="142849" y="443280"/>
                </a:lnTo>
                <a:lnTo>
                  <a:pt x="156349" y="445998"/>
                </a:lnTo>
                <a:lnTo>
                  <a:pt x="472287" y="445998"/>
                </a:lnTo>
                <a:lnTo>
                  <a:pt x="485787" y="443280"/>
                </a:lnTo>
                <a:lnTo>
                  <a:pt x="496811" y="435864"/>
                </a:lnTo>
                <a:lnTo>
                  <a:pt x="504266" y="424878"/>
                </a:lnTo>
                <a:lnTo>
                  <a:pt x="505726" y="417703"/>
                </a:lnTo>
                <a:lnTo>
                  <a:pt x="507009" y="411429"/>
                </a:lnTo>
                <a:lnTo>
                  <a:pt x="507009" y="398856"/>
                </a:lnTo>
                <a:lnTo>
                  <a:pt x="507009" y="242176"/>
                </a:lnTo>
                <a:lnTo>
                  <a:pt x="507009" y="210934"/>
                </a:lnTo>
                <a:lnTo>
                  <a:pt x="507009" y="205117"/>
                </a:lnTo>
                <a:close/>
              </a:path>
              <a:path w="628650" h="628650">
                <a:moveTo>
                  <a:pt x="628650" y="314325"/>
                </a:moveTo>
                <a:lnTo>
                  <a:pt x="625233" y="267931"/>
                </a:lnTo>
                <a:lnTo>
                  <a:pt x="615315" y="223647"/>
                </a:lnTo>
                <a:lnTo>
                  <a:pt x="599389" y="181927"/>
                </a:lnTo>
                <a:lnTo>
                  <a:pt x="598716" y="180721"/>
                </a:lnTo>
                <a:lnTo>
                  <a:pt x="598716" y="314325"/>
                </a:lnTo>
                <a:lnTo>
                  <a:pt x="594982" y="360387"/>
                </a:lnTo>
                <a:lnTo>
                  <a:pt x="584187" y="404114"/>
                </a:lnTo>
                <a:lnTo>
                  <a:pt x="566928" y="444906"/>
                </a:lnTo>
                <a:lnTo>
                  <a:pt x="543775" y="482168"/>
                </a:lnTo>
                <a:lnTo>
                  <a:pt x="515327" y="515315"/>
                </a:lnTo>
                <a:lnTo>
                  <a:pt x="482168" y="543763"/>
                </a:lnTo>
                <a:lnTo>
                  <a:pt x="444906" y="566915"/>
                </a:lnTo>
                <a:lnTo>
                  <a:pt x="404114" y="584187"/>
                </a:lnTo>
                <a:lnTo>
                  <a:pt x="360400" y="594982"/>
                </a:lnTo>
                <a:lnTo>
                  <a:pt x="314325" y="598703"/>
                </a:lnTo>
                <a:lnTo>
                  <a:pt x="268262" y="594982"/>
                </a:lnTo>
                <a:lnTo>
                  <a:pt x="224536" y="584187"/>
                </a:lnTo>
                <a:lnTo>
                  <a:pt x="183743" y="566915"/>
                </a:lnTo>
                <a:lnTo>
                  <a:pt x="146481" y="543763"/>
                </a:lnTo>
                <a:lnTo>
                  <a:pt x="113322" y="515315"/>
                </a:lnTo>
                <a:lnTo>
                  <a:pt x="84886" y="482168"/>
                </a:lnTo>
                <a:lnTo>
                  <a:pt x="61722" y="444906"/>
                </a:lnTo>
                <a:lnTo>
                  <a:pt x="44462" y="404114"/>
                </a:lnTo>
                <a:lnTo>
                  <a:pt x="33667" y="360387"/>
                </a:lnTo>
                <a:lnTo>
                  <a:pt x="29933" y="314325"/>
                </a:lnTo>
                <a:lnTo>
                  <a:pt x="33667" y="268249"/>
                </a:lnTo>
                <a:lnTo>
                  <a:pt x="44462" y="224523"/>
                </a:lnTo>
                <a:lnTo>
                  <a:pt x="61722" y="183743"/>
                </a:lnTo>
                <a:lnTo>
                  <a:pt x="84886" y="146469"/>
                </a:lnTo>
                <a:lnTo>
                  <a:pt x="113322" y="113322"/>
                </a:lnTo>
                <a:lnTo>
                  <a:pt x="146481" y="84874"/>
                </a:lnTo>
                <a:lnTo>
                  <a:pt x="183743" y="61722"/>
                </a:lnTo>
                <a:lnTo>
                  <a:pt x="224536" y="44450"/>
                </a:lnTo>
                <a:lnTo>
                  <a:pt x="268262" y="33655"/>
                </a:lnTo>
                <a:lnTo>
                  <a:pt x="314325" y="29933"/>
                </a:lnTo>
                <a:lnTo>
                  <a:pt x="360400" y="33655"/>
                </a:lnTo>
                <a:lnTo>
                  <a:pt x="404114" y="44450"/>
                </a:lnTo>
                <a:lnTo>
                  <a:pt x="444906" y="61722"/>
                </a:lnTo>
                <a:lnTo>
                  <a:pt x="482168" y="84874"/>
                </a:lnTo>
                <a:lnTo>
                  <a:pt x="515327" y="113322"/>
                </a:lnTo>
                <a:lnTo>
                  <a:pt x="543775" y="146469"/>
                </a:lnTo>
                <a:lnTo>
                  <a:pt x="566928" y="183743"/>
                </a:lnTo>
                <a:lnTo>
                  <a:pt x="584187" y="224523"/>
                </a:lnTo>
                <a:lnTo>
                  <a:pt x="594982" y="268249"/>
                </a:lnTo>
                <a:lnTo>
                  <a:pt x="598716" y="314325"/>
                </a:lnTo>
                <a:lnTo>
                  <a:pt x="598716" y="180721"/>
                </a:lnTo>
                <a:lnTo>
                  <a:pt x="577938" y="143294"/>
                </a:lnTo>
                <a:lnTo>
                  <a:pt x="551459" y="108216"/>
                </a:lnTo>
                <a:lnTo>
                  <a:pt x="520433" y="77190"/>
                </a:lnTo>
                <a:lnTo>
                  <a:pt x="485355" y="50711"/>
                </a:lnTo>
                <a:lnTo>
                  <a:pt x="447941" y="29933"/>
                </a:lnTo>
                <a:lnTo>
                  <a:pt x="405003" y="13322"/>
                </a:lnTo>
                <a:lnTo>
                  <a:pt x="360718" y="3416"/>
                </a:lnTo>
                <a:lnTo>
                  <a:pt x="314325" y="0"/>
                </a:lnTo>
                <a:lnTo>
                  <a:pt x="267944" y="3416"/>
                </a:lnTo>
                <a:lnTo>
                  <a:pt x="223647" y="13322"/>
                </a:lnTo>
                <a:lnTo>
                  <a:pt x="181940" y="29260"/>
                </a:lnTo>
                <a:lnTo>
                  <a:pt x="143294" y="50711"/>
                </a:lnTo>
                <a:lnTo>
                  <a:pt x="108216" y="77190"/>
                </a:lnTo>
                <a:lnTo>
                  <a:pt x="77190" y="108216"/>
                </a:lnTo>
                <a:lnTo>
                  <a:pt x="50711" y="143294"/>
                </a:lnTo>
                <a:lnTo>
                  <a:pt x="29260" y="181927"/>
                </a:lnTo>
                <a:lnTo>
                  <a:pt x="13335" y="223647"/>
                </a:lnTo>
                <a:lnTo>
                  <a:pt x="3416" y="267931"/>
                </a:lnTo>
                <a:lnTo>
                  <a:pt x="0" y="314325"/>
                </a:lnTo>
                <a:lnTo>
                  <a:pt x="3416" y="360705"/>
                </a:lnTo>
                <a:lnTo>
                  <a:pt x="13335" y="405003"/>
                </a:lnTo>
                <a:lnTo>
                  <a:pt x="29260" y="446709"/>
                </a:lnTo>
                <a:lnTo>
                  <a:pt x="50711" y="485355"/>
                </a:lnTo>
                <a:lnTo>
                  <a:pt x="77190" y="520433"/>
                </a:lnTo>
                <a:lnTo>
                  <a:pt x="108216" y="551446"/>
                </a:lnTo>
                <a:lnTo>
                  <a:pt x="143294" y="577938"/>
                </a:lnTo>
                <a:lnTo>
                  <a:pt x="181940" y="599389"/>
                </a:lnTo>
                <a:lnTo>
                  <a:pt x="223647" y="615315"/>
                </a:lnTo>
                <a:lnTo>
                  <a:pt x="267944" y="625233"/>
                </a:lnTo>
                <a:lnTo>
                  <a:pt x="314325" y="628650"/>
                </a:lnTo>
                <a:lnTo>
                  <a:pt x="360718" y="625233"/>
                </a:lnTo>
                <a:lnTo>
                  <a:pt x="405003" y="615315"/>
                </a:lnTo>
                <a:lnTo>
                  <a:pt x="446722" y="599389"/>
                </a:lnTo>
                <a:lnTo>
                  <a:pt x="447941" y="598703"/>
                </a:lnTo>
                <a:lnTo>
                  <a:pt x="485355" y="577938"/>
                </a:lnTo>
                <a:lnTo>
                  <a:pt x="520433" y="551446"/>
                </a:lnTo>
                <a:lnTo>
                  <a:pt x="551459" y="520433"/>
                </a:lnTo>
                <a:lnTo>
                  <a:pt x="577938" y="485355"/>
                </a:lnTo>
                <a:lnTo>
                  <a:pt x="599389" y="446709"/>
                </a:lnTo>
                <a:lnTo>
                  <a:pt x="615315" y="405003"/>
                </a:lnTo>
                <a:lnTo>
                  <a:pt x="625233" y="360705"/>
                </a:lnTo>
                <a:lnTo>
                  <a:pt x="625259" y="360387"/>
                </a:lnTo>
                <a:lnTo>
                  <a:pt x="628650" y="3143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322281" y="9570928"/>
            <a:ext cx="581660" cy="577850"/>
          </a:xfrm>
          <a:custGeom>
            <a:avLst/>
            <a:gdLst/>
            <a:ahLst/>
            <a:cxnLst/>
            <a:rect l="l" t="t" r="r" b="b"/>
            <a:pathLst>
              <a:path w="581659" h="577850">
                <a:moveTo>
                  <a:pt x="319215" y="1270"/>
                </a:moveTo>
                <a:lnTo>
                  <a:pt x="262243" y="1270"/>
                </a:lnTo>
                <a:lnTo>
                  <a:pt x="269352" y="0"/>
                </a:lnTo>
                <a:lnTo>
                  <a:pt x="312107" y="0"/>
                </a:lnTo>
                <a:lnTo>
                  <a:pt x="319215" y="1270"/>
                </a:lnTo>
                <a:close/>
              </a:path>
              <a:path w="581659" h="577850">
                <a:moveTo>
                  <a:pt x="290751" y="577850"/>
                </a:moveTo>
                <a:lnTo>
                  <a:pt x="225985" y="571500"/>
                </a:lnTo>
                <a:lnTo>
                  <a:pt x="164132" y="551180"/>
                </a:lnTo>
                <a:lnTo>
                  <a:pt x="108107" y="516890"/>
                </a:lnTo>
                <a:lnTo>
                  <a:pt x="60826" y="468630"/>
                </a:lnTo>
                <a:lnTo>
                  <a:pt x="25202" y="407670"/>
                </a:lnTo>
                <a:lnTo>
                  <a:pt x="4150" y="332740"/>
                </a:lnTo>
                <a:lnTo>
                  <a:pt x="0" y="289560"/>
                </a:lnTo>
                <a:lnTo>
                  <a:pt x="95" y="281940"/>
                </a:lnTo>
                <a:lnTo>
                  <a:pt x="4328" y="240030"/>
                </a:lnTo>
                <a:lnTo>
                  <a:pt x="5641" y="232410"/>
                </a:lnTo>
                <a:lnTo>
                  <a:pt x="7124" y="226060"/>
                </a:lnTo>
                <a:lnTo>
                  <a:pt x="8777" y="218440"/>
                </a:lnTo>
                <a:lnTo>
                  <a:pt x="10600" y="212090"/>
                </a:lnTo>
                <a:lnTo>
                  <a:pt x="12593" y="205740"/>
                </a:lnTo>
                <a:lnTo>
                  <a:pt x="14752" y="198120"/>
                </a:lnTo>
                <a:lnTo>
                  <a:pt x="17076" y="191770"/>
                </a:lnTo>
                <a:lnTo>
                  <a:pt x="19565" y="185420"/>
                </a:lnTo>
                <a:lnTo>
                  <a:pt x="22219" y="179070"/>
                </a:lnTo>
                <a:lnTo>
                  <a:pt x="25034" y="171450"/>
                </a:lnTo>
                <a:lnTo>
                  <a:pt x="41462" y="140970"/>
                </a:lnTo>
                <a:lnTo>
                  <a:pt x="45205" y="134620"/>
                </a:lnTo>
                <a:lnTo>
                  <a:pt x="49098" y="128270"/>
                </a:lnTo>
                <a:lnTo>
                  <a:pt x="53136" y="121920"/>
                </a:lnTo>
                <a:lnTo>
                  <a:pt x="57315" y="116840"/>
                </a:lnTo>
                <a:lnTo>
                  <a:pt x="61634" y="110490"/>
                </a:lnTo>
                <a:lnTo>
                  <a:pt x="90356" y="80010"/>
                </a:lnTo>
                <a:lnTo>
                  <a:pt x="117626" y="57150"/>
                </a:lnTo>
                <a:lnTo>
                  <a:pt x="123404" y="52070"/>
                </a:lnTo>
                <a:lnTo>
                  <a:pt x="129287" y="48260"/>
                </a:lnTo>
                <a:lnTo>
                  <a:pt x="135267" y="44450"/>
                </a:lnTo>
                <a:lnTo>
                  <a:pt x="147496" y="36830"/>
                </a:lnTo>
                <a:lnTo>
                  <a:pt x="153746" y="34290"/>
                </a:lnTo>
                <a:lnTo>
                  <a:pt x="160078" y="30480"/>
                </a:lnTo>
                <a:lnTo>
                  <a:pt x="166485" y="27940"/>
                </a:lnTo>
                <a:lnTo>
                  <a:pt x="172967" y="24130"/>
                </a:lnTo>
                <a:lnTo>
                  <a:pt x="206372" y="11430"/>
                </a:lnTo>
                <a:lnTo>
                  <a:pt x="213223" y="10160"/>
                </a:lnTo>
                <a:lnTo>
                  <a:pt x="220118" y="7620"/>
                </a:lnTo>
                <a:lnTo>
                  <a:pt x="255152" y="1270"/>
                </a:lnTo>
                <a:lnTo>
                  <a:pt x="326306" y="1270"/>
                </a:lnTo>
                <a:lnTo>
                  <a:pt x="361341" y="7620"/>
                </a:lnTo>
                <a:lnTo>
                  <a:pt x="368235" y="10160"/>
                </a:lnTo>
                <a:lnTo>
                  <a:pt x="375086" y="11430"/>
                </a:lnTo>
                <a:lnTo>
                  <a:pt x="408491" y="24130"/>
                </a:lnTo>
                <a:lnTo>
                  <a:pt x="414973" y="27940"/>
                </a:lnTo>
                <a:lnTo>
                  <a:pt x="421380" y="30480"/>
                </a:lnTo>
                <a:lnTo>
                  <a:pt x="427712" y="34290"/>
                </a:lnTo>
                <a:lnTo>
                  <a:pt x="433962" y="36830"/>
                </a:lnTo>
                <a:lnTo>
                  <a:pt x="446191" y="44450"/>
                </a:lnTo>
                <a:lnTo>
                  <a:pt x="452171" y="48260"/>
                </a:lnTo>
                <a:lnTo>
                  <a:pt x="458054" y="52070"/>
                </a:lnTo>
                <a:lnTo>
                  <a:pt x="463832" y="57150"/>
                </a:lnTo>
                <a:lnTo>
                  <a:pt x="469507" y="60960"/>
                </a:lnTo>
                <a:lnTo>
                  <a:pt x="475077" y="64770"/>
                </a:lnTo>
                <a:lnTo>
                  <a:pt x="480536" y="69850"/>
                </a:lnTo>
                <a:lnTo>
                  <a:pt x="485878" y="74930"/>
                </a:lnTo>
                <a:lnTo>
                  <a:pt x="489796" y="78740"/>
                </a:lnTo>
                <a:lnTo>
                  <a:pt x="249638" y="78740"/>
                </a:lnTo>
                <a:lnTo>
                  <a:pt x="234274" y="82550"/>
                </a:lnTo>
                <a:lnTo>
                  <a:pt x="190460" y="100330"/>
                </a:lnTo>
                <a:lnTo>
                  <a:pt x="151388" y="125730"/>
                </a:lnTo>
                <a:lnTo>
                  <a:pt x="139713" y="135890"/>
                </a:lnTo>
                <a:lnTo>
                  <a:pt x="148807" y="143510"/>
                </a:lnTo>
                <a:lnTo>
                  <a:pt x="158166" y="148590"/>
                </a:lnTo>
                <a:lnTo>
                  <a:pt x="160092" y="149860"/>
                </a:lnTo>
                <a:lnTo>
                  <a:pt x="127576" y="149860"/>
                </a:lnTo>
                <a:lnTo>
                  <a:pt x="116893" y="162560"/>
                </a:lnTo>
                <a:lnTo>
                  <a:pt x="91691" y="207010"/>
                </a:lnTo>
                <a:lnTo>
                  <a:pt x="77504" y="255270"/>
                </a:lnTo>
                <a:lnTo>
                  <a:pt x="75388" y="271780"/>
                </a:lnTo>
                <a:lnTo>
                  <a:pt x="580871" y="271780"/>
                </a:lnTo>
                <a:lnTo>
                  <a:pt x="581094" y="275590"/>
                </a:lnTo>
                <a:lnTo>
                  <a:pt x="581364" y="281940"/>
                </a:lnTo>
                <a:lnTo>
                  <a:pt x="581460" y="289560"/>
                </a:lnTo>
                <a:lnTo>
                  <a:pt x="74521" y="289560"/>
                </a:lnTo>
                <a:lnTo>
                  <a:pt x="75280" y="308610"/>
                </a:lnTo>
                <a:lnTo>
                  <a:pt x="82061" y="346710"/>
                </a:lnTo>
                <a:lnTo>
                  <a:pt x="95747" y="383540"/>
                </a:lnTo>
                <a:lnTo>
                  <a:pt x="115667" y="417830"/>
                </a:lnTo>
                <a:lnTo>
                  <a:pt x="127923" y="433070"/>
                </a:lnTo>
                <a:lnTo>
                  <a:pt x="158140" y="433070"/>
                </a:lnTo>
                <a:lnTo>
                  <a:pt x="148787" y="439420"/>
                </a:lnTo>
                <a:lnTo>
                  <a:pt x="139713" y="445770"/>
                </a:lnTo>
                <a:lnTo>
                  <a:pt x="151296" y="455930"/>
                </a:lnTo>
                <a:lnTo>
                  <a:pt x="163548" y="466090"/>
                </a:lnTo>
                <a:lnTo>
                  <a:pt x="176467" y="473710"/>
                </a:lnTo>
                <a:lnTo>
                  <a:pt x="190054" y="482600"/>
                </a:lnTo>
                <a:lnTo>
                  <a:pt x="204165" y="488950"/>
                </a:lnTo>
                <a:lnTo>
                  <a:pt x="233523" y="499110"/>
                </a:lnTo>
                <a:lnTo>
                  <a:pt x="248771" y="502920"/>
                </a:lnTo>
                <a:lnTo>
                  <a:pt x="278938" y="502920"/>
                </a:lnTo>
                <a:lnTo>
                  <a:pt x="280836" y="504190"/>
                </a:lnTo>
                <a:lnTo>
                  <a:pt x="487227" y="504190"/>
                </a:lnTo>
                <a:lnTo>
                  <a:pt x="473386" y="516890"/>
                </a:lnTo>
                <a:lnTo>
                  <a:pt x="417367" y="551180"/>
                </a:lnTo>
                <a:lnTo>
                  <a:pt x="355517" y="571500"/>
                </a:lnTo>
                <a:lnTo>
                  <a:pt x="323317" y="576580"/>
                </a:lnTo>
                <a:lnTo>
                  <a:pt x="290751" y="577850"/>
                </a:lnTo>
                <a:close/>
              </a:path>
              <a:path w="581659" h="577850">
                <a:moveTo>
                  <a:pt x="198156" y="160020"/>
                </a:moveTo>
                <a:lnTo>
                  <a:pt x="177684" y="160020"/>
                </a:lnTo>
                <a:lnTo>
                  <a:pt x="192120" y="137160"/>
                </a:lnTo>
                <a:lnTo>
                  <a:pt x="208924" y="115570"/>
                </a:lnTo>
                <a:lnTo>
                  <a:pt x="228097" y="96520"/>
                </a:lnTo>
                <a:lnTo>
                  <a:pt x="249638" y="78740"/>
                </a:lnTo>
                <a:lnTo>
                  <a:pt x="332342" y="78740"/>
                </a:lnTo>
                <a:lnTo>
                  <a:pt x="333869" y="80010"/>
                </a:lnTo>
                <a:lnTo>
                  <a:pt x="279980" y="80010"/>
                </a:lnTo>
                <a:lnTo>
                  <a:pt x="253669" y="97790"/>
                </a:lnTo>
                <a:lnTo>
                  <a:pt x="230450" y="116840"/>
                </a:lnTo>
                <a:lnTo>
                  <a:pt x="210323" y="140970"/>
                </a:lnTo>
                <a:lnTo>
                  <a:pt x="198156" y="160020"/>
                </a:lnTo>
                <a:close/>
              </a:path>
              <a:path w="581659" h="577850">
                <a:moveTo>
                  <a:pt x="438507" y="160020"/>
                </a:moveTo>
                <a:lnTo>
                  <a:pt x="403776" y="160020"/>
                </a:lnTo>
                <a:lnTo>
                  <a:pt x="413668" y="154940"/>
                </a:lnTo>
                <a:lnTo>
                  <a:pt x="423294" y="148590"/>
                </a:lnTo>
                <a:lnTo>
                  <a:pt x="432653" y="143510"/>
                </a:lnTo>
                <a:lnTo>
                  <a:pt x="441747" y="135890"/>
                </a:lnTo>
                <a:lnTo>
                  <a:pt x="430115" y="125730"/>
                </a:lnTo>
                <a:lnTo>
                  <a:pt x="391221" y="100330"/>
                </a:lnTo>
                <a:lnTo>
                  <a:pt x="347629" y="82550"/>
                </a:lnTo>
                <a:lnTo>
                  <a:pt x="332342" y="78740"/>
                </a:lnTo>
                <a:lnTo>
                  <a:pt x="489796" y="78740"/>
                </a:lnTo>
                <a:lnTo>
                  <a:pt x="491102" y="80010"/>
                </a:lnTo>
                <a:lnTo>
                  <a:pt x="496209" y="83820"/>
                </a:lnTo>
                <a:lnTo>
                  <a:pt x="501192" y="90170"/>
                </a:lnTo>
                <a:lnTo>
                  <a:pt x="524143" y="116840"/>
                </a:lnTo>
                <a:lnTo>
                  <a:pt x="528322" y="121920"/>
                </a:lnTo>
                <a:lnTo>
                  <a:pt x="532360" y="128270"/>
                </a:lnTo>
                <a:lnTo>
                  <a:pt x="536253" y="134620"/>
                </a:lnTo>
                <a:lnTo>
                  <a:pt x="539996" y="140970"/>
                </a:lnTo>
                <a:lnTo>
                  <a:pt x="543589" y="146050"/>
                </a:lnTo>
                <a:lnTo>
                  <a:pt x="545655" y="149860"/>
                </a:lnTo>
                <a:lnTo>
                  <a:pt x="453710" y="149860"/>
                </a:lnTo>
                <a:lnTo>
                  <a:pt x="443676" y="156210"/>
                </a:lnTo>
                <a:lnTo>
                  <a:pt x="438507" y="160020"/>
                </a:lnTo>
                <a:close/>
              </a:path>
              <a:path w="581659" h="577850">
                <a:moveTo>
                  <a:pt x="297319" y="186690"/>
                </a:moveTo>
                <a:lnTo>
                  <a:pt x="279980" y="186690"/>
                </a:lnTo>
                <a:lnTo>
                  <a:pt x="279980" y="80010"/>
                </a:lnTo>
                <a:lnTo>
                  <a:pt x="297319" y="80010"/>
                </a:lnTo>
                <a:lnTo>
                  <a:pt x="297319" y="186690"/>
                </a:lnTo>
                <a:close/>
              </a:path>
              <a:path w="581659" h="577850">
                <a:moveTo>
                  <a:pt x="385865" y="186690"/>
                </a:moveTo>
                <a:lnTo>
                  <a:pt x="297319" y="186690"/>
                </a:lnTo>
                <a:lnTo>
                  <a:pt x="343546" y="181610"/>
                </a:lnTo>
                <a:lnTo>
                  <a:pt x="365994" y="175260"/>
                </a:lnTo>
                <a:lnTo>
                  <a:pt x="387998" y="167640"/>
                </a:lnTo>
                <a:lnTo>
                  <a:pt x="379717" y="153670"/>
                </a:lnTo>
                <a:lnTo>
                  <a:pt x="370491" y="140970"/>
                </a:lnTo>
                <a:lnTo>
                  <a:pt x="337268" y="106680"/>
                </a:lnTo>
                <a:lnTo>
                  <a:pt x="297319" y="80010"/>
                </a:lnTo>
                <a:lnTo>
                  <a:pt x="333869" y="80010"/>
                </a:lnTo>
                <a:lnTo>
                  <a:pt x="353710" y="96520"/>
                </a:lnTo>
                <a:lnTo>
                  <a:pt x="372739" y="115570"/>
                </a:lnTo>
                <a:lnTo>
                  <a:pt x="389427" y="137160"/>
                </a:lnTo>
                <a:lnTo>
                  <a:pt x="403776" y="160020"/>
                </a:lnTo>
                <a:lnTo>
                  <a:pt x="438507" y="160020"/>
                </a:lnTo>
                <a:lnTo>
                  <a:pt x="433338" y="163830"/>
                </a:lnTo>
                <a:lnTo>
                  <a:pt x="422696" y="168910"/>
                </a:lnTo>
                <a:lnTo>
                  <a:pt x="411750" y="175260"/>
                </a:lnTo>
                <a:lnTo>
                  <a:pt x="415008" y="182880"/>
                </a:lnTo>
                <a:lnTo>
                  <a:pt x="396147" y="182880"/>
                </a:lnTo>
                <a:lnTo>
                  <a:pt x="385865" y="186690"/>
                </a:lnTo>
                <a:close/>
              </a:path>
              <a:path w="581659" h="577850">
                <a:moveTo>
                  <a:pt x="161906" y="271780"/>
                </a:moveTo>
                <a:lnTo>
                  <a:pt x="144567" y="271780"/>
                </a:lnTo>
                <a:lnTo>
                  <a:pt x="147348" y="246380"/>
                </a:lnTo>
                <a:lnTo>
                  <a:pt x="152465" y="222250"/>
                </a:lnTo>
                <a:lnTo>
                  <a:pt x="159918" y="198120"/>
                </a:lnTo>
                <a:lnTo>
                  <a:pt x="169708" y="175260"/>
                </a:lnTo>
                <a:lnTo>
                  <a:pt x="158763" y="168910"/>
                </a:lnTo>
                <a:lnTo>
                  <a:pt x="148121" y="163830"/>
                </a:lnTo>
                <a:lnTo>
                  <a:pt x="137784" y="156210"/>
                </a:lnTo>
                <a:lnTo>
                  <a:pt x="127576" y="149860"/>
                </a:lnTo>
                <a:lnTo>
                  <a:pt x="160092" y="149860"/>
                </a:lnTo>
                <a:lnTo>
                  <a:pt x="167792" y="154940"/>
                </a:lnTo>
                <a:lnTo>
                  <a:pt x="177684" y="160020"/>
                </a:lnTo>
                <a:lnTo>
                  <a:pt x="198156" y="160020"/>
                </a:lnTo>
                <a:lnTo>
                  <a:pt x="193288" y="167640"/>
                </a:lnTo>
                <a:lnTo>
                  <a:pt x="214327" y="175260"/>
                </a:lnTo>
                <a:lnTo>
                  <a:pt x="235788" y="180340"/>
                </a:lnTo>
                <a:lnTo>
                  <a:pt x="250378" y="182880"/>
                </a:lnTo>
                <a:lnTo>
                  <a:pt x="185312" y="182880"/>
                </a:lnTo>
                <a:lnTo>
                  <a:pt x="176361" y="204470"/>
                </a:lnTo>
                <a:lnTo>
                  <a:pt x="169477" y="226060"/>
                </a:lnTo>
                <a:lnTo>
                  <a:pt x="164658" y="248920"/>
                </a:lnTo>
                <a:lnTo>
                  <a:pt x="161906" y="271780"/>
                </a:lnTo>
                <a:close/>
              </a:path>
              <a:path w="581659" h="577850">
                <a:moveTo>
                  <a:pt x="580871" y="271780"/>
                </a:moveTo>
                <a:lnTo>
                  <a:pt x="506071" y="271780"/>
                </a:lnTo>
                <a:lnTo>
                  <a:pt x="503969" y="255270"/>
                </a:lnTo>
                <a:lnTo>
                  <a:pt x="500549" y="238760"/>
                </a:lnTo>
                <a:lnTo>
                  <a:pt x="482470" y="190500"/>
                </a:lnTo>
                <a:lnTo>
                  <a:pt x="453710" y="149860"/>
                </a:lnTo>
                <a:lnTo>
                  <a:pt x="545655" y="149860"/>
                </a:lnTo>
                <a:lnTo>
                  <a:pt x="559240" y="179070"/>
                </a:lnTo>
                <a:lnTo>
                  <a:pt x="561893" y="185420"/>
                </a:lnTo>
                <a:lnTo>
                  <a:pt x="564382" y="191770"/>
                </a:lnTo>
                <a:lnTo>
                  <a:pt x="566706" y="198120"/>
                </a:lnTo>
                <a:lnTo>
                  <a:pt x="568866" y="205740"/>
                </a:lnTo>
                <a:lnTo>
                  <a:pt x="570858" y="212090"/>
                </a:lnTo>
                <a:lnTo>
                  <a:pt x="572681" y="218440"/>
                </a:lnTo>
                <a:lnTo>
                  <a:pt x="574334" y="226060"/>
                </a:lnTo>
                <a:lnTo>
                  <a:pt x="575818" y="232410"/>
                </a:lnTo>
                <a:lnTo>
                  <a:pt x="577130" y="240030"/>
                </a:lnTo>
                <a:lnTo>
                  <a:pt x="578270" y="246380"/>
                </a:lnTo>
                <a:lnTo>
                  <a:pt x="579236" y="254000"/>
                </a:lnTo>
                <a:lnTo>
                  <a:pt x="580029" y="261620"/>
                </a:lnTo>
                <a:lnTo>
                  <a:pt x="580649" y="267970"/>
                </a:lnTo>
                <a:lnTo>
                  <a:pt x="580871" y="271780"/>
                </a:lnTo>
                <a:close/>
              </a:path>
              <a:path w="581659" h="577850">
                <a:moveTo>
                  <a:pt x="297318" y="271780"/>
                </a:moveTo>
                <a:lnTo>
                  <a:pt x="279980" y="271780"/>
                </a:lnTo>
                <a:lnTo>
                  <a:pt x="279980" y="203200"/>
                </a:lnTo>
                <a:lnTo>
                  <a:pt x="255594" y="201930"/>
                </a:lnTo>
                <a:lnTo>
                  <a:pt x="231688" y="196850"/>
                </a:lnTo>
                <a:lnTo>
                  <a:pt x="208260" y="190500"/>
                </a:lnTo>
                <a:lnTo>
                  <a:pt x="185312" y="182880"/>
                </a:lnTo>
                <a:lnTo>
                  <a:pt x="250378" y="182880"/>
                </a:lnTo>
                <a:lnTo>
                  <a:pt x="257672" y="184150"/>
                </a:lnTo>
                <a:lnTo>
                  <a:pt x="279980" y="186690"/>
                </a:lnTo>
                <a:lnTo>
                  <a:pt x="385865" y="186690"/>
                </a:lnTo>
                <a:lnTo>
                  <a:pt x="372155" y="191770"/>
                </a:lnTo>
                <a:lnTo>
                  <a:pt x="347686" y="198120"/>
                </a:lnTo>
                <a:lnTo>
                  <a:pt x="322741" y="201930"/>
                </a:lnTo>
                <a:lnTo>
                  <a:pt x="297319" y="203200"/>
                </a:lnTo>
                <a:lnTo>
                  <a:pt x="297318" y="271780"/>
                </a:lnTo>
                <a:close/>
              </a:path>
              <a:path w="581659" h="577850">
                <a:moveTo>
                  <a:pt x="436891" y="271780"/>
                </a:moveTo>
                <a:lnTo>
                  <a:pt x="419554" y="271780"/>
                </a:lnTo>
                <a:lnTo>
                  <a:pt x="416859" y="248920"/>
                </a:lnTo>
                <a:lnTo>
                  <a:pt x="412059" y="226060"/>
                </a:lnTo>
                <a:lnTo>
                  <a:pt x="405155" y="204470"/>
                </a:lnTo>
                <a:lnTo>
                  <a:pt x="396147" y="182880"/>
                </a:lnTo>
                <a:lnTo>
                  <a:pt x="415008" y="182880"/>
                </a:lnTo>
                <a:lnTo>
                  <a:pt x="421524" y="198120"/>
                </a:lnTo>
                <a:lnTo>
                  <a:pt x="428972" y="222250"/>
                </a:lnTo>
                <a:lnTo>
                  <a:pt x="434094" y="247650"/>
                </a:lnTo>
                <a:lnTo>
                  <a:pt x="436891" y="271780"/>
                </a:lnTo>
                <a:close/>
              </a:path>
              <a:path w="581659" h="577850">
                <a:moveTo>
                  <a:pt x="158140" y="433070"/>
                </a:moveTo>
                <a:lnTo>
                  <a:pt x="127923" y="433070"/>
                </a:lnTo>
                <a:lnTo>
                  <a:pt x="137874" y="425450"/>
                </a:lnTo>
                <a:lnTo>
                  <a:pt x="148155" y="419100"/>
                </a:lnTo>
                <a:lnTo>
                  <a:pt x="158767" y="412750"/>
                </a:lnTo>
                <a:lnTo>
                  <a:pt x="169708" y="406400"/>
                </a:lnTo>
                <a:lnTo>
                  <a:pt x="158281" y="378460"/>
                </a:lnTo>
                <a:lnTo>
                  <a:pt x="150166" y="349250"/>
                </a:lnTo>
                <a:lnTo>
                  <a:pt x="145364" y="320040"/>
                </a:lnTo>
                <a:lnTo>
                  <a:pt x="143874" y="289560"/>
                </a:lnTo>
                <a:lnTo>
                  <a:pt x="161212" y="289560"/>
                </a:lnTo>
                <a:lnTo>
                  <a:pt x="162576" y="317500"/>
                </a:lnTo>
                <a:lnTo>
                  <a:pt x="167048" y="345440"/>
                </a:lnTo>
                <a:lnTo>
                  <a:pt x="174626" y="373380"/>
                </a:lnTo>
                <a:lnTo>
                  <a:pt x="185312" y="398780"/>
                </a:lnTo>
                <a:lnTo>
                  <a:pt x="250438" y="398780"/>
                </a:lnTo>
                <a:lnTo>
                  <a:pt x="235878" y="401320"/>
                </a:lnTo>
                <a:lnTo>
                  <a:pt x="214459" y="407670"/>
                </a:lnTo>
                <a:lnTo>
                  <a:pt x="193462" y="415290"/>
                </a:lnTo>
                <a:lnTo>
                  <a:pt x="197537" y="421640"/>
                </a:lnTo>
                <a:lnTo>
                  <a:pt x="177684" y="421640"/>
                </a:lnTo>
                <a:lnTo>
                  <a:pt x="167773" y="426720"/>
                </a:lnTo>
                <a:lnTo>
                  <a:pt x="158140" y="433070"/>
                </a:lnTo>
                <a:close/>
              </a:path>
              <a:path w="581659" h="577850">
                <a:moveTo>
                  <a:pt x="250438" y="398780"/>
                </a:moveTo>
                <a:lnTo>
                  <a:pt x="185312" y="398780"/>
                </a:lnTo>
                <a:lnTo>
                  <a:pt x="208256" y="391160"/>
                </a:lnTo>
                <a:lnTo>
                  <a:pt x="231681" y="384810"/>
                </a:lnTo>
                <a:lnTo>
                  <a:pt x="255589" y="381000"/>
                </a:lnTo>
                <a:lnTo>
                  <a:pt x="279980" y="378460"/>
                </a:lnTo>
                <a:lnTo>
                  <a:pt x="279980" y="289560"/>
                </a:lnTo>
                <a:lnTo>
                  <a:pt x="297319" y="289560"/>
                </a:lnTo>
                <a:lnTo>
                  <a:pt x="297319" y="378460"/>
                </a:lnTo>
                <a:lnTo>
                  <a:pt x="322750" y="379730"/>
                </a:lnTo>
                <a:lnTo>
                  <a:pt x="347670" y="383540"/>
                </a:lnTo>
                <a:lnTo>
                  <a:pt x="372078" y="389890"/>
                </a:lnTo>
                <a:lnTo>
                  <a:pt x="389147" y="396240"/>
                </a:lnTo>
                <a:lnTo>
                  <a:pt x="279980" y="396240"/>
                </a:lnTo>
                <a:lnTo>
                  <a:pt x="257718" y="397510"/>
                </a:lnTo>
                <a:lnTo>
                  <a:pt x="250438" y="398780"/>
                </a:lnTo>
                <a:close/>
              </a:path>
              <a:path w="581659" h="577850">
                <a:moveTo>
                  <a:pt x="414868" y="398780"/>
                </a:moveTo>
                <a:lnTo>
                  <a:pt x="395974" y="398780"/>
                </a:lnTo>
                <a:lnTo>
                  <a:pt x="406764" y="373380"/>
                </a:lnTo>
                <a:lnTo>
                  <a:pt x="414407" y="345440"/>
                </a:lnTo>
                <a:lnTo>
                  <a:pt x="418901" y="317500"/>
                </a:lnTo>
                <a:lnTo>
                  <a:pt x="420247" y="289560"/>
                </a:lnTo>
                <a:lnTo>
                  <a:pt x="437586" y="289560"/>
                </a:lnTo>
                <a:lnTo>
                  <a:pt x="436220" y="317500"/>
                </a:lnTo>
                <a:lnTo>
                  <a:pt x="436096" y="320040"/>
                </a:lnTo>
                <a:lnTo>
                  <a:pt x="431294" y="349250"/>
                </a:lnTo>
                <a:lnTo>
                  <a:pt x="423179" y="378460"/>
                </a:lnTo>
                <a:lnTo>
                  <a:pt x="414868" y="398780"/>
                </a:lnTo>
                <a:close/>
              </a:path>
              <a:path w="581659" h="577850">
                <a:moveTo>
                  <a:pt x="543341" y="433070"/>
                </a:moveTo>
                <a:lnTo>
                  <a:pt x="453537" y="433070"/>
                </a:lnTo>
                <a:lnTo>
                  <a:pt x="465826" y="417830"/>
                </a:lnTo>
                <a:lnTo>
                  <a:pt x="476577" y="401320"/>
                </a:lnTo>
                <a:lnTo>
                  <a:pt x="493459" y="365760"/>
                </a:lnTo>
                <a:lnTo>
                  <a:pt x="503730" y="328930"/>
                </a:lnTo>
                <a:lnTo>
                  <a:pt x="506938" y="289560"/>
                </a:lnTo>
                <a:lnTo>
                  <a:pt x="581460" y="289560"/>
                </a:lnTo>
                <a:lnTo>
                  <a:pt x="577316" y="332740"/>
                </a:lnTo>
                <a:lnTo>
                  <a:pt x="568800" y="372110"/>
                </a:lnTo>
                <a:lnTo>
                  <a:pt x="556275" y="407670"/>
                </a:lnTo>
                <a:lnTo>
                  <a:pt x="543341" y="433070"/>
                </a:lnTo>
                <a:close/>
              </a:path>
              <a:path w="581659" h="577850">
                <a:moveTo>
                  <a:pt x="297319" y="504190"/>
                </a:moveTo>
                <a:lnTo>
                  <a:pt x="280836" y="504190"/>
                </a:lnTo>
                <a:lnTo>
                  <a:pt x="280766" y="495300"/>
                </a:lnTo>
                <a:lnTo>
                  <a:pt x="280665" y="482600"/>
                </a:lnTo>
                <a:lnTo>
                  <a:pt x="280554" y="468630"/>
                </a:lnTo>
                <a:lnTo>
                  <a:pt x="280453" y="455930"/>
                </a:lnTo>
                <a:lnTo>
                  <a:pt x="280373" y="445770"/>
                </a:lnTo>
                <a:lnTo>
                  <a:pt x="280272" y="433070"/>
                </a:lnTo>
                <a:lnTo>
                  <a:pt x="280181" y="421640"/>
                </a:lnTo>
                <a:lnTo>
                  <a:pt x="280070" y="407670"/>
                </a:lnTo>
                <a:lnTo>
                  <a:pt x="279980" y="396240"/>
                </a:lnTo>
                <a:lnTo>
                  <a:pt x="297319" y="396240"/>
                </a:lnTo>
                <a:lnTo>
                  <a:pt x="297319" y="504190"/>
                </a:lnTo>
                <a:close/>
              </a:path>
              <a:path w="581659" h="577850">
                <a:moveTo>
                  <a:pt x="487227" y="504190"/>
                </a:moveTo>
                <a:lnTo>
                  <a:pt x="297319" y="504190"/>
                </a:lnTo>
                <a:lnTo>
                  <a:pt x="311302" y="495300"/>
                </a:lnTo>
                <a:lnTo>
                  <a:pt x="324597" y="486410"/>
                </a:lnTo>
                <a:lnTo>
                  <a:pt x="360226" y="454660"/>
                </a:lnTo>
                <a:lnTo>
                  <a:pt x="387998" y="415290"/>
                </a:lnTo>
                <a:lnTo>
                  <a:pt x="366014" y="406400"/>
                </a:lnTo>
                <a:lnTo>
                  <a:pt x="343573" y="401320"/>
                </a:lnTo>
                <a:lnTo>
                  <a:pt x="320674" y="397510"/>
                </a:lnTo>
                <a:lnTo>
                  <a:pt x="297319" y="396240"/>
                </a:lnTo>
                <a:lnTo>
                  <a:pt x="389147" y="396240"/>
                </a:lnTo>
                <a:lnTo>
                  <a:pt x="395974" y="398780"/>
                </a:lnTo>
                <a:lnTo>
                  <a:pt x="414868" y="398780"/>
                </a:lnTo>
                <a:lnTo>
                  <a:pt x="411751" y="406400"/>
                </a:lnTo>
                <a:lnTo>
                  <a:pt x="422693" y="412750"/>
                </a:lnTo>
                <a:lnTo>
                  <a:pt x="433305" y="419100"/>
                </a:lnTo>
                <a:lnTo>
                  <a:pt x="437417" y="421640"/>
                </a:lnTo>
                <a:lnTo>
                  <a:pt x="403777" y="421640"/>
                </a:lnTo>
                <a:lnTo>
                  <a:pt x="389381" y="445770"/>
                </a:lnTo>
                <a:lnTo>
                  <a:pt x="372648" y="466090"/>
                </a:lnTo>
                <a:lnTo>
                  <a:pt x="353578" y="485140"/>
                </a:lnTo>
                <a:lnTo>
                  <a:pt x="332169" y="502920"/>
                </a:lnTo>
                <a:lnTo>
                  <a:pt x="488611" y="502920"/>
                </a:lnTo>
                <a:lnTo>
                  <a:pt x="487227" y="504190"/>
                </a:lnTo>
                <a:close/>
              </a:path>
              <a:path w="581659" h="577850">
                <a:moveTo>
                  <a:pt x="278938" y="502920"/>
                </a:moveTo>
                <a:lnTo>
                  <a:pt x="248771" y="502920"/>
                </a:lnTo>
                <a:lnTo>
                  <a:pt x="227564" y="485140"/>
                </a:lnTo>
                <a:lnTo>
                  <a:pt x="208647" y="466090"/>
                </a:lnTo>
                <a:lnTo>
                  <a:pt x="192020" y="445770"/>
                </a:lnTo>
                <a:lnTo>
                  <a:pt x="177684" y="421640"/>
                </a:lnTo>
                <a:lnTo>
                  <a:pt x="197537" y="421640"/>
                </a:lnTo>
                <a:lnTo>
                  <a:pt x="210579" y="441960"/>
                </a:lnTo>
                <a:lnTo>
                  <a:pt x="230848" y="466090"/>
                </a:lnTo>
                <a:lnTo>
                  <a:pt x="254267" y="486410"/>
                </a:lnTo>
                <a:lnTo>
                  <a:pt x="278938" y="502920"/>
                </a:lnTo>
                <a:close/>
              </a:path>
              <a:path w="581659" h="577850">
                <a:moveTo>
                  <a:pt x="488611" y="502920"/>
                </a:moveTo>
                <a:lnTo>
                  <a:pt x="332168" y="502920"/>
                </a:lnTo>
                <a:lnTo>
                  <a:pt x="347493" y="499110"/>
                </a:lnTo>
                <a:lnTo>
                  <a:pt x="377000" y="488950"/>
                </a:lnTo>
                <a:lnTo>
                  <a:pt x="391183" y="482600"/>
                </a:lnTo>
                <a:lnTo>
                  <a:pt x="404838" y="473710"/>
                </a:lnTo>
                <a:lnTo>
                  <a:pt x="417817" y="466090"/>
                </a:lnTo>
                <a:lnTo>
                  <a:pt x="430120" y="455930"/>
                </a:lnTo>
                <a:lnTo>
                  <a:pt x="441748" y="445770"/>
                </a:lnTo>
                <a:lnTo>
                  <a:pt x="432674" y="439420"/>
                </a:lnTo>
                <a:lnTo>
                  <a:pt x="423320" y="433070"/>
                </a:lnTo>
                <a:lnTo>
                  <a:pt x="413688" y="426720"/>
                </a:lnTo>
                <a:lnTo>
                  <a:pt x="403777" y="421640"/>
                </a:lnTo>
                <a:lnTo>
                  <a:pt x="437417" y="421640"/>
                </a:lnTo>
                <a:lnTo>
                  <a:pt x="443586" y="425450"/>
                </a:lnTo>
                <a:lnTo>
                  <a:pt x="453538" y="433070"/>
                </a:lnTo>
                <a:lnTo>
                  <a:pt x="543341" y="433070"/>
                </a:lnTo>
                <a:lnTo>
                  <a:pt x="540108" y="439420"/>
                </a:lnTo>
                <a:lnTo>
                  <a:pt x="520661" y="468630"/>
                </a:lnTo>
                <a:lnTo>
                  <a:pt x="498299" y="494030"/>
                </a:lnTo>
                <a:lnTo>
                  <a:pt x="488611" y="5029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TAG</a:t>
            </a:r>
            <a:r>
              <a:rPr dirty="0" spc="-130"/>
              <a:t> </a:t>
            </a:r>
            <a:r>
              <a:rPr dirty="0" spc="-220"/>
              <a:t>HEUER</a:t>
            </a:r>
            <a:r>
              <a:rPr dirty="0" spc="-15"/>
              <a:t> </a:t>
            </a:r>
            <a:r>
              <a:rPr dirty="0"/>
              <a:t>WATcH</a:t>
            </a:r>
            <a:r>
              <a:rPr dirty="0" spc="-70"/>
              <a:t> </a:t>
            </a:r>
            <a:r>
              <a:rPr dirty="0" spc="-160"/>
              <a:t>REPAIR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7074324" y="9584875"/>
            <a:ext cx="4444365" cy="528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890"/>
              </a:lnSpc>
            </a:pPr>
            <a:r>
              <a:rPr dirty="0" u="heavy" sz="3300" spc="-9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Www.</a:t>
            </a:r>
            <a:r>
              <a:rPr dirty="0" sz="3300" spc="-90">
                <a:solidFill>
                  <a:srgbClr val="5B5B5B"/>
                </a:solidFill>
                <a:latin typeface="Trebuchet MS"/>
                <a:cs typeface="Trebuchet MS"/>
                <a:hlinkClick r:id="rId5"/>
              </a:rPr>
              <a:t>jj</a:t>
            </a:r>
            <a:r>
              <a:rPr dirty="0" u="heavy" sz="3300" spc="-9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watchrepair.com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3529941" y="9584942"/>
            <a:ext cx="4359910" cy="528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890"/>
              </a:lnSpc>
            </a:pPr>
            <a:r>
              <a:rPr dirty="0" sz="3300" spc="-85">
                <a:solidFill>
                  <a:srgbClr val="5B5B5B"/>
                </a:solidFill>
                <a:latin typeface="Trebuchet MS"/>
                <a:cs typeface="Trebuchet MS"/>
                <a:hlinkClick r:id="rId6"/>
              </a:rPr>
              <a:t>info@jjwatchrepair.com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7246600" y="353223"/>
            <a:ext cx="941705" cy="285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260" i="1">
                <a:solidFill>
                  <a:srgbClr val="202020"/>
                </a:solidFill>
                <a:latin typeface="Trebuchet MS"/>
                <a:cs typeface="Trebuchet MS"/>
              </a:rPr>
              <a:t>J&amp;J</a:t>
            </a:r>
            <a:r>
              <a:rPr dirty="0" sz="1700" spc="-70" i="1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dirty="0" sz="1700" spc="-10" i="1">
                <a:solidFill>
                  <a:srgbClr val="202020"/>
                </a:solidFill>
                <a:latin typeface="Trebuchet MS"/>
                <a:cs typeface="Trebuchet MS"/>
              </a:rPr>
              <a:t>Watch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552923" y="3631311"/>
            <a:ext cx="9144635" cy="4683125"/>
          </a:xfrm>
          <a:prstGeom prst="rect">
            <a:avLst/>
          </a:prstGeom>
        </p:spPr>
        <p:txBody>
          <a:bodyPr wrap="square" lIns="0" tIns="122555" rIns="0" bIns="0" rtlCol="0" vert="horz">
            <a:spAutoFit/>
          </a:bodyPr>
          <a:lstStyle/>
          <a:p>
            <a:pPr marL="12700" marR="2682875">
              <a:lnSpc>
                <a:spcPct val="79900"/>
              </a:lnSpc>
              <a:spcBef>
                <a:spcPts val="965"/>
              </a:spcBef>
              <a:tabLst>
                <a:tab pos="1771650" algn="l"/>
                <a:tab pos="3519804" algn="l"/>
                <a:tab pos="4537075" algn="l"/>
              </a:tabLst>
            </a:pPr>
            <a:r>
              <a:rPr dirty="0" sz="3600" spc="45" b="1">
                <a:solidFill>
                  <a:srgbClr val="202020"/>
                </a:solidFill>
                <a:latin typeface="Cambria"/>
                <a:cs typeface="Cambria"/>
              </a:rPr>
              <a:t>PROFESSIONAL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25" b="1">
                <a:solidFill>
                  <a:srgbClr val="202020"/>
                </a:solidFill>
                <a:latin typeface="Cambria"/>
                <a:cs typeface="Cambria"/>
              </a:rPr>
              <a:t>TAG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10" b="1">
                <a:solidFill>
                  <a:srgbClr val="202020"/>
                </a:solidFill>
                <a:latin typeface="Cambria"/>
                <a:cs typeface="Cambria"/>
              </a:rPr>
              <a:t>HEUER WATCH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10" b="1">
                <a:solidFill>
                  <a:srgbClr val="202020"/>
                </a:solidFill>
                <a:latin typeface="Cambria"/>
                <a:cs typeface="Cambria"/>
              </a:rPr>
              <a:t>REPAIR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790" b="1">
                <a:solidFill>
                  <a:srgbClr val="202020"/>
                </a:solidFill>
                <a:latin typeface="Cambria"/>
                <a:cs typeface="Cambria"/>
              </a:rPr>
              <a:t> </a:t>
            </a:r>
            <a:r>
              <a:rPr dirty="0" sz="3600" spc="-10" b="1">
                <a:solidFill>
                  <a:srgbClr val="202020"/>
                </a:solidFill>
                <a:latin typeface="Cambria"/>
                <a:cs typeface="Cambria"/>
              </a:rPr>
              <a:t>GUARANTEES AUTHENTICITY</a:t>
            </a:r>
            <a:endParaRPr sz="3600">
              <a:latin typeface="Cambria"/>
              <a:cs typeface="Cambria"/>
            </a:endParaRPr>
          </a:p>
          <a:p>
            <a:pPr marL="21590" marR="5080">
              <a:lnSpc>
                <a:spcPct val="117400"/>
              </a:lnSpc>
              <a:spcBef>
                <a:spcPts val="2200"/>
              </a:spcBef>
            </a:pP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Professional</a:t>
            </a:r>
            <a:r>
              <a:rPr dirty="0" sz="3300" spc="-6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u="heavy" sz="3300" spc="16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Tag</a:t>
            </a:r>
            <a:r>
              <a:rPr dirty="0" u="heavy" sz="3300" spc="10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30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Heuer</a:t>
            </a:r>
            <a:r>
              <a:rPr dirty="0" u="heavy" sz="3300" spc="-6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30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Watch</a:t>
            </a:r>
            <a:r>
              <a:rPr dirty="0" u="heavy" sz="3300" spc="-6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30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Repair</a:t>
            </a:r>
            <a:r>
              <a:rPr dirty="0" u="heavy" sz="3300" spc="-65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300" spc="114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Ensures</a:t>
            </a:r>
            <a:r>
              <a:rPr dirty="0" sz="3300" spc="114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Your</a:t>
            </a:r>
            <a:r>
              <a:rPr dirty="0" sz="3300" spc="-9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Watch</a:t>
            </a:r>
            <a:r>
              <a:rPr dirty="0" sz="3300" spc="-9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130">
                <a:solidFill>
                  <a:srgbClr val="5B5B5B"/>
                </a:solidFill>
                <a:latin typeface="Trebuchet MS"/>
                <a:cs typeface="Trebuchet MS"/>
              </a:rPr>
              <a:t>Is</a:t>
            </a:r>
            <a:r>
              <a:rPr dirty="0" sz="3300" spc="-8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Handled</a:t>
            </a:r>
            <a:r>
              <a:rPr dirty="0" sz="3300" spc="-9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190">
                <a:solidFill>
                  <a:srgbClr val="5B5B5B"/>
                </a:solidFill>
                <a:latin typeface="Trebuchet MS"/>
                <a:cs typeface="Trebuchet MS"/>
              </a:rPr>
              <a:t>By</a:t>
            </a:r>
            <a:r>
              <a:rPr dirty="0" sz="3300" spc="-8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Experts</a:t>
            </a:r>
            <a:r>
              <a:rPr dirty="0" sz="3300" spc="-9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105">
                <a:solidFill>
                  <a:srgbClr val="5B5B5B"/>
                </a:solidFill>
                <a:latin typeface="Trebuchet MS"/>
                <a:cs typeface="Trebuchet MS"/>
              </a:rPr>
              <a:t>Using</a:t>
            </a:r>
            <a:r>
              <a:rPr dirty="0" sz="3300" spc="-9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20">
                <a:solidFill>
                  <a:srgbClr val="5B5B5B"/>
                </a:solidFill>
                <a:latin typeface="Trebuchet MS"/>
                <a:cs typeface="Trebuchet MS"/>
              </a:rPr>
              <a:t>Only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Genuine</a:t>
            </a:r>
            <a:r>
              <a:rPr dirty="0" sz="3300" spc="-8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30">
                <a:solidFill>
                  <a:srgbClr val="5B5B5B"/>
                </a:solidFill>
                <a:latin typeface="Trebuchet MS"/>
                <a:cs typeface="Trebuchet MS"/>
              </a:rPr>
              <a:t>Parts,</a:t>
            </a:r>
            <a:r>
              <a:rPr dirty="0" sz="3300" spc="-8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Preserving</a:t>
            </a:r>
            <a:r>
              <a:rPr dirty="0" sz="3300" spc="-8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40">
                <a:solidFill>
                  <a:srgbClr val="5B5B5B"/>
                </a:solidFill>
                <a:latin typeface="Trebuchet MS"/>
                <a:cs typeface="Trebuchet MS"/>
              </a:rPr>
              <a:t>Its</a:t>
            </a:r>
            <a:r>
              <a:rPr dirty="0" sz="3300" spc="-8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114">
                <a:solidFill>
                  <a:srgbClr val="5B5B5B"/>
                </a:solidFill>
                <a:latin typeface="Trebuchet MS"/>
                <a:cs typeface="Trebuchet MS"/>
              </a:rPr>
              <a:t>Authenticity,</a:t>
            </a:r>
            <a:r>
              <a:rPr dirty="0" sz="3300" spc="-8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10">
                <a:solidFill>
                  <a:srgbClr val="5B5B5B"/>
                </a:solidFill>
                <a:latin typeface="Trebuchet MS"/>
                <a:cs typeface="Trebuchet MS"/>
              </a:rPr>
              <a:t>Value, </a:t>
            </a:r>
            <a:r>
              <a:rPr dirty="0" sz="3300" spc="110">
                <a:solidFill>
                  <a:srgbClr val="5B5B5B"/>
                </a:solidFill>
                <a:latin typeface="Trebuchet MS"/>
                <a:cs typeface="Trebuchet MS"/>
              </a:rPr>
              <a:t>And</a:t>
            </a:r>
            <a:r>
              <a:rPr dirty="0" sz="3300" spc="-13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40">
                <a:solidFill>
                  <a:srgbClr val="5B5B5B"/>
                </a:solidFill>
                <a:latin typeface="Trebuchet MS"/>
                <a:cs typeface="Trebuchet MS"/>
              </a:rPr>
              <a:t>Longevity.</a:t>
            </a:r>
            <a:r>
              <a:rPr dirty="0" sz="3300" spc="-13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150">
                <a:solidFill>
                  <a:srgbClr val="5B5B5B"/>
                </a:solidFill>
                <a:latin typeface="Trebuchet MS"/>
                <a:cs typeface="Trebuchet MS"/>
              </a:rPr>
              <a:t>Choose</a:t>
            </a:r>
            <a:r>
              <a:rPr dirty="0" sz="3300" spc="-13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65">
                <a:solidFill>
                  <a:srgbClr val="5B5B5B"/>
                </a:solidFill>
                <a:latin typeface="Trebuchet MS"/>
                <a:cs typeface="Trebuchet MS"/>
              </a:rPr>
              <a:t>Quality</a:t>
            </a:r>
            <a:r>
              <a:rPr dirty="0" sz="3300" spc="-13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Repair</a:t>
            </a:r>
            <a:r>
              <a:rPr dirty="0" sz="3300" spc="-13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20">
                <a:solidFill>
                  <a:srgbClr val="5B5B5B"/>
                </a:solidFill>
                <a:latin typeface="Trebuchet MS"/>
                <a:cs typeface="Trebuchet MS"/>
              </a:rPr>
              <a:t>With </a:t>
            </a:r>
            <a:r>
              <a:rPr dirty="0" sz="3300" spc="100">
                <a:solidFill>
                  <a:srgbClr val="5B5B5B"/>
                </a:solidFill>
                <a:latin typeface="Trebuchet MS"/>
                <a:cs typeface="Trebuchet MS"/>
              </a:rPr>
              <a:t>Peace</a:t>
            </a:r>
            <a:r>
              <a:rPr dirty="0" sz="3300" spc="-15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Of</a:t>
            </a:r>
            <a:r>
              <a:rPr dirty="0" sz="3300" spc="-15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20">
                <a:solidFill>
                  <a:srgbClr val="5B5B5B"/>
                </a:solidFill>
                <a:latin typeface="Trebuchet MS"/>
                <a:cs typeface="Trebuchet MS"/>
              </a:rPr>
              <a:t>Mind.</a:t>
            </a:r>
            <a:endParaRPr sz="3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221668"/>
            <a:ext cx="5863538" cy="606533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074415" y="55946"/>
            <a:ext cx="5213583" cy="4608696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0010" y="0"/>
            <a:ext cx="3257551" cy="3091452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12759957" y="9548100"/>
            <a:ext cx="628650" cy="628650"/>
          </a:xfrm>
          <a:custGeom>
            <a:avLst/>
            <a:gdLst/>
            <a:ahLst/>
            <a:cxnLst/>
            <a:rect l="l" t="t" r="r" b="b"/>
            <a:pathLst>
              <a:path w="628650" h="628650">
                <a:moveTo>
                  <a:pt x="507009" y="205117"/>
                </a:moveTo>
                <a:lnTo>
                  <a:pt x="505231" y="196380"/>
                </a:lnTo>
                <a:lnTo>
                  <a:pt x="500392" y="189230"/>
                </a:lnTo>
                <a:lnTo>
                  <a:pt x="493217" y="184416"/>
                </a:lnTo>
                <a:lnTo>
                  <a:pt x="484428" y="182651"/>
                </a:lnTo>
                <a:lnTo>
                  <a:pt x="478599" y="182651"/>
                </a:lnTo>
                <a:lnTo>
                  <a:pt x="478599" y="242176"/>
                </a:lnTo>
                <a:lnTo>
                  <a:pt x="478599" y="398856"/>
                </a:lnTo>
                <a:lnTo>
                  <a:pt x="457365" y="377659"/>
                </a:lnTo>
                <a:lnTo>
                  <a:pt x="457365" y="417703"/>
                </a:lnTo>
                <a:lnTo>
                  <a:pt x="168236" y="417703"/>
                </a:lnTo>
                <a:lnTo>
                  <a:pt x="190182" y="395820"/>
                </a:lnTo>
                <a:lnTo>
                  <a:pt x="255333" y="330784"/>
                </a:lnTo>
                <a:lnTo>
                  <a:pt x="286219" y="356781"/>
                </a:lnTo>
                <a:lnTo>
                  <a:pt x="299466" y="364324"/>
                </a:lnTo>
                <a:lnTo>
                  <a:pt x="314299" y="366839"/>
                </a:lnTo>
                <a:lnTo>
                  <a:pt x="329145" y="364324"/>
                </a:lnTo>
                <a:lnTo>
                  <a:pt x="342417" y="356781"/>
                </a:lnTo>
                <a:lnTo>
                  <a:pt x="362242" y="340106"/>
                </a:lnTo>
                <a:lnTo>
                  <a:pt x="371665" y="332168"/>
                </a:lnTo>
                <a:lnTo>
                  <a:pt x="457365" y="417703"/>
                </a:lnTo>
                <a:lnTo>
                  <a:pt x="457365" y="377659"/>
                </a:lnTo>
                <a:lnTo>
                  <a:pt x="411797" y="332168"/>
                </a:lnTo>
                <a:lnTo>
                  <a:pt x="393433" y="313855"/>
                </a:lnTo>
                <a:lnTo>
                  <a:pt x="478599" y="242176"/>
                </a:lnTo>
                <a:lnTo>
                  <a:pt x="478599" y="182651"/>
                </a:lnTo>
                <a:lnTo>
                  <a:pt x="471716" y="182651"/>
                </a:lnTo>
                <a:lnTo>
                  <a:pt x="471716" y="210934"/>
                </a:lnTo>
                <a:lnTo>
                  <a:pt x="318223" y="340106"/>
                </a:lnTo>
                <a:lnTo>
                  <a:pt x="310388" y="340106"/>
                </a:lnTo>
                <a:lnTo>
                  <a:pt x="299326" y="330784"/>
                </a:lnTo>
                <a:lnTo>
                  <a:pt x="233565" y="275450"/>
                </a:lnTo>
                <a:lnTo>
                  <a:pt x="233565" y="312458"/>
                </a:lnTo>
                <a:lnTo>
                  <a:pt x="150050" y="395820"/>
                </a:lnTo>
                <a:lnTo>
                  <a:pt x="150050" y="242176"/>
                </a:lnTo>
                <a:lnTo>
                  <a:pt x="233565" y="312458"/>
                </a:lnTo>
                <a:lnTo>
                  <a:pt x="233565" y="275450"/>
                </a:lnTo>
                <a:lnTo>
                  <a:pt x="194043" y="242176"/>
                </a:lnTo>
                <a:lnTo>
                  <a:pt x="156921" y="210934"/>
                </a:lnTo>
                <a:lnTo>
                  <a:pt x="471716" y="210934"/>
                </a:lnTo>
                <a:lnTo>
                  <a:pt x="471716" y="182651"/>
                </a:lnTo>
                <a:lnTo>
                  <a:pt x="144221" y="182651"/>
                </a:lnTo>
                <a:lnTo>
                  <a:pt x="135445" y="184416"/>
                </a:lnTo>
                <a:lnTo>
                  <a:pt x="128270" y="189230"/>
                </a:lnTo>
                <a:lnTo>
                  <a:pt x="123418" y="196380"/>
                </a:lnTo>
                <a:lnTo>
                  <a:pt x="121640" y="205117"/>
                </a:lnTo>
                <a:lnTo>
                  <a:pt x="121640" y="411429"/>
                </a:lnTo>
                <a:lnTo>
                  <a:pt x="124371" y="424878"/>
                </a:lnTo>
                <a:lnTo>
                  <a:pt x="131813" y="435864"/>
                </a:lnTo>
                <a:lnTo>
                  <a:pt x="142849" y="443280"/>
                </a:lnTo>
                <a:lnTo>
                  <a:pt x="156349" y="445998"/>
                </a:lnTo>
                <a:lnTo>
                  <a:pt x="472287" y="445998"/>
                </a:lnTo>
                <a:lnTo>
                  <a:pt x="485787" y="443280"/>
                </a:lnTo>
                <a:lnTo>
                  <a:pt x="496811" y="435864"/>
                </a:lnTo>
                <a:lnTo>
                  <a:pt x="504266" y="424878"/>
                </a:lnTo>
                <a:lnTo>
                  <a:pt x="505726" y="417703"/>
                </a:lnTo>
                <a:lnTo>
                  <a:pt x="507009" y="411429"/>
                </a:lnTo>
                <a:lnTo>
                  <a:pt x="507009" y="398856"/>
                </a:lnTo>
                <a:lnTo>
                  <a:pt x="507009" y="242176"/>
                </a:lnTo>
                <a:lnTo>
                  <a:pt x="507009" y="210934"/>
                </a:lnTo>
                <a:lnTo>
                  <a:pt x="507009" y="205117"/>
                </a:lnTo>
                <a:close/>
              </a:path>
              <a:path w="628650" h="628650">
                <a:moveTo>
                  <a:pt x="628650" y="314325"/>
                </a:moveTo>
                <a:lnTo>
                  <a:pt x="625233" y="267931"/>
                </a:lnTo>
                <a:lnTo>
                  <a:pt x="615315" y="223647"/>
                </a:lnTo>
                <a:lnTo>
                  <a:pt x="599389" y="181927"/>
                </a:lnTo>
                <a:lnTo>
                  <a:pt x="598716" y="180721"/>
                </a:lnTo>
                <a:lnTo>
                  <a:pt x="598716" y="314325"/>
                </a:lnTo>
                <a:lnTo>
                  <a:pt x="594982" y="360387"/>
                </a:lnTo>
                <a:lnTo>
                  <a:pt x="584187" y="404114"/>
                </a:lnTo>
                <a:lnTo>
                  <a:pt x="566928" y="444906"/>
                </a:lnTo>
                <a:lnTo>
                  <a:pt x="543775" y="482168"/>
                </a:lnTo>
                <a:lnTo>
                  <a:pt x="515327" y="515315"/>
                </a:lnTo>
                <a:lnTo>
                  <a:pt x="482168" y="543763"/>
                </a:lnTo>
                <a:lnTo>
                  <a:pt x="444906" y="566915"/>
                </a:lnTo>
                <a:lnTo>
                  <a:pt x="404114" y="584187"/>
                </a:lnTo>
                <a:lnTo>
                  <a:pt x="360400" y="594982"/>
                </a:lnTo>
                <a:lnTo>
                  <a:pt x="314325" y="598703"/>
                </a:lnTo>
                <a:lnTo>
                  <a:pt x="268262" y="594982"/>
                </a:lnTo>
                <a:lnTo>
                  <a:pt x="224536" y="584187"/>
                </a:lnTo>
                <a:lnTo>
                  <a:pt x="183743" y="566915"/>
                </a:lnTo>
                <a:lnTo>
                  <a:pt x="146481" y="543763"/>
                </a:lnTo>
                <a:lnTo>
                  <a:pt x="113322" y="515315"/>
                </a:lnTo>
                <a:lnTo>
                  <a:pt x="84886" y="482168"/>
                </a:lnTo>
                <a:lnTo>
                  <a:pt x="61722" y="444906"/>
                </a:lnTo>
                <a:lnTo>
                  <a:pt x="44462" y="404114"/>
                </a:lnTo>
                <a:lnTo>
                  <a:pt x="33667" y="360387"/>
                </a:lnTo>
                <a:lnTo>
                  <a:pt x="29933" y="314325"/>
                </a:lnTo>
                <a:lnTo>
                  <a:pt x="33667" y="268249"/>
                </a:lnTo>
                <a:lnTo>
                  <a:pt x="44462" y="224523"/>
                </a:lnTo>
                <a:lnTo>
                  <a:pt x="61722" y="183743"/>
                </a:lnTo>
                <a:lnTo>
                  <a:pt x="84886" y="146469"/>
                </a:lnTo>
                <a:lnTo>
                  <a:pt x="113322" y="113322"/>
                </a:lnTo>
                <a:lnTo>
                  <a:pt x="146481" y="84874"/>
                </a:lnTo>
                <a:lnTo>
                  <a:pt x="183743" y="61722"/>
                </a:lnTo>
                <a:lnTo>
                  <a:pt x="224536" y="44450"/>
                </a:lnTo>
                <a:lnTo>
                  <a:pt x="268262" y="33655"/>
                </a:lnTo>
                <a:lnTo>
                  <a:pt x="314325" y="29933"/>
                </a:lnTo>
                <a:lnTo>
                  <a:pt x="360400" y="33655"/>
                </a:lnTo>
                <a:lnTo>
                  <a:pt x="404114" y="44450"/>
                </a:lnTo>
                <a:lnTo>
                  <a:pt x="444906" y="61722"/>
                </a:lnTo>
                <a:lnTo>
                  <a:pt x="482168" y="84874"/>
                </a:lnTo>
                <a:lnTo>
                  <a:pt x="515327" y="113322"/>
                </a:lnTo>
                <a:lnTo>
                  <a:pt x="543775" y="146469"/>
                </a:lnTo>
                <a:lnTo>
                  <a:pt x="566928" y="183743"/>
                </a:lnTo>
                <a:lnTo>
                  <a:pt x="584187" y="224523"/>
                </a:lnTo>
                <a:lnTo>
                  <a:pt x="594982" y="268249"/>
                </a:lnTo>
                <a:lnTo>
                  <a:pt x="598716" y="314325"/>
                </a:lnTo>
                <a:lnTo>
                  <a:pt x="598716" y="180721"/>
                </a:lnTo>
                <a:lnTo>
                  <a:pt x="577938" y="143294"/>
                </a:lnTo>
                <a:lnTo>
                  <a:pt x="551459" y="108216"/>
                </a:lnTo>
                <a:lnTo>
                  <a:pt x="520433" y="77190"/>
                </a:lnTo>
                <a:lnTo>
                  <a:pt x="485355" y="50711"/>
                </a:lnTo>
                <a:lnTo>
                  <a:pt x="447941" y="29933"/>
                </a:lnTo>
                <a:lnTo>
                  <a:pt x="405003" y="13322"/>
                </a:lnTo>
                <a:lnTo>
                  <a:pt x="360718" y="3416"/>
                </a:lnTo>
                <a:lnTo>
                  <a:pt x="314325" y="0"/>
                </a:lnTo>
                <a:lnTo>
                  <a:pt x="267944" y="3416"/>
                </a:lnTo>
                <a:lnTo>
                  <a:pt x="223647" y="13322"/>
                </a:lnTo>
                <a:lnTo>
                  <a:pt x="181940" y="29260"/>
                </a:lnTo>
                <a:lnTo>
                  <a:pt x="143294" y="50711"/>
                </a:lnTo>
                <a:lnTo>
                  <a:pt x="108216" y="77190"/>
                </a:lnTo>
                <a:lnTo>
                  <a:pt x="77190" y="108216"/>
                </a:lnTo>
                <a:lnTo>
                  <a:pt x="50711" y="143294"/>
                </a:lnTo>
                <a:lnTo>
                  <a:pt x="29260" y="181927"/>
                </a:lnTo>
                <a:lnTo>
                  <a:pt x="13335" y="223647"/>
                </a:lnTo>
                <a:lnTo>
                  <a:pt x="3416" y="267931"/>
                </a:lnTo>
                <a:lnTo>
                  <a:pt x="0" y="314325"/>
                </a:lnTo>
                <a:lnTo>
                  <a:pt x="3416" y="360705"/>
                </a:lnTo>
                <a:lnTo>
                  <a:pt x="13335" y="405003"/>
                </a:lnTo>
                <a:lnTo>
                  <a:pt x="29260" y="446709"/>
                </a:lnTo>
                <a:lnTo>
                  <a:pt x="50711" y="485355"/>
                </a:lnTo>
                <a:lnTo>
                  <a:pt x="77190" y="520433"/>
                </a:lnTo>
                <a:lnTo>
                  <a:pt x="108216" y="551446"/>
                </a:lnTo>
                <a:lnTo>
                  <a:pt x="143294" y="577938"/>
                </a:lnTo>
                <a:lnTo>
                  <a:pt x="181940" y="599389"/>
                </a:lnTo>
                <a:lnTo>
                  <a:pt x="223647" y="615315"/>
                </a:lnTo>
                <a:lnTo>
                  <a:pt x="267944" y="625233"/>
                </a:lnTo>
                <a:lnTo>
                  <a:pt x="314325" y="628650"/>
                </a:lnTo>
                <a:lnTo>
                  <a:pt x="360718" y="625233"/>
                </a:lnTo>
                <a:lnTo>
                  <a:pt x="405003" y="615315"/>
                </a:lnTo>
                <a:lnTo>
                  <a:pt x="446722" y="599389"/>
                </a:lnTo>
                <a:lnTo>
                  <a:pt x="447941" y="598703"/>
                </a:lnTo>
                <a:lnTo>
                  <a:pt x="485355" y="577938"/>
                </a:lnTo>
                <a:lnTo>
                  <a:pt x="520433" y="551446"/>
                </a:lnTo>
                <a:lnTo>
                  <a:pt x="551459" y="520433"/>
                </a:lnTo>
                <a:lnTo>
                  <a:pt x="577938" y="485355"/>
                </a:lnTo>
                <a:lnTo>
                  <a:pt x="599389" y="446709"/>
                </a:lnTo>
                <a:lnTo>
                  <a:pt x="615315" y="405003"/>
                </a:lnTo>
                <a:lnTo>
                  <a:pt x="625233" y="360705"/>
                </a:lnTo>
                <a:lnTo>
                  <a:pt x="625259" y="360387"/>
                </a:lnTo>
                <a:lnTo>
                  <a:pt x="628650" y="3143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322281" y="9570928"/>
            <a:ext cx="581660" cy="577850"/>
          </a:xfrm>
          <a:custGeom>
            <a:avLst/>
            <a:gdLst/>
            <a:ahLst/>
            <a:cxnLst/>
            <a:rect l="l" t="t" r="r" b="b"/>
            <a:pathLst>
              <a:path w="581659" h="577850">
                <a:moveTo>
                  <a:pt x="319215" y="1270"/>
                </a:moveTo>
                <a:lnTo>
                  <a:pt x="262243" y="1270"/>
                </a:lnTo>
                <a:lnTo>
                  <a:pt x="269352" y="0"/>
                </a:lnTo>
                <a:lnTo>
                  <a:pt x="312107" y="0"/>
                </a:lnTo>
                <a:lnTo>
                  <a:pt x="319215" y="1270"/>
                </a:lnTo>
                <a:close/>
              </a:path>
              <a:path w="581659" h="577850">
                <a:moveTo>
                  <a:pt x="290751" y="577850"/>
                </a:moveTo>
                <a:lnTo>
                  <a:pt x="225985" y="571500"/>
                </a:lnTo>
                <a:lnTo>
                  <a:pt x="164132" y="551180"/>
                </a:lnTo>
                <a:lnTo>
                  <a:pt x="108107" y="516890"/>
                </a:lnTo>
                <a:lnTo>
                  <a:pt x="60826" y="468630"/>
                </a:lnTo>
                <a:lnTo>
                  <a:pt x="25202" y="407670"/>
                </a:lnTo>
                <a:lnTo>
                  <a:pt x="4150" y="332740"/>
                </a:lnTo>
                <a:lnTo>
                  <a:pt x="0" y="289560"/>
                </a:lnTo>
                <a:lnTo>
                  <a:pt x="95" y="281940"/>
                </a:lnTo>
                <a:lnTo>
                  <a:pt x="4328" y="240030"/>
                </a:lnTo>
                <a:lnTo>
                  <a:pt x="5641" y="232410"/>
                </a:lnTo>
                <a:lnTo>
                  <a:pt x="7124" y="226060"/>
                </a:lnTo>
                <a:lnTo>
                  <a:pt x="8777" y="218440"/>
                </a:lnTo>
                <a:lnTo>
                  <a:pt x="10600" y="212090"/>
                </a:lnTo>
                <a:lnTo>
                  <a:pt x="12593" y="205740"/>
                </a:lnTo>
                <a:lnTo>
                  <a:pt x="14752" y="198120"/>
                </a:lnTo>
                <a:lnTo>
                  <a:pt x="17076" y="191770"/>
                </a:lnTo>
                <a:lnTo>
                  <a:pt x="19565" y="185420"/>
                </a:lnTo>
                <a:lnTo>
                  <a:pt x="22219" y="179070"/>
                </a:lnTo>
                <a:lnTo>
                  <a:pt x="25034" y="171450"/>
                </a:lnTo>
                <a:lnTo>
                  <a:pt x="41462" y="140970"/>
                </a:lnTo>
                <a:lnTo>
                  <a:pt x="45205" y="134620"/>
                </a:lnTo>
                <a:lnTo>
                  <a:pt x="49098" y="128270"/>
                </a:lnTo>
                <a:lnTo>
                  <a:pt x="53136" y="121920"/>
                </a:lnTo>
                <a:lnTo>
                  <a:pt x="57315" y="116840"/>
                </a:lnTo>
                <a:lnTo>
                  <a:pt x="61634" y="110490"/>
                </a:lnTo>
                <a:lnTo>
                  <a:pt x="90356" y="80010"/>
                </a:lnTo>
                <a:lnTo>
                  <a:pt x="117626" y="57150"/>
                </a:lnTo>
                <a:lnTo>
                  <a:pt x="123404" y="52070"/>
                </a:lnTo>
                <a:lnTo>
                  <a:pt x="129287" y="48260"/>
                </a:lnTo>
                <a:lnTo>
                  <a:pt x="135267" y="44450"/>
                </a:lnTo>
                <a:lnTo>
                  <a:pt x="147496" y="36830"/>
                </a:lnTo>
                <a:lnTo>
                  <a:pt x="153746" y="34290"/>
                </a:lnTo>
                <a:lnTo>
                  <a:pt x="160078" y="30480"/>
                </a:lnTo>
                <a:lnTo>
                  <a:pt x="166485" y="27940"/>
                </a:lnTo>
                <a:lnTo>
                  <a:pt x="172967" y="24130"/>
                </a:lnTo>
                <a:lnTo>
                  <a:pt x="206372" y="11430"/>
                </a:lnTo>
                <a:lnTo>
                  <a:pt x="213223" y="10160"/>
                </a:lnTo>
                <a:lnTo>
                  <a:pt x="220118" y="7620"/>
                </a:lnTo>
                <a:lnTo>
                  <a:pt x="255152" y="1270"/>
                </a:lnTo>
                <a:lnTo>
                  <a:pt x="326306" y="1270"/>
                </a:lnTo>
                <a:lnTo>
                  <a:pt x="361341" y="7620"/>
                </a:lnTo>
                <a:lnTo>
                  <a:pt x="368235" y="10160"/>
                </a:lnTo>
                <a:lnTo>
                  <a:pt x="375086" y="11430"/>
                </a:lnTo>
                <a:lnTo>
                  <a:pt x="408491" y="24130"/>
                </a:lnTo>
                <a:lnTo>
                  <a:pt x="414973" y="27940"/>
                </a:lnTo>
                <a:lnTo>
                  <a:pt x="421380" y="30480"/>
                </a:lnTo>
                <a:lnTo>
                  <a:pt x="427712" y="34290"/>
                </a:lnTo>
                <a:lnTo>
                  <a:pt x="433962" y="36830"/>
                </a:lnTo>
                <a:lnTo>
                  <a:pt x="446191" y="44450"/>
                </a:lnTo>
                <a:lnTo>
                  <a:pt x="452171" y="48260"/>
                </a:lnTo>
                <a:lnTo>
                  <a:pt x="458054" y="52070"/>
                </a:lnTo>
                <a:lnTo>
                  <a:pt x="463832" y="57150"/>
                </a:lnTo>
                <a:lnTo>
                  <a:pt x="469507" y="60960"/>
                </a:lnTo>
                <a:lnTo>
                  <a:pt x="475077" y="64770"/>
                </a:lnTo>
                <a:lnTo>
                  <a:pt x="480536" y="69850"/>
                </a:lnTo>
                <a:lnTo>
                  <a:pt x="485878" y="74930"/>
                </a:lnTo>
                <a:lnTo>
                  <a:pt x="489796" y="78740"/>
                </a:lnTo>
                <a:lnTo>
                  <a:pt x="249638" y="78740"/>
                </a:lnTo>
                <a:lnTo>
                  <a:pt x="234274" y="82550"/>
                </a:lnTo>
                <a:lnTo>
                  <a:pt x="190460" y="100330"/>
                </a:lnTo>
                <a:lnTo>
                  <a:pt x="151388" y="125730"/>
                </a:lnTo>
                <a:lnTo>
                  <a:pt x="139713" y="135890"/>
                </a:lnTo>
                <a:lnTo>
                  <a:pt x="148807" y="143510"/>
                </a:lnTo>
                <a:lnTo>
                  <a:pt x="158166" y="148590"/>
                </a:lnTo>
                <a:lnTo>
                  <a:pt x="160092" y="149860"/>
                </a:lnTo>
                <a:lnTo>
                  <a:pt x="127576" y="149860"/>
                </a:lnTo>
                <a:lnTo>
                  <a:pt x="116893" y="162560"/>
                </a:lnTo>
                <a:lnTo>
                  <a:pt x="91691" y="207010"/>
                </a:lnTo>
                <a:lnTo>
                  <a:pt x="77504" y="255270"/>
                </a:lnTo>
                <a:lnTo>
                  <a:pt x="75388" y="271780"/>
                </a:lnTo>
                <a:lnTo>
                  <a:pt x="580871" y="271780"/>
                </a:lnTo>
                <a:lnTo>
                  <a:pt x="581094" y="275590"/>
                </a:lnTo>
                <a:lnTo>
                  <a:pt x="581364" y="281940"/>
                </a:lnTo>
                <a:lnTo>
                  <a:pt x="581460" y="289560"/>
                </a:lnTo>
                <a:lnTo>
                  <a:pt x="74521" y="289560"/>
                </a:lnTo>
                <a:lnTo>
                  <a:pt x="75280" y="308610"/>
                </a:lnTo>
                <a:lnTo>
                  <a:pt x="82061" y="346710"/>
                </a:lnTo>
                <a:lnTo>
                  <a:pt x="95747" y="383540"/>
                </a:lnTo>
                <a:lnTo>
                  <a:pt x="115667" y="417830"/>
                </a:lnTo>
                <a:lnTo>
                  <a:pt x="127923" y="433070"/>
                </a:lnTo>
                <a:lnTo>
                  <a:pt x="158140" y="433070"/>
                </a:lnTo>
                <a:lnTo>
                  <a:pt x="148787" y="439420"/>
                </a:lnTo>
                <a:lnTo>
                  <a:pt x="139713" y="445770"/>
                </a:lnTo>
                <a:lnTo>
                  <a:pt x="151296" y="455930"/>
                </a:lnTo>
                <a:lnTo>
                  <a:pt x="163548" y="466090"/>
                </a:lnTo>
                <a:lnTo>
                  <a:pt x="176467" y="473710"/>
                </a:lnTo>
                <a:lnTo>
                  <a:pt x="190054" y="482600"/>
                </a:lnTo>
                <a:lnTo>
                  <a:pt x="204165" y="488950"/>
                </a:lnTo>
                <a:lnTo>
                  <a:pt x="233523" y="499110"/>
                </a:lnTo>
                <a:lnTo>
                  <a:pt x="248771" y="502920"/>
                </a:lnTo>
                <a:lnTo>
                  <a:pt x="278938" y="502920"/>
                </a:lnTo>
                <a:lnTo>
                  <a:pt x="280836" y="504190"/>
                </a:lnTo>
                <a:lnTo>
                  <a:pt x="487227" y="504190"/>
                </a:lnTo>
                <a:lnTo>
                  <a:pt x="473386" y="516890"/>
                </a:lnTo>
                <a:lnTo>
                  <a:pt x="417367" y="551180"/>
                </a:lnTo>
                <a:lnTo>
                  <a:pt x="355517" y="571500"/>
                </a:lnTo>
                <a:lnTo>
                  <a:pt x="323317" y="576580"/>
                </a:lnTo>
                <a:lnTo>
                  <a:pt x="290751" y="577850"/>
                </a:lnTo>
                <a:close/>
              </a:path>
              <a:path w="581659" h="577850">
                <a:moveTo>
                  <a:pt x="198156" y="160020"/>
                </a:moveTo>
                <a:lnTo>
                  <a:pt x="177684" y="160020"/>
                </a:lnTo>
                <a:lnTo>
                  <a:pt x="192120" y="137160"/>
                </a:lnTo>
                <a:lnTo>
                  <a:pt x="208924" y="115570"/>
                </a:lnTo>
                <a:lnTo>
                  <a:pt x="228097" y="96520"/>
                </a:lnTo>
                <a:lnTo>
                  <a:pt x="249638" y="78740"/>
                </a:lnTo>
                <a:lnTo>
                  <a:pt x="332342" y="78740"/>
                </a:lnTo>
                <a:lnTo>
                  <a:pt x="333869" y="80010"/>
                </a:lnTo>
                <a:lnTo>
                  <a:pt x="279980" y="80010"/>
                </a:lnTo>
                <a:lnTo>
                  <a:pt x="253669" y="97790"/>
                </a:lnTo>
                <a:lnTo>
                  <a:pt x="230450" y="116840"/>
                </a:lnTo>
                <a:lnTo>
                  <a:pt x="210323" y="140970"/>
                </a:lnTo>
                <a:lnTo>
                  <a:pt x="198156" y="160020"/>
                </a:lnTo>
                <a:close/>
              </a:path>
              <a:path w="581659" h="577850">
                <a:moveTo>
                  <a:pt x="438507" y="160020"/>
                </a:moveTo>
                <a:lnTo>
                  <a:pt x="403776" y="160020"/>
                </a:lnTo>
                <a:lnTo>
                  <a:pt x="413668" y="154940"/>
                </a:lnTo>
                <a:lnTo>
                  <a:pt x="423294" y="148590"/>
                </a:lnTo>
                <a:lnTo>
                  <a:pt x="432653" y="143510"/>
                </a:lnTo>
                <a:lnTo>
                  <a:pt x="441747" y="135890"/>
                </a:lnTo>
                <a:lnTo>
                  <a:pt x="430115" y="125730"/>
                </a:lnTo>
                <a:lnTo>
                  <a:pt x="391221" y="100330"/>
                </a:lnTo>
                <a:lnTo>
                  <a:pt x="347629" y="82550"/>
                </a:lnTo>
                <a:lnTo>
                  <a:pt x="332342" y="78740"/>
                </a:lnTo>
                <a:lnTo>
                  <a:pt x="489796" y="78740"/>
                </a:lnTo>
                <a:lnTo>
                  <a:pt x="491102" y="80010"/>
                </a:lnTo>
                <a:lnTo>
                  <a:pt x="496209" y="83820"/>
                </a:lnTo>
                <a:lnTo>
                  <a:pt x="501192" y="90170"/>
                </a:lnTo>
                <a:lnTo>
                  <a:pt x="524143" y="116840"/>
                </a:lnTo>
                <a:lnTo>
                  <a:pt x="528322" y="121920"/>
                </a:lnTo>
                <a:lnTo>
                  <a:pt x="532360" y="128270"/>
                </a:lnTo>
                <a:lnTo>
                  <a:pt x="536253" y="134620"/>
                </a:lnTo>
                <a:lnTo>
                  <a:pt x="539996" y="140970"/>
                </a:lnTo>
                <a:lnTo>
                  <a:pt x="543589" y="146050"/>
                </a:lnTo>
                <a:lnTo>
                  <a:pt x="545655" y="149860"/>
                </a:lnTo>
                <a:lnTo>
                  <a:pt x="453710" y="149860"/>
                </a:lnTo>
                <a:lnTo>
                  <a:pt x="443676" y="156210"/>
                </a:lnTo>
                <a:lnTo>
                  <a:pt x="438507" y="160020"/>
                </a:lnTo>
                <a:close/>
              </a:path>
              <a:path w="581659" h="577850">
                <a:moveTo>
                  <a:pt x="297319" y="186690"/>
                </a:moveTo>
                <a:lnTo>
                  <a:pt x="279980" y="186690"/>
                </a:lnTo>
                <a:lnTo>
                  <a:pt x="279980" y="80010"/>
                </a:lnTo>
                <a:lnTo>
                  <a:pt x="297319" y="80010"/>
                </a:lnTo>
                <a:lnTo>
                  <a:pt x="297319" y="186690"/>
                </a:lnTo>
                <a:close/>
              </a:path>
              <a:path w="581659" h="577850">
                <a:moveTo>
                  <a:pt x="385865" y="186690"/>
                </a:moveTo>
                <a:lnTo>
                  <a:pt x="297319" y="186690"/>
                </a:lnTo>
                <a:lnTo>
                  <a:pt x="343546" y="181610"/>
                </a:lnTo>
                <a:lnTo>
                  <a:pt x="365994" y="175260"/>
                </a:lnTo>
                <a:lnTo>
                  <a:pt x="387998" y="167640"/>
                </a:lnTo>
                <a:lnTo>
                  <a:pt x="379717" y="153670"/>
                </a:lnTo>
                <a:lnTo>
                  <a:pt x="370491" y="140970"/>
                </a:lnTo>
                <a:lnTo>
                  <a:pt x="337268" y="106680"/>
                </a:lnTo>
                <a:lnTo>
                  <a:pt x="297319" y="80010"/>
                </a:lnTo>
                <a:lnTo>
                  <a:pt x="333869" y="80010"/>
                </a:lnTo>
                <a:lnTo>
                  <a:pt x="353710" y="96520"/>
                </a:lnTo>
                <a:lnTo>
                  <a:pt x="372739" y="115570"/>
                </a:lnTo>
                <a:lnTo>
                  <a:pt x="389427" y="137160"/>
                </a:lnTo>
                <a:lnTo>
                  <a:pt x="403776" y="160020"/>
                </a:lnTo>
                <a:lnTo>
                  <a:pt x="438507" y="160020"/>
                </a:lnTo>
                <a:lnTo>
                  <a:pt x="433338" y="163830"/>
                </a:lnTo>
                <a:lnTo>
                  <a:pt x="422696" y="168910"/>
                </a:lnTo>
                <a:lnTo>
                  <a:pt x="411750" y="175260"/>
                </a:lnTo>
                <a:lnTo>
                  <a:pt x="415008" y="182880"/>
                </a:lnTo>
                <a:lnTo>
                  <a:pt x="396147" y="182880"/>
                </a:lnTo>
                <a:lnTo>
                  <a:pt x="385865" y="186690"/>
                </a:lnTo>
                <a:close/>
              </a:path>
              <a:path w="581659" h="577850">
                <a:moveTo>
                  <a:pt x="161906" y="271780"/>
                </a:moveTo>
                <a:lnTo>
                  <a:pt x="144567" y="271780"/>
                </a:lnTo>
                <a:lnTo>
                  <a:pt x="147348" y="246380"/>
                </a:lnTo>
                <a:lnTo>
                  <a:pt x="152465" y="222250"/>
                </a:lnTo>
                <a:lnTo>
                  <a:pt x="159918" y="198120"/>
                </a:lnTo>
                <a:lnTo>
                  <a:pt x="169708" y="175260"/>
                </a:lnTo>
                <a:lnTo>
                  <a:pt x="158763" y="168910"/>
                </a:lnTo>
                <a:lnTo>
                  <a:pt x="148121" y="163830"/>
                </a:lnTo>
                <a:lnTo>
                  <a:pt x="137784" y="156210"/>
                </a:lnTo>
                <a:lnTo>
                  <a:pt x="127576" y="149860"/>
                </a:lnTo>
                <a:lnTo>
                  <a:pt x="160092" y="149860"/>
                </a:lnTo>
                <a:lnTo>
                  <a:pt x="167792" y="154940"/>
                </a:lnTo>
                <a:lnTo>
                  <a:pt x="177684" y="160020"/>
                </a:lnTo>
                <a:lnTo>
                  <a:pt x="198156" y="160020"/>
                </a:lnTo>
                <a:lnTo>
                  <a:pt x="193288" y="167640"/>
                </a:lnTo>
                <a:lnTo>
                  <a:pt x="214327" y="175260"/>
                </a:lnTo>
                <a:lnTo>
                  <a:pt x="235788" y="180340"/>
                </a:lnTo>
                <a:lnTo>
                  <a:pt x="250378" y="182880"/>
                </a:lnTo>
                <a:lnTo>
                  <a:pt x="185312" y="182880"/>
                </a:lnTo>
                <a:lnTo>
                  <a:pt x="176361" y="204470"/>
                </a:lnTo>
                <a:lnTo>
                  <a:pt x="169477" y="226060"/>
                </a:lnTo>
                <a:lnTo>
                  <a:pt x="164658" y="248920"/>
                </a:lnTo>
                <a:lnTo>
                  <a:pt x="161906" y="271780"/>
                </a:lnTo>
                <a:close/>
              </a:path>
              <a:path w="581659" h="577850">
                <a:moveTo>
                  <a:pt x="580871" y="271780"/>
                </a:moveTo>
                <a:lnTo>
                  <a:pt x="506071" y="271780"/>
                </a:lnTo>
                <a:lnTo>
                  <a:pt x="503969" y="255270"/>
                </a:lnTo>
                <a:lnTo>
                  <a:pt x="500549" y="238760"/>
                </a:lnTo>
                <a:lnTo>
                  <a:pt x="482470" y="190500"/>
                </a:lnTo>
                <a:lnTo>
                  <a:pt x="453710" y="149860"/>
                </a:lnTo>
                <a:lnTo>
                  <a:pt x="545655" y="149860"/>
                </a:lnTo>
                <a:lnTo>
                  <a:pt x="559240" y="179070"/>
                </a:lnTo>
                <a:lnTo>
                  <a:pt x="561893" y="185420"/>
                </a:lnTo>
                <a:lnTo>
                  <a:pt x="564382" y="191770"/>
                </a:lnTo>
                <a:lnTo>
                  <a:pt x="566706" y="198120"/>
                </a:lnTo>
                <a:lnTo>
                  <a:pt x="568866" y="205740"/>
                </a:lnTo>
                <a:lnTo>
                  <a:pt x="570858" y="212090"/>
                </a:lnTo>
                <a:lnTo>
                  <a:pt x="572681" y="218440"/>
                </a:lnTo>
                <a:lnTo>
                  <a:pt x="574334" y="226060"/>
                </a:lnTo>
                <a:lnTo>
                  <a:pt x="575818" y="232410"/>
                </a:lnTo>
                <a:lnTo>
                  <a:pt x="577130" y="240030"/>
                </a:lnTo>
                <a:lnTo>
                  <a:pt x="578270" y="246380"/>
                </a:lnTo>
                <a:lnTo>
                  <a:pt x="579236" y="254000"/>
                </a:lnTo>
                <a:lnTo>
                  <a:pt x="580029" y="261620"/>
                </a:lnTo>
                <a:lnTo>
                  <a:pt x="580649" y="267970"/>
                </a:lnTo>
                <a:lnTo>
                  <a:pt x="580871" y="271780"/>
                </a:lnTo>
                <a:close/>
              </a:path>
              <a:path w="581659" h="577850">
                <a:moveTo>
                  <a:pt x="297318" y="271780"/>
                </a:moveTo>
                <a:lnTo>
                  <a:pt x="279980" y="271780"/>
                </a:lnTo>
                <a:lnTo>
                  <a:pt x="279980" y="203200"/>
                </a:lnTo>
                <a:lnTo>
                  <a:pt x="255594" y="201930"/>
                </a:lnTo>
                <a:lnTo>
                  <a:pt x="231688" y="196850"/>
                </a:lnTo>
                <a:lnTo>
                  <a:pt x="208260" y="190500"/>
                </a:lnTo>
                <a:lnTo>
                  <a:pt x="185312" y="182880"/>
                </a:lnTo>
                <a:lnTo>
                  <a:pt x="250378" y="182880"/>
                </a:lnTo>
                <a:lnTo>
                  <a:pt x="257672" y="184150"/>
                </a:lnTo>
                <a:lnTo>
                  <a:pt x="279980" y="186690"/>
                </a:lnTo>
                <a:lnTo>
                  <a:pt x="385865" y="186690"/>
                </a:lnTo>
                <a:lnTo>
                  <a:pt x="372155" y="191770"/>
                </a:lnTo>
                <a:lnTo>
                  <a:pt x="347686" y="198120"/>
                </a:lnTo>
                <a:lnTo>
                  <a:pt x="322741" y="201930"/>
                </a:lnTo>
                <a:lnTo>
                  <a:pt x="297319" y="203200"/>
                </a:lnTo>
                <a:lnTo>
                  <a:pt x="297318" y="271780"/>
                </a:lnTo>
                <a:close/>
              </a:path>
              <a:path w="581659" h="577850">
                <a:moveTo>
                  <a:pt x="436891" y="271780"/>
                </a:moveTo>
                <a:lnTo>
                  <a:pt x="419554" y="271780"/>
                </a:lnTo>
                <a:lnTo>
                  <a:pt x="416859" y="248920"/>
                </a:lnTo>
                <a:lnTo>
                  <a:pt x="412059" y="226060"/>
                </a:lnTo>
                <a:lnTo>
                  <a:pt x="405155" y="204470"/>
                </a:lnTo>
                <a:lnTo>
                  <a:pt x="396147" y="182880"/>
                </a:lnTo>
                <a:lnTo>
                  <a:pt x="415008" y="182880"/>
                </a:lnTo>
                <a:lnTo>
                  <a:pt x="421524" y="198120"/>
                </a:lnTo>
                <a:lnTo>
                  <a:pt x="428972" y="222250"/>
                </a:lnTo>
                <a:lnTo>
                  <a:pt x="434094" y="247650"/>
                </a:lnTo>
                <a:lnTo>
                  <a:pt x="436891" y="271780"/>
                </a:lnTo>
                <a:close/>
              </a:path>
              <a:path w="581659" h="577850">
                <a:moveTo>
                  <a:pt x="158140" y="433070"/>
                </a:moveTo>
                <a:lnTo>
                  <a:pt x="127923" y="433070"/>
                </a:lnTo>
                <a:lnTo>
                  <a:pt x="137874" y="425450"/>
                </a:lnTo>
                <a:lnTo>
                  <a:pt x="148155" y="419100"/>
                </a:lnTo>
                <a:lnTo>
                  <a:pt x="158767" y="412750"/>
                </a:lnTo>
                <a:lnTo>
                  <a:pt x="169708" y="406400"/>
                </a:lnTo>
                <a:lnTo>
                  <a:pt x="158281" y="378460"/>
                </a:lnTo>
                <a:lnTo>
                  <a:pt x="150166" y="349250"/>
                </a:lnTo>
                <a:lnTo>
                  <a:pt x="145364" y="320040"/>
                </a:lnTo>
                <a:lnTo>
                  <a:pt x="143874" y="289560"/>
                </a:lnTo>
                <a:lnTo>
                  <a:pt x="161212" y="289560"/>
                </a:lnTo>
                <a:lnTo>
                  <a:pt x="162576" y="317500"/>
                </a:lnTo>
                <a:lnTo>
                  <a:pt x="167048" y="345440"/>
                </a:lnTo>
                <a:lnTo>
                  <a:pt x="174626" y="373380"/>
                </a:lnTo>
                <a:lnTo>
                  <a:pt x="185312" y="398780"/>
                </a:lnTo>
                <a:lnTo>
                  <a:pt x="250438" y="398780"/>
                </a:lnTo>
                <a:lnTo>
                  <a:pt x="235878" y="401320"/>
                </a:lnTo>
                <a:lnTo>
                  <a:pt x="214459" y="407670"/>
                </a:lnTo>
                <a:lnTo>
                  <a:pt x="193462" y="415290"/>
                </a:lnTo>
                <a:lnTo>
                  <a:pt x="197537" y="421640"/>
                </a:lnTo>
                <a:lnTo>
                  <a:pt x="177684" y="421640"/>
                </a:lnTo>
                <a:lnTo>
                  <a:pt x="167773" y="426720"/>
                </a:lnTo>
                <a:lnTo>
                  <a:pt x="158140" y="433070"/>
                </a:lnTo>
                <a:close/>
              </a:path>
              <a:path w="581659" h="577850">
                <a:moveTo>
                  <a:pt x="250438" y="398780"/>
                </a:moveTo>
                <a:lnTo>
                  <a:pt x="185312" y="398780"/>
                </a:lnTo>
                <a:lnTo>
                  <a:pt x="208256" y="391160"/>
                </a:lnTo>
                <a:lnTo>
                  <a:pt x="231681" y="384810"/>
                </a:lnTo>
                <a:lnTo>
                  <a:pt x="255589" y="381000"/>
                </a:lnTo>
                <a:lnTo>
                  <a:pt x="279980" y="378460"/>
                </a:lnTo>
                <a:lnTo>
                  <a:pt x="279980" y="289560"/>
                </a:lnTo>
                <a:lnTo>
                  <a:pt x="297319" y="289560"/>
                </a:lnTo>
                <a:lnTo>
                  <a:pt x="297319" y="378460"/>
                </a:lnTo>
                <a:lnTo>
                  <a:pt x="322750" y="379730"/>
                </a:lnTo>
                <a:lnTo>
                  <a:pt x="347670" y="383540"/>
                </a:lnTo>
                <a:lnTo>
                  <a:pt x="372078" y="389890"/>
                </a:lnTo>
                <a:lnTo>
                  <a:pt x="389147" y="396240"/>
                </a:lnTo>
                <a:lnTo>
                  <a:pt x="279980" y="396240"/>
                </a:lnTo>
                <a:lnTo>
                  <a:pt x="257718" y="397510"/>
                </a:lnTo>
                <a:lnTo>
                  <a:pt x="250438" y="398780"/>
                </a:lnTo>
                <a:close/>
              </a:path>
              <a:path w="581659" h="577850">
                <a:moveTo>
                  <a:pt x="414868" y="398780"/>
                </a:moveTo>
                <a:lnTo>
                  <a:pt x="395974" y="398780"/>
                </a:lnTo>
                <a:lnTo>
                  <a:pt x="406764" y="373380"/>
                </a:lnTo>
                <a:lnTo>
                  <a:pt x="414407" y="345440"/>
                </a:lnTo>
                <a:lnTo>
                  <a:pt x="418901" y="317500"/>
                </a:lnTo>
                <a:lnTo>
                  <a:pt x="420247" y="289560"/>
                </a:lnTo>
                <a:lnTo>
                  <a:pt x="437586" y="289560"/>
                </a:lnTo>
                <a:lnTo>
                  <a:pt x="436220" y="317500"/>
                </a:lnTo>
                <a:lnTo>
                  <a:pt x="436096" y="320040"/>
                </a:lnTo>
                <a:lnTo>
                  <a:pt x="431294" y="349250"/>
                </a:lnTo>
                <a:lnTo>
                  <a:pt x="423179" y="378460"/>
                </a:lnTo>
                <a:lnTo>
                  <a:pt x="414868" y="398780"/>
                </a:lnTo>
                <a:close/>
              </a:path>
              <a:path w="581659" h="577850">
                <a:moveTo>
                  <a:pt x="543341" y="433070"/>
                </a:moveTo>
                <a:lnTo>
                  <a:pt x="453537" y="433070"/>
                </a:lnTo>
                <a:lnTo>
                  <a:pt x="465826" y="417830"/>
                </a:lnTo>
                <a:lnTo>
                  <a:pt x="476577" y="401320"/>
                </a:lnTo>
                <a:lnTo>
                  <a:pt x="493459" y="365760"/>
                </a:lnTo>
                <a:lnTo>
                  <a:pt x="503730" y="328930"/>
                </a:lnTo>
                <a:lnTo>
                  <a:pt x="506938" y="289560"/>
                </a:lnTo>
                <a:lnTo>
                  <a:pt x="581460" y="289560"/>
                </a:lnTo>
                <a:lnTo>
                  <a:pt x="577316" y="332740"/>
                </a:lnTo>
                <a:lnTo>
                  <a:pt x="568800" y="372110"/>
                </a:lnTo>
                <a:lnTo>
                  <a:pt x="556275" y="407670"/>
                </a:lnTo>
                <a:lnTo>
                  <a:pt x="543341" y="433070"/>
                </a:lnTo>
                <a:close/>
              </a:path>
              <a:path w="581659" h="577850">
                <a:moveTo>
                  <a:pt x="297319" y="504190"/>
                </a:moveTo>
                <a:lnTo>
                  <a:pt x="280836" y="504190"/>
                </a:lnTo>
                <a:lnTo>
                  <a:pt x="280766" y="495300"/>
                </a:lnTo>
                <a:lnTo>
                  <a:pt x="280665" y="482600"/>
                </a:lnTo>
                <a:lnTo>
                  <a:pt x="280554" y="468630"/>
                </a:lnTo>
                <a:lnTo>
                  <a:pt x="280453" y="455930"/>
                </a:lnTo>
                <a:lnTo>
                  <a:pt x="280373" y="445770"/>
                </a:lnTo>
                <a:lnTo>
                  <a:pt x="280272" y="433070"/>
                </a:lnTo>
                <a:lnTo>
                  <a:pt x="280181" y="421640"/>
                </a:lnTo>
                <a:lnTo>
                  <a:pt x="280070" y="407670"/>
                </a:lnTo>
                <a:lnTo>
                  <a:pt x="279980" y="396240"/>
                </a:lnTo>
                <a:lnTo>
                  <a:pt x="297319" y="396240"/>
                </a:lnTo>
                <a:lnTo>
                  <a:pt x="297319" y="504190"/>
                </a:lnTo>
                <a:close/>
              </a:path>
              <a:path w="581659" h="577850">
                <a:moveTo>
                  <a:pt x="487227" y="504190"/>
                </a:moveTo>
                <a:lnTo>
                  <a:pt x="297319" y="504190"/>
                </a:lnTo>
                <a:lnTo>
                  <a:pt x="311302" y="495300"/>
                </a:lnTo>
                <a:lnTo>
                  <a:pt x="324597" y="486410"/>
                </a:lnTo>
                <a:lnTo>
                  <a:pt x="360226" y="454660"/>
                </a:lnTo>
                <a:lnTo>
                  <a:pt x="387998" y="415290"/>
                </a:lnTo>
                <a:lnTo>
                  <a:pt x="366014" y="406400"/>
                </a:lnTo>
                <a:lnTo>
                  <a:pt x="343573" y="401320"/>
                </a:lnTo>
                <a:lnTo>
                  <a:pt x="320674" y="397510"/>
                </a:lnTo>
                <a:lnTo>
                  <a:pt x="297319" y="396240"/>
                </a:lnTo>
                <a:lnTo>
                  <a:pt x="389147" y="396240"/>
                </a:lnTo>
                <a:lnTo>
                  <a:pt x="395974" y="398780"/>
                </a:lnTo>
                <a:lnTo>
                  <a:pt x="414868" y="398780"/>
                </a:lnTo>
                <a:lnTo>
                  <a:pt x="411751" y="406400"/>
                </a:lnTo>
                <a:lnTo>
                  <a:pt x="422693" y="412750"/>
                </a:lnTo>
                <a:lnTo>
                  <a:pt x="433305" y="419100"/>
                </a:lnTo>
                <a:lnTo>
                  <a:pt x="437417" y="421640"/>
                </a:lnTo>
                <a:lnTo>
                  <a:pt x="403777" y="421640"/>
                </a:lnTo>
                <a:lnTo>
                  <a:pt x="389381" y="445770"/>
                </a:lnTo>
                <a:lnTo>
                  <a:pt x="372648" y="466090"/>
                </a:lnTo>
                <a:lnTo>
                  <a:pt x="353578" y="485140"/>
                </a:lnTo>
                <a:lnTo>
                  <a:pt x="332169" y="502920"/>
                </a:lnTo>
                <a:lnTo>
                  <a:pt x="488611" y="502920"/>
                </a:lnTo>
                <a:lnTo>
                  <a:pt x="487227" y="504190"/>
                </a:lnTo>
                <a:close/>
              </a:path>
              <a:path w="581659" h="577850">
                <a:moveTo>
                  <a:pt x="278938" y="502920"/>
                </a:moveTo>
                <a:lnTo>
                  <a:pt x="248771" y="502920"/>
                </a:lnTo>
                <a:lnTo>
                  <a:pt x="227564" y="485140"/>
                </a:lnTo>
                <a:lnTo>
                  <a:pt x="208647" y="466090"/>
                </a:lnTo>
                <a:lnTo>
                  <a:pt x="192020" y="445770"/>
                </a:lnTo>
                <a:lnTo>
                  <a:pt x="177684" y="421640"/>
                </a:lnTo>
                <a:lnTo>
                  <a:pt x="197537" y="421640"/>
                </a:lnTo>
                <a:lnTo>
                  <a:pt x="210579" y="441960"/>
                </a:lnTo>
                <a:lnTo>
                  <a:pt x="230848" y="466090"/>
                </a:lnTo>
                <a:lnTo>
                  <a:pt x="254267" y="486410"/>
                </a:lnTo>
                <a:lnTo>
                  <a:pt x="278938" y="502920"/>
                </a:lnTo>
                <a:close/>
              </a:path>
              <a:path w="581659" h="577850">
                <a:moveTo>
                  <a:pt x="488611" y="502920"/>
                </a:moveTo>
                <a:lnTo>
                  <a:pt x="332168" y="502920"/>
                </a:lnTo>
                <a:lnTo>
                  <a:pt x="347493" y="499110"/>
                </a:lnTo>
                <a:lnTo>
                  <a:pt x="377000" y="488950"/>
                </a:lnTo>
                <a:lnTo>
                  <a:pt x="391183" y="482600"/>
                </a:lnTo>
                <a:lnTo>
                  <a:pt x="404838" y="473710"/>
                </a:lnTo>
                <a:lnTo>
                  <a:pt x="417817" y="466090"/>
                </a:lnTo>
                <a:lnTo>
                  <a:pt x="430120" y="455930"/>
                </a:lnTo>
                <a:lnTo>
                  <a:pt x="441748" y="445770"/>
                </a:lnTo>
                <a:lnTo>
                  <a:pt x="432674" y="439420"/>
                </a:lnTo>
                <a:lnTo>
                  <a:pt x="423320" y="433070"/>
                </a:lnTo>
                <a:lnTo>
                  <a:pt x="413688" y="426720"/>
                </a:lnTo>
                <a:lnTo>
                  <a:pt x="403777" y="421640"/>
                </a:lnTo>
                <a:lnTo>
                  <a:pt x="437417" y="421640"/>
                </a:lnTo>
                <a:lnTo>
                  <a:pt x="443586" y="425450"/>
                </a:lnTo>
                <a:lnTo>
                  <a:pt x="453538" y="433070"/>
                </a:lnTo>
                <a:lnTo>
                  <a:pt x="543341" y="433070"/>
                </a:lnTo>
                <a:lnTo>
                  <a:pt x="540108" y="439420"/>
                </a:lnTo>
                <a:lnTo>
                  <a:pt x="520661" y="468630"/>
                </a:lnTo>
                <a:lnTo>
                  <a:pt x="498299" y="494030"/>
                </a:lnTo>
                <a:lnTo>
                  <a:pt x="488611" y="5029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TAG</a:t>
            </a:r>
            <a:r>
              <a:rPr dirty="0" spc="-130"/>
              <a:t> </a:t>
            </a:r>
            <a:r>
              <a:rPr dirty="0" spc="-220"/>
              <a:t>HEUER</a:t>
            </a:r>
            <a:r>
              <a:rPr dirty="0" spc="-15"/>
              <a:t> </a:t>
            </a:r>
            <a:r>
              <a:rPr dirty="0"/>
              <a:t>WATcH</a:t>
            </a:r>
            <a:r>
              <a:rPr dirty="0" spc="-70"/>
              <a:t> </a:t>
            </a:r>
            <a:r>
              <a:rPr dirty="0" spc="-160"/>
              <a:t>REPAIR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7074324" y="9584875"/>
            <a:ext cx="4444365" cy="528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890"/>
              </a:lnSpc>
            </a:pPr>
            <a:r>
              <a:rPr dirty="0" u="heavy" sz="3300" spc="-9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Www.</a:t>
            </a:r>
            <a:r>
              <a:rPr dirty="0" sz="3300" spc="-90">
                <a:solidFill>
                  <a:srgbClr val="5B5B5B"/>
                </a:solidFill>
                <a:latin typeface="Trebuchet MS"/>
                <a:cs typeface="Trebuchet MS"/>
                <a:hlinkClick r:id="rId5"/>
              </a:rPr>
              <a:t>jj</a:t>
            </a:r>
            <a:r>
              <a:rPr dirty="0" u="heavy" sz="3300" spc="-9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watchrepair.com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3529941" y="9584942"/>
            <a:ext cx="4359910" cy="528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890"/>
              </a:lnSpc>
            </a:pPr>
            <a:r>
              <a:rPr dirty="0" sz="3300" spc="-85">
                <a:solidFill>
                  <a:srgbClr val="5B5B5B"/>
                </a:solidFill>
                <a:latin typeface="Trebuchet MS"/>
                <a:cs typeface="Trebuchet MS"/>
                <a:hlinkClick r:id="rId6"/>
              </a:rPr>
              <a:t>info@jjwatchrepair.com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7246600" y="353223"/>
            <a:ext cx="941705" cy="285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260" i="1">
                <a:solidFill>
                  <a:srgbClr val="202020"/>
                </a:solidFill>
                <a:latin typeface="Trebuchet MS"/>
                <a:cs typeface="Trebuchet MS"/>
              </a:rPr>
              <a:t>J&amp;J</a:t>
            </a:r>
            <a:r>
              <a:rPr dirty="0" sz="1700" spc="-70" i="1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dirty="0" sz="1700" spc="-10" i="1">
                <a:solidFill>
                  <a:srgbClr val="202020"/>
                </a:solidFill>
                <a:latin typeface="Trebuchet MS"/>
                <a:cs typeface="Trebuchet MS"/>
              </a:rPr>
              <a:t>Watch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562448" y="3564636"/>
            <a:ext cx="9131300" cy="4622800"/>
          </a:xfrm>
          <a:prstGeom prst="rect">
            <a:avLst/>
          </a:prstGeom>
        </p:spPr>
        <p:txBody>
          <a:bodyPr wrap="square" lIns="0" tIns="122555" rIns="0" bIns="0" rtlCol="0" vert="horz">
            <a:spAutoFit/>
          </a:bodyPr>
          <a:lstStyle/>
          <a:p>
            <a:pPr marL="12700" marR="4137025">
              <a:lnSpc>
                <a:spcPct val="79900"/>
              </a:lnSpc>
              <a:spcBef>
                <a:spcPts val="965"/>
              </a:spcBef>
              <a:tabLst>
                <a:tab pos="1510665" algn="l"/>
                <a:tab pos="1649095" algn="l"/>
                <a:tab pos="2606675" algn="l"/>
                <a:tab pos="3408679" algn="l"/>
                <a:tab pos="3954145" algn="l"/>
              </a:tabLst>
            </a:pPr>
            <a:r>
              <a:rPr dirty="0" sz="3600" spc="114" b="1">
                <a:solidFill>
                  <a:srgbClr val="202020"/>
                </a:solidFill>
                <a:latin typeface="Cambria"/>
                <a:cs typeface="Cambria"/>
              </a:rPr>
              <a:t>SIGNS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25" b="1">
                <a:solidFill>
                  <a:srgbClr val="202020"/>
                </a:solidFill>
                <a:latin typeface="Cambria"/>
                <a:cs typeface="Cambria"/>
              </a:rPr>
              <a:t>YOU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20" b="1">
                <a:solidFill>
                  <a:srgbClr val="202020"/>
                </a:solidFill>
                <a:latin typeface="Cambria"/>
                <a:cs typeface="Cambria"/>
              </a:rPr>
              <a:t>NEED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25" b="1">
                <a:solidFill>
                  <a:srgbClr val="202020"/>
                </a:solidFill>
                <a:latin typeface="Cambria"/>
                <a:cs typeface="Cambria"/>
              </a:rPr>
              <a:t>TAG </a:t>
            </a:r>
            <a:r>
              <a:rPr dirty="0" sz="3600" spc="-10" b="1">
                <a:solidFill>
                  <a:srgbClr val="202020"/>
                </a:solidFill>
                <a:latin typeface="Cambria"/>
                <a:cs typeface="Cambria"/>
              </a:rPr>
              <a:t>HEUER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	</a:t>
            </a:r>
            <a:r>
              <a:rPr dirty="0" sz="3600" spc="-10" b="1">
                <a:solidFill>
                  <a:srgbClr val="202020"/>
                </a:solidFill>
                <a:latin typeface="Cambria"/>
                <a:cs typeface="Cambria"/>
              </a:rPr>
              <a:t>WATCH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55" b="1">
                <a:solidFill>
                  <a:srgbClr val="202020"/>
                </a:solidFill>
                <a:latin typeface="Cambria"/>
                <a:cs typeface="Cambria"/>
              </a:rPr>
              <a:t>REPAIR</a:t>
            </a:r>
            <a:endParaRPr sz="36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950"/>
              </a:spcBef>
            </a:pPr>
            <a:endParaRPr sz="3600">
              <a:latin typeface="Cambria"/>
              <a:cs typeface="Cambria"/>
            </a:endParaRPr>
          </a:p>
          <a:p>
            <a:pPr marL="12700" marR="5080">
              <a:lnSpc>
                <a:spcPct val="117400"/>
              </a:lnSpc>
              <a:spcBef>
                <a:spcPts val="5"/>
              </a:spcBef>
            </a:pPr>
            <a:r>
              <a:rPr dirty="0" sz="3300" spc="-190">
                <a:solidFill>
                  <a:srgbClr val="5B5B5B"/>
                </a:solidFill>
                <a:latin typeface="Trebuchet MS"/>
                <a:cs typeface="Trebuchet MS"/>
              </a:rPr>
              <a:t>If</a:t>
            </a:r>
            <a:r>
              <a:rPr dirty="0" sz="3300" spc="-13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Your</a:t>
            </a:r>
            <a:r>
              <a:rPr dirty="0" u="heavy" sz="3300" spc="10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300" spc="16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Tag</a:t>
            </a:r>
            <a:r>
              <a:rPr dirty="0" u="heavy" sz="3300" spc="2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30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Heuer</a:t>
            </a:r>
            <a:r>
              <a:rPr dirty="0" u="heavy" sz="3300" spc="-13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30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Watch</a:t>
            </a:r>
            <a:r>
              <a:rPr dirty="0" sz="3300" spc="-13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190">
                <a:solidFill>
                  <a:srgbClr val="5B5B5B"/>
                </a:solidFill>
                <a:latin typeface="Trebuchet MS"/>
                <a:cs typeface="Trebuchet MS"/>
              </a:rPr>
              <a:t>Shows</a:t>
            </a:r>
            <a:r>
              <a:rPr dirty="0" sz="3300" spc="-13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180">
                <a:solidFill>
                  <a:srgbClr val="5B5B5B"/>
                </a:solidFill>
                <a:latin typeface="Trebuchet MS"/>
                <a:cs typeface="Trebuchet MS"/>
              </a:rPr>
              <a:t>Signs</a:t>
            </a:r>
            <a:r>
              <a:rPr dirty="0" sz="3300" spc="-13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25">
                <a:solidFill>
                  <a:srgbClr val="5B5B5B"/>
                </a:solidFill>
                <a:latin typeface="Trebuchet MS"/>
                <a:cs typeface="Trebuchet MS"/>
              </a:rPr>
              <a:t>Of </a:t>
            </a:r>
            <a:r>
              <a:rPr dirty="0" sz="3300" spc="-60">
                <a:solidFill>
                  <a:srgbClr val="5B5B5B"/>
                </a:solidFill>
                <a:latin typeface="Trebuchet MS"/>
                <a:cs typeface="Trebuchet MS"/>
              </a:rPr>
              <a:t>Malfunction,</a:t>
            </a:r>
            <a:r>
              <a:rPr dirty="0" sz="3300" spc="-18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175">
                <a:solidFill>
                  <a:srgbClr val="5B5B5B"/>
                </a:solidFill>
                <a:latin typeface="Trebuchet MS"/>
                <a:cs typeface="Trebuchet MS"/>
              </a:rPr>
              <a:t>Such</a:t>
            </a:r>
            <a:r>
              <a:rPr dirty="0" sz="3300" spc="-18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280">
                <a:solidFill>
                  <a:srgbClr val="5B5B5B"/>
                </a:solidFill>
                <a:latin typeface="Trebuchet MS"/>
                <a:cs typeface="Trebuchet MS"/>
              </a:rPr>
              <a:t>As</a:t>
            </a:r>
            <a:r>
              <a:rPr dirty="0" sz="3300" spc="-18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25">
                <a:solidFill>
                  <a:srgbClr val="5B5B5B"/>
                </a:solidFill>
                <a:latin typeface="Trebuchet MS"/>
                <a:cs typeface="Trebuchet MS"/>
              </a:rPr>
              <a:t>Water</a:t>
            </a:r>
            <a:r>
              <a:rPr dirty="0" sz="3300" spc="-18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60">
                <a:solidFill>
                  <a:srgbClr val="5B5B5B"/>
                </a:solidFill>
                <a:latin typeface="Trebuchet MS"/>
                <a:cs typeface="Trebuchet MS"/>
              </a:rPr>
              <a:t>Damage,</a:t>
            </a:r>
            <a:r>
              <a:rPr dirty="0" sz="3300" spc="-18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10">
                <a:solidFill>
                  <a:srgbClr val="5B5B5B"/>
                </a:solidFill>
                <a:latin typeface="Trebuchet MS"/>
                <a:cs typeface="Trebuchet MS"/>
              </a:rPr>
              <a:t>Inaccurate </a:t>
            </a:r>
            <a:r>
              <a:rPr dirty="0" sz="3300" spc="-25">
                <a:solidFill>
                  <a:srgbClr val="5B5B5B"/>
                </a:solidFill>
                <a:latin typeface="Trebuchet MS"/>
                <a:cs typeface="Trebuchet MS"/>
              </a:rPr>
              <a:t>Timekeeping,</a:t>
            </a:r>
            <a:r>
              <a:rPr dirty="0" sz="3300" spc="-18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70">
                <a:solidFill>
                  <a:srgbClr val="5B5B5B"/>
                </a:solidFill>
                <a:latin typeface="Trebuchet MS"/>
                <a:cs typeface="Trebuchet MS"/>
              </a:rPr>
              <a:t>Or</a:t>
            </a:r>
            <a:r>
              <a:rPr dirty="0" sz="3300" spc="-17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55">
                <a:solidFill>
                  <a:srgbClr val="5B5B5B"/>
                </a:solidFill>
                <a:latin typeface="Trebuchet MS"/>
                <a:cs typeface="Trebuchet MS"/>
              </a:rPr>
              <a:t>Unresponsive</a:t>
            </a:r>
            <a:r>
              <a:rPr dirty="0" sz="3300" spc="-17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35">
                <a:solidFill>
                  <a:srgbClr val="5B5B5B"/>
                </a:solidFill>
                <a:latin typeface="Trebuchet MS"/>
                <a:cs typeface="Trebuchet MS"/>
              </a:rPr>
              <a:t>Buttons,</a:t>
            </a:r>
            <a:r>
              <a:rPr dirty="0" sz="3300" spc="-17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160">
                <a:solidFill>
                  <a:srgbClr val="5B5B5B"/>
                </a:solidFill>
                <a:latin typeface="Trebuchet MS"/>
                <a:cs typeface="Trebuchet MS"/>
              </a:rPr>
              <a:t>It’s</a:t>
            </a:r>
            <a:r>
              <a:rPr dirty="0" sz="3300" spc="-17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20">
                <a:solidFill>
                  <a:srgbClr val="5B5B5B"/>
                </a:solidFill>
                <a:latin typeface="Trebuchet MS"/>
                <a:cs typeface="Trebuchet MS"/>
              </a:rPr>
              <a:t>Time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For</a:t>
            </a:r>
            <a:r>
              <a:rPr dirty="0" sz="3300" spc="-9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250">
                <a:solidFill>
                  <a:srgbClr val="5B5B5B"/>
                </a:solidFill>
                <a:latin typeface="Trebuchet MS"/>
                <a:cs typeface="Trebuchet MS"/>
              </a:rPr>
              <a:t>A</a:t>
            </a:r>
            <a:r>
              <a:rPr dirty="0" sz="3300" spc="-8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Professional</a:t>
            </a:r>
            <a:r>
              <a:rPr dirty="0" sz="3300" spc="-9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114">
                <a:solidFill>
                  <a:srgbClr val="5B5B5B"/>
                </a:solidFill>
                <a:latin typeface="Trebuchet MS"/>
                <a:cs typeface="Trebuchet MS"/>
              </a:rPr>
              <a:t>Tag</a:t>
            </a:r>
            <a:r>
              <a:rPr dirty="0" sz="3300" spc="-8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Heuer</a:t>
            </a:r>
            <a:r>
              <a:rPr dirty="0" sz="3300" spc="-9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Watch</a:t>
            </a:r>
            <a:r>
              <a:rPr dirty="0" sz="3300" spc="-8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10">
                <a:solidFill>
                  <a:srgbClr val="5B5B5B"/>
                </a:solidFill>
                <a:latin typeface="Trebuchet MS"/>
                <a:cs typeface="Trebuchet MS"/>
              </a:rPr>
              <a:t>Repair Service.</a:t>
            </a:r>
            <a:endParaRPr sz="3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221668"/>
            <a:ext cx="5863538" cy="606533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074415" y="55946"/>
            <a:ext cx="5213583" cy="4608696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0010" y="0"/>
            <a:ext cx="3257551" cy="3091452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12759957" y="9548100"/>
            <a:ext cx="628650" cy="628650"/>
          </a:xfrm>
          <a:custGeom>
            <a:avLst/>
            <a:gdLst/>
            <a:ahLst/>
            <a:cxnLst/>
            <a:rect l="l" t="t" r="r" b="b"/>
            <a:pathLst>
              <a:path w="628650" h="628650">
                <a:moveTo>
                  <a:pt x="507009" y="205117"/>
                </a:moveTo>
                <a:lnTo>
                  <a:pt x="505231" y="196380"/>
                </a:lnTo>
                <a:lnTo>
                  <a:pt x="500392" y="189230"/>
                </a:lnTo>
                <a:lnTo>
                  <a:pt x="493217" y="184416"/>
                </a:lnTo>
                <a:lnTo>
                  <a:pt x="484428" y="182651"/>
                </a:lnTo>
                <a:lnTo>
                  <a:pt x="478599" y="182651"/>
                </a:lnTo>
                <a:lnTo>
                  <a:pt x="478599" y="242176"/>
                </a:lnTo>
                <a:lnTo>
                  <a:pt x="478599" y="398856"/>
                </a:lnTo>
                <a:lnTo>
                  <a:pt x="457365" y="377659"/>
                </a:lnTo>
                <a:lnTo>
                  <a:pt x="457365" y="417703"/>
                </a:lnTo>
                <a:lnTo>
                  <a:pt x="168236" y="417703"/>
                </a:lnTo>
                <a:lnTo>
                  <a:pt x="190182" y="395820"/>
                </a:lnTo>
                <a:lnTo>
                  <a:pt x="255333" y="330784"/>
                </a:lnTo>
                <a:lnTo>
                  <a:pt x="286219" y="356781"/>
                </a:lnTo>
                <a:lnTo>
                  <a:pt x="299466" y="364324"/>
                </a:lnTo>
                <a:lnTo>
                  <a:pt x="314299" y="366839"/>
                </a:lnTo>
                <a:lnTo>
                  <a:pt x="329145" y="364324"/>
                </a:lnTo>
                <a:lnTo>
                  <a:pt x="342417" y="356781"/>
                </a:lnTo>
                <a:lnTo>
                  <a:pt x="362242" y="340106"/>
                </a:lnTo>
                <a:lnTo>
                  <a:pt x="371665" y="332168"/>
                </a:lnTo>
                <a:lnTo>
                  <a:pt x="457365" y="417703"/>
                </a:lnTo>
                <a:lnTo>
                  <a:pt x="457365" y="377659"/>
                </a:lnTo>
                <a:lnTo>
                  <a:pt x="411797" y="332168"/>
                </a:lnTo>
                <a:lnTo>
                  <a:pt x="393433" y="313855"/>
                </a:lnTo>
                <a:lnTo>
                  <a:pt x="478599" y="242176"/>
                </a:lnTo>
                <a:lnTo>
                  <a:pt x="478599" y="182651"/>
                </a:lnTo>
                <a:lnTo>
                  <a:pt x="471716" y="182651"/>
                </a:lnTo>
                <a:lnTo>
                  <a:pt x="471716" y="210934"/>
                </a:lnTo>
                <a:lnTo>
                  <a:pt x="318223" y="340106"/>
                </a:lnTo>
                <a:lnTo>
                  <a:pt x="310388" y="340106"/>
                </a:lnTo>
                <a:lnTo>
                  <a:pt x="299326" y="330784"/>
                </a:lnTo>
                <a:lnTo>
                  <a:pt x="233565" y="275450"/>
                </a:lnTo>
                <a:lnTo>
                  <a:pt x="233565" y="312458"/>
                </a:lnTo>
                <a:lnTo>
                  <a:pt x="150050" y="395820"/>
                </a:lnTo>
                <a:lnTo>
                  <a:pt x="150050" y="242176"/>
                </a:lnTo>
                <a:lnTo>
                  <a:pt x="233565" y="312458"/>
                </a:lnTo>
                <a:lnTo>
                  <a:pt x="233565" y="275450"/>
                </a:lnTo>
                <a:lnTo>
                  <a:pt x="194043" y="242176"/>
                </a:lnTo>
                <a:lnTo>
                  <a:pt x="156921" y="210934"/>
                </a:lnTo>
                <a:lnTo>
                  <a:pt x="471716" y="210934"/>
                </a:lnTo>
                <a:lnTo>
                  <a:pt x="471716" y="182651"/>
                </a:lnTo>
                <a:lnTo>
                  <a:pt x="144221" y="182651"/>
                </a:lnTo>
                <a:lnTo>
                  <a:pt x="135445" y="184416"/>
                </a:lnTo>
                <a:lnTo>
                  <a:pt x="128270" y="189230"/>
                </a:lnTo>
                <a:lnTo>
                  <a:pt x="123418" y="196380"/>
                </a:lnTo>
                <a:lnTo>
                  <a:pt x="121640" y="205117"/>
                </a:lnTo>
                <a:lnTo>
                  <a:pt x="121640" y="411429"/>
                </a:lnTo>
                <a:lnTo>
                  <a:pt x="124371" y="424878"/>
                </a:lnTo>
                <a:lnTo>
                  <a:pt x="131813" y="435864"/>
                </a:lnTo>
                <a:lnTo>
                  <a:pt x="142849" y="443280"/>
                </a:lnTo>
                <a:lnTo>
                  <a:pt x="156349" y="445998"/>
                </a:lnTo>
                <a:lnTo>
                  <a:pt x="472287" y="445998"/>
                </a:lnTo>
                <a:lnTo>
                  <a:pt x="485787" y="443280"/>
                </a:lnTo>
                <a:lnTo>
                  <a:pt x="496811" y="435864"/>
                </a:lnTo>
                <a:lnTo>
                  <a:pt x="504266" y="424878"/>
                </a:lnTo>
                <a:lnTo>
                  <a:pt x="505726" y="417703"/>
                </a:lnTo>
                <a:lnTo>
                  <a:pt x="507009" y="411429"/>
                </a:lnTo>
                <a:lnTo>
                  <a:pt x="507009" y="398856"/>
                </a:lnTo>
                <a:lnTo>
                  <a:pt x="507009" y="242176"/>
                </a:lnTo>
                <a:lnTo>
                  <a:pt x="507009" y="210934"/>
                </a:lnTo>
                <a:lnTo>
                  <a:pt x="507009" y="205117"/>
                </a:lnTo>
                <a:close/>
              </a:path>
              <a:path w="628650" h="628650">
                <a:moveTo>
                  <a:pt x="628650" y="314325"/>
                </a:moveTo>
                <a:lnTo>
                  <a:pt x="625233" y="267931"/>
                </a:lnTo>
                <a:lnTo>
                  <a:pt x="615315" y="223647"/>
                </a:lnTo>
                <a:lnTo>
                  <a:pt x="599389" y="181927"/>
                </a:lnTo>
                <a:lnTo>
                  <a:pt x="598716" y="180721"/>
                </a:lnTo>
                <a:lnTo>
                  <a:pt x="598716" y="314325"/>
                </a:lnTo>
                <a:lnTo>
                  <a:pt x="594982" y="360387"/>
                </a:lnTo>
                <a:lnTo>
                  <a:pt x="584187" y="404114"/>
                </a:lnTo>
                <a:lnTo>
                  <a:pt x="566928" y="444906"/>
                </a:lnTo>
                <a:lnTo>
                  <a:pt x="543775" y="482168"/>
                </a:lnTo>
                <a:lnTo>
                  <a:pt x="515327" y="515315"/>
                </a:lnTo>
                <a:lnTo>
                  <a:pt x="482168" y="543763"/>
                </a:lnTo>
                <a:lnTo>
                  <a:pt x="444906" y="566915"/>
                </a:lnTo>
                <a:lnTo>
                  <a:pt x="404114" y="584187"/>
                </a:lnTo>
                <a:lnTo>
                  <a:pt x="360400" y="594982"/>
                </a:lnTo>
                <a:lnTo>
                  <a:pt x="314325" y="598703"/>
                </a:lnTo>
                <a:lnTo>
                  <a:pt x="268262" y="594982"/>
                </a:lnTo>
                <a:lnTo>
                  <a:pt x="224536" y="584187"/>
                </a:lnTo>
                <a:lnTo>
                  <a:pt x="183743" y="566915"/>
                </a:lnTo>
                <a:lnTo>
                  <a:pt x="146481" y="543763"/>
                </a:lnTo>
                <a:lnTo>
                  <a:pt x="113322" y="515315"/>
                </a:lnTo>
                <a:lnTo>
                  <a:pt x="84886" y="482168"/>
                </a:lnTo>
                <a:lnTo>
                  <a:pt x="61722" y="444906"/>
                </a:lnTo>
                <a:lnTo>
                  <a:pt x="44462" y="404114"/>
                </a:lnTo>
                <a:lnTo>
                  <a:pt x="33667" y="360387"/>
                </a:lnTo>
                <a:lnTo>
                  <a:pt x="29933" y="314325"/>
                </a:lnTo>
                <a:lnTo>
                  <a:pt x="33667" y="268249"/>
                </a:lnTo>
                <a:lnTo>
                  <a:pt x="44462" y="224523"/>
                </a:lnTo>
                <a:lnTo>
                  <a:pt x="61722" y="183743"/>
                </a:lnTo>
                <a:lnTo>
                  <a:pt x="84886" y="146469"/>
                </a:lnTo>
                <a:lnTo>
                  <a:pt x="113322" y="113322"/>
                </a:lnTo>
                <a:lnTo>
                  <a:pt x="146481" y="84874"/>
                </a:lnTo>
                <a:lnTo>
                  <a:pt x="183743" y="61722"/>
                </a:lnTo>
                <a:lnTo>
                  <a:pt x="224536" y="44450"/>
                </a:lnTo>
                <a:lnTo>
                  <a:pt x="268262" y="33655"/>
                </a:lnTo>
                <a:lnTo>
                  <a:pt x="314325" y="29933"/>
                </a:lnTo>
                <a:lnTo>
                  <a:pt x="360400" y="33655"/>
                </a:lnTo>
                <a:lnTo>
                  <a:pt x="404114" y="44450"/>
                </a:lnTo>
                <a:lnTo>
                  <a:pt x="444906" y="61722"/>
                </a:lnTo>
                <a:lnTo>
                  <a:pt x="482168" y="84874"/>
                </a:lnTo>
                <a:lnTo>
                  <a:pt x="515327" y="113322"/>
                </a:lnTo>
                <a:lnTo>
                  <a:pt x="543775" y="146469"/>
                </a:lnTo>
                <a:lnTo>
                  <a:pt x="566928" y="183743"/>
                </a:lnTo>
                <a:lnTo>
                  <a:pt x="584187" y="224523"/>
                </a:lnTo>
                <a:lnTo>
                  <a:pt x="594982" y="268249"/>
                </a:lnTo>
                <a:lnTo>
                  <a:pt x="598716" y="314325"/>
                </a:lnTo>
                <a:lnTo>
                  <a:pt x="598716" y="180721"/>
                </a:lnTo>
                <a:lnTo>
                  <a:pt x="577938" y="143294"/>
                </a:lnTo>
                <a:lnTo>
                  <a:pt x="551459" y="108216"/>
                </a:lnTo>
                <a:lnTo>
                  <a:pt x="520433" y="77190"/>
                </a:lnTo>
                <a:lnTo>
                  <a:pt x="485355" y="50711"/>
                </a:lnTo>
                <a:lnTo>
                  <a:pt x="447941" y="29933"/>
                </a:lnTo>
                <a:lnTo>
                  <a:pt x="405003" y="13322"/>
                </a:lnTo>
                <a:lnTo>
                  <a:pt x="360718" y="3416"/>
                </a:lnTo>
                <a:lnTo>
                  <a:pt x="314325" y="0"/>
                </a:lnTo>
                <a:lnTo>
                  <a:pt x="267944" y="3416"/>
                </a:lnTo>
                <a:lnTo>
                  <a:pt x="223647" y="13322"/>
                </a:lnTo>
                <a:lnTo>
                  <a:pt x="181940" y="29260"/>
                </a:lnTo>
                <a:lnTo>
                  <a:pt x="143294" y="50711"/>
                </a:lnTo>
                <a:lnTo>
                  <a:pt x="108216" y="77190"/>
                </a:lnTo>
                <a:lnTo>
                  <a:pt x="77190" y="108216"/>
                </a:lnTo>
                <a:lnTo>
                  <a:pt x="50711" y="143294"/>
                </a:lnTo>
                <a:lnTo>
                  <a:pt x="29260" y="181927"/>
                </a:lnTo>
                <a:lnTo>
                  <a:pt x="13335" y="223647"/>
                </a:lnTo>
                <a:lnTo>
                  <a:pt x="3416" y="267931"/>
                </a:lnTo>
                <a:lnTo>
                  <a:pt x="0" y="314325"/>
                </a:lnTo>
                <a:lnTo>
                  <a:pt x="3416" y="360705"/>
                </a:lnTo>
                <a:lnTo>
                  <a:pt x="13335" y="405003"/>
                </a:lnTo>
                <a:lnTo>
                  <a:pt x="29260" y="446709"/>
                </a:lnTo>
                <a:lnTo>
                  <a:pt x="50711" y="485355"/>
                </a:lnTo>
                <a:lnTo>
                  <a:pt x="77190" y="520433"/>
                </a:lnTo>
                <a:lnTo>
                  <a:pt x="108216" y="551446"/>
                </a:lnTo>
                <a:lnTo>
                  <a:pt x="143294" y="577938"/>
                </a:lnTo>
                <a:lnTo>
                  <a:pt x="181940" y="599389"/>
                </a:lnTo>
                <a:lnTo>
                  <a:pt x="223647" y="615315"/>
                </a:lnTo>
                <a:lnTo>
                  <a:pt x="267944" y="625233"/>
                </a:lnTo>
                <a:lnTo>
                  <a:pt x="314325" y="628650"/>
                </a:lnTo>
                <a:lnTo>
                  <a:pt x="360718" y="625233"/>
                </a:lnTo>
                <a:lnTo>
                  <a:pt x="405003" y="615315"/>
                </a:lnTo>
                <a:lnTo>
                  <a:pt x="446722" y="599389"/>
                </a:lnTo>
                <a:lnTo>
                  <a:pt x="447941" y="598703"/>
                </a:lnTo>
                <a:lnTo>
                  <a:pt x="485355" y="577938"/>
                </a:lnTo>
                <a:lnTo>
                  <a:pt x="520433" y="551446"/>
                </a:lnTo>
                <a:lnTo>
                  <a:pt x="551459" y="520433"/>
                </a:lnTo>
                <a:lnTo>
                  <a:pt x="577938" y="485355"/>
                </a:lnTo>
                <a:lnTo>
                  <a:pt x="599389" y="446709"/>
                </a:lnTo>
                <a:lnTo>
                  <a:pt x="615315" y="405003"/>
                </a:lnTo>
                <a:lnTo>
                  <a:pt x="625233" y="360705"/>
                </a:lnTo>
                <a:lnTo>
                  <a:pt x="625259" y="360387"/>
                </a:lnTo>
                <a:lnTo>
                  <a:pt x="628650" y="3143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322281" y="9570928"/>
            <a:ext cx="581660" cy="577850"/>
          </a:xfrm>
          <a:custGeom>
            <a:avLst/>
            <a:gdLst/>
            <a:ahLst/>
            <a:cxnLst/>
            <a:rect l="l" t="t" r="r" b="b"/>
            <a:pathLst>
              <a:path w="581659" h="577850">
                <a:moveTo>
                  <a:pt x="319215" y="1270"/>
                </a:moveTo>
                <a:lnTo>
                  <a:pt x="262243" y="1270"/>
                </a:lnTo>
                <a:lnTo>
                  <a:pt x="269352" y="0"/>
                </a:lnTo>
                <a:lnTo>
                  <a:pt x="312107" y="0"/>
                </a:lnTo>
                <a:lnTo>
                  <a:pt x="319215" y="1270"/>
                </a:lnTo>
                <a:close/>
              </a:path>
              <a:path w="581659" h="577850">
                <a:moveTo>
                  <a:pt x="290751" y="577850"/>
                </a:moveTo>
                <a:lnTo>
                  <a:pt x="225985" y="571500"/>
                </a:lnTo>
                <a:lnTo>
                  <a:pt x="164132" y="551180"/>
                </a:lnTo>
                <a:lnTo>
                  <a:pt x="108107" y="516890"/>
                </a:lnTo>
                <a:lnTo>
                  <a:pt x="60826" y="468630"/>
                </a:lnTo>
                <a:lnTo>
                  <a:pt x="25202" y="407670"/>
                </a:lnTo>
                <a:lnTo>
                  <a:pt x="4150" y="332740"/>
                </a:lnTo>
                <a:lnTo>
                  <a:pt x="0" y="289560"/>
                </a:lnTo>
                <a:lnTo>
                  <a:pt x="95" y="281940"/>
                </a:lnTo>
                <a:lnTo>
                  <a:pt x="4328" y="240030"/>
                </a:lnTo>
                <a:lnTo>
                  <a:pt x="5641" y="232410"/>
                </a:lnTo>
                <a:lnTo>
                  <a:pt x="7124" y="226060"/>
                </a:lnTo>
                <a:lnTo>
                  <a:pt x="8777" y="218440"/>
                </a:lnTo>
                <a:lnTo>
                  <a:pt x="10600" y="212090"/>
                </a:lnTo>
                <a:lnTo>
                  <a:pt x="12593" y="205740"/>
                </a:lnTo>
                <a:lnTo>
                  <a:pt x="14752" y="198120"/>
                </a:lnTo>
                <a:lnTo>
                  <a:pt x="17076" y="191770"/>
                </a:lnTo>
                <a:lnTo>
                  <a:pt x="19565" y="185420"/>
                </a:lnTo>
                <a:lnTo>
                  <a:pt x="22219" y="179070"/>
                </a:lnTo>
                <a:lnTo>
                  <a:pt x="25034" y="171450"/>
                </a:lnTo>
                <a:lnTo>
                  <a:pt x="41462" y="140970"/>
                </a:lnTo>
                <a:lnTo>
                  <a:pt x="45205" y="134620"/>
                </a:lnTo>
                <a:lnTo>
                  <a:pt x="49098" y="128270"/>
                </a:lnTo>
                <a:lnTo>
                  <a:pt x="53136" y="121920"/>
                </a:lnTo>
                <a:lnTo>
                  <a:pt x="57315" y="116840"/>
                </a:lnTo>
                <a:lnTo>
                  <a:pt x="61634" y="110490"/>
                </a:lnTo>
                <a:lnTo>
                  <a:pt x="90356" y="80010"/>
                </a:lnTo>
                <a:lnTo>
                  <a:pt x="117626" y="57150"/>
                </a:lnTo>
                <a:lnTo>
                  <a:pt x="123404" y="52070"/>
                </a:lnTo>
                <a:lnTo>
                  <a:pt x="129287" y="48260"/>
                </a:lnTo>
                <a:lnTo>
                  <a:pt x="135267" y="44450"/>
                </a:lnTo>
                <a:lnTo>
                  <a:pt x="147496" y="36830"/>
                </a:lnTo>
                <a:lnTo>
                  <a:pt x="153746" y="34290"/>
                </a:lnTo>
                <a:lnTo>
                  <a:pt x="160078" y="30480"/>
                </a:lnTo>
                <a:lnTo>
                  <a:pt x="166485" y="27940"/>
                </a:lnTo>
                <a:lnTo>
                  <a:pt x="172967" y="24130"/>
                </a:lnTo>
                <a:lnTo>
                  <a:pt x="206372" y="11430"/>
                </a:lnTo>
                <a:lnTo>
                  <a:pt x="213223" y="10160"/>
                </a:lnTo>
                <a:lnTo>
                  <a:pt x="220118" y="7620"/>
                </a:lnTo>
                <a:lnTo>
                  <a:pt x="255152" y="1270"/>
                </a:lnTo>
                <a:lnTo>
                  <a:pt x="326306" y="1270"/>
                </a:lnTo>
                <a:lnTo>
                  <a:pt x="361341" y="7620"/>
                </a:lnTo>
                <a:lnTo>
                  <a:pt x="368235" y="10160"/>
                </a:lnTo>
                <a:lnTo>
                  <a:pt x="375086" y="11430"/>
                </a:lnTo>
                <a:lnTo>
                  <a:pt x="408491" y="24130"/>
                </a:lnTo>
                <a:lnTo>
                  <a:pt x="414973" y="27940"/>
                </a:lnTo>
                <a:lnTo>
                  <a:pt x="421380" y="30480"/>
                </a:lnTo>
                <a:lnTo>
                  <a:pt x="427712" y="34290"/>
                </a:lnTo>
                <a:lnTo>
                  <a:pt x="433962" y="36830"/>
                </a:lnTo>
                <a:lnTo>
                  <a:pt x="446191" y="44450"/>
                </a:lnTo>
                <a:lnTo>
                  <a:pt x="452171" y="48260"/>
                </a:lnTo>
                <a:lnTo>
                  <a:pt x="458054" y="52070"/>
                </a:lnTo>
                <a:lnTo>
                  <a:pt x="463832" y="57150"/>
                </a:lnTo>
                <a:lnTo>
                  <a:pt x="469507" y="60960"/>
                </a:lnTo>
                <a:lnTo>
                  <a:pt x="475077" y="64770"/>
                </a:lnTo>
                <a:lnTo>
                  <a:pt x="480536" y="69850"/>
                </a:lnTo>
                <a:lnTo>
                  <a:pt x="485878" y="74930"/>
                </a:lnTo>
                <a:lnTo>
                  <a:pt x="489796" y="78740"/>
                </a:lnTo>
                <a:lnTo>
                  <a:pt x="249638" y="78740"/>
                </a:lnTo>
                <a:lnTo>
                  <a:pt x="234274" y="82550"/>
                </a:lnTo>
                <a:lnTo>
                  <a:pt x="190460" y="100330"/>
                </a:lnTo>
                <a:lnTo>
                  <a:pt x="151388" y="125730"/>
                </a:lnTo>
                <a:lnTo>
                  <a:pt x="139713" y="135890"/>
                </a:lnTo>
                <a:lnTo>
                  <a:pt x="148807" y="143510"/>
                </a:lnTo>
                <a:lnTo>
                  <a:pt x="158166" y="148590"/>
                </a:lnTo>
                <a:lnTo>
                  <a:pt x="160092" y="149860"/>
                </a:lnTo>
                <a:lnTo>
                  <a:pt x="127576" y="149860"/>
                </a:lnTo>
                <a:lnTo>
                  <a:pt x="116893" y="162560"/>
                </a:lnTo>
                <a:lnTo>
                  <a:pt x="91691" y="207010"/>
                </a:lnTo>
                <a:lnTo>
                  <a:pt x="77504" y="255270"/>
                </a:lnTo>
                <a:lnTo>
                  <a:pt x="75388" y="271780"/>
                </a:lnTo>
                <a:lnTo>
                  <a:pt x="580871" y="271780"/>
                </a:lnTo>
                <a:lnTo>
                  <a:pt x="581094" y="275590"/>
                </a:lnTo>
                <a:lnTo>
                  <a:pt x="581364" y="281940"/>
                </a:lnTo>
                <a:lnTo>
                  <a:pt x="581460" y="289560"/>
                </a:lnTo>
                <a:lnTo>
                  <a:pt x="74521" y="289560"/>
                </a:lnTo>
                <a:lnTo>
                  <a:pt x="75280" y="308610"/>
                </a:lnTo>
                <a:lnTo>
                  <a:pt x="82061" y="346710"/>
                </a:lnTo>
                <a:lnTo>
                  <a:pt x="95747" y="383540"/>
                </a:lnTo>
                <a:lnTo>
                  <a:pt x="115667" y="417830"/>
                </a:lnTo>
                <a:lnTo>
                  <a:pt x="127923" y="433070"/>
                </a:lnTo>
                <a:lnTo>
                  <a:pt x="158140" y="433070"/>
                </a:lnTo>
                <a:lnTo>
                  <a:pt x="148787" y="439420"/>
                </a:lnTo>
                <a:lnTo>
                  <a:pt x="139713" y="445770"/>
                </a:lnTo>
                <a:lnTo>
                  <a:pt x="151296" y="455930"/>
                </a:lnTo>
                <a:lnTo>
                  <a:pt x="163548" y="466090"/>
                </a:lnTo>
                <a:lnTo>
                  <a:pt x="176467" y="473710"/>
                </a:lnTo>
                <a:lnTo>
                  <a:pt x="190054" y="482600"/>
                </a:lnTo>
                <a:lnTo>
                  <a:pt x="204165" y="488950"/>
                </a:lnTo>
                <a:lnTo>
                  <a:pt x="233523" y="499110"/>
                </a:lnTo>
                <a:lnTo>
                  <a:pt x="248771" y="502920"/>
                </a:lnTo>
                <a:lnTo>
                  <a:pt x="278938" y="502920"/>
                </a:lnTo>
                <a:lnTo>
                  <a:pt x="280836" y="504190"/>
                </a:lnTo>
                <a:lnTo>
                  <a:pt x="487227" y="504190"/>
                </a:lnTo>
                <a:lnTo>
                  <a:pt x="473386" y="516890"/>
                </a:lnTo>
                <a:lnTo>
                  <a:pt x="417367" y="551180"/>
                </a:lnTo>
                <a:lnTo>
                  <a:pt x="355517" y="571500"/>
                </a:lnTo>
                <a:lnTo>
                  <a:pt x="323317" y="576580"/>
                </a:lnTo>
                <a:lnTo>
                  <a:pt x="290751" y="577850"/>
                </a:lnTo>
                <a:close/>
              </a:path>
              <a:path w="581659" h="577850">
                <a:moveTo>
                  <a:pt x="198156" y="160020"/>
                </a:moveTo>
                <a:lnTo>
                  <a:pt x="177684" y="160020"/>
                </a:lnTo>
                <a:lnTo>
                  <a:pt x="192120" y="137160"/>
                </a:lnTo>
                <a:lnTo>
                  <a:pt x="208924" y="115570"/>
                </a:lnTo>
                <a:lnTo>
                  <a:pt x="228097" y="96520"/>
                </a:lnTo>
                <a:lnTo>
                  <a:pt x="249638" y="78740"/>
                </a:lnTo>
                <a:lnTo>
                  <a:pt x="332342" y="78740"/>
                </a:lnTo>
                <a:lnTo>
                  <a:pt x="333869" y="80010"/>
                </a:lnTo>
                <a:lnTo>
                  <a:pt x="279980" y="80010"/>
                </a:lnTo>
                <a:lnTo>
                  <a:pt x="253669" y="97790"/>
                </a:lnTo>
                <a:lnTo>
                  <a:pt x="230450" y="116840"/>
                </a:lnTo>
                <a:lnTo>
                  <a:pt x="210323" y="140970"/>
                </a:lnTo>
                <a:lnTo>
                  <a:pt x="198156" y="160020"/>
                </a:lnTo>
                <a:close/>
              </a:path>
              <a:path w="581659" h="577850">
                <a:moveTo>
                  <a:pt x="438507" y="160020"/>
                </a:moveTo>
                <a:lnTo>
                  <a:pt x="403776" y="160020"/>
                </a:lnTo>
                <a:lnTo>
                  <a:pt x="413668" y="154940"/>
                </a:lnTo>
                <a:lnTo>
                  <a:pt x="423294" y="148590"/>
                </a:lnTo>
                <a:lnTo>
                  <a:pt x="432653" y="143510"/>
                </a:lnTo>
                <a:lnTo>
                  <a:pt x="441747" y="135890"/>
                </a:lnTo>
                <a:lnTo>
                  <a:pt x="430115" y="125730"/>
                </a:lnTo>
                <a:lnTo>
                  <a:pt x="391221" y="100330"/>
                </a:lnTo>
                <a:lnTo>
                  <a:pt x="347629" y="82550"/>
                </a:lnTo>
                <a:lnTo>
                  <a:pt x="332342" y="78740"/>
                </a:lnTo>
                <a:lnTo>
                  <a:pt x="489796" y="78740"/>
                </a:lnTo>
                <a:lnTo>
                  <a:pt x="491102" y="80010"/>
                </a:lnTo>
                <a:lnTo>
                  <a:pt x="496209" y="83820"/>
                </a:lnTo>
                <a:lnTo>
                  <a:pt x="501192" y="90170"/>
                </a:lnTo>
                <a:lnTo>
                  <a:pt x="524143" y="116840"/>
                </a:lnTo>
                <a:lnTo>
                  <a:pt x="528322" y="121920"/>
                </a:lnTo>
                <a:lnTo>
                  <a:pt x="532360" y="128270"/>
                </a:lnTo>
                <a:lnTo>
                  <a:pt x="536253" y="134620"/>
                </a:lnTo>
                <a:lnTo>
                  <a:pt x="539996" y="140970"/>
                </a:lnTo>
                <a:lnTo>
                  <a:pt x="543589" y="146050"/>
                </a:lnTo>
                <a:lnTo>
                  <a:pt x="545655" y="149860"/>
                </a:lnTo>
                <a:lnTo>
                  <a:pt x="453710" y="149860"/>
                </a:lnTo>
                <a:lnTo>
                  <a:pt x="443676" y="156210"/>
                </a:lnTo>
                <a:lnTo>
                  <a:pt x="438507" y="160020"/>
                </a:lnTo>
                <a:close/>
              </a:path>
              <a:path w="581659" h="577850">
                <a:moveTo>
                  <a:pt x="297319" y="186690"/>
                </a:moveTo>
                <a:lnTo>
                  <a:pt x="279980" y="186690"/>
                </a:lnTo>
                <a:lnTo>
                  <a:pt x="279980" y="80010"/>
                </a:lnTo>
                <a:lnTo>
                  <a:pt x="297319" y="80010"/>
                </a:lnTo>
                <a:lnTo>
                  <a:pt x="297319" y="186690"/>
                </a:lnTo>
                <a:close/>
              </a:path>
              <a:path w="581659" h="577850">
                <a:moveTo>
                  <a:pt x="385865" y="186690"/>
                </a:moveTo>
                <a:lnTo>
                  <a:pt x="297319" y="186690"/>
                </a:lnTo>
                <a:lnTo>
                  <a:pt x="343546" y="181610"/>
                </a:lnTo>
                <a:lnTo>
                  <a:pt x="365994" y="175260"/>
                </a:lnTo>
                <a:lnTo>
                  <a:pt x="387998" y="167640"/>
                </a:lnTo>
                <a:lnTo>
                  <a:pt x="379717" y="153670"/>
                </a:lnTo>
                <a:lnTo>
                  <a:pt x="370491" y="140970"/>
                </a:lnTo>
                <a:lnTo>
                  <a:pt x="337268" y="106680"/>
                </a:lnTo>
                <a:lnTo>
                  <a:pt x="297319" y="80010"/>
                </a:lnTo>
                <a:lnTo>
                  <a:pt x="333869" y="80010"/>
                </a:lnTo>
                <a:lnTo>
                  <a:pt x="353710" y="96520"/>
                </a:lnTo>
                <a:lnTo>
                  <a:pt x="372739" y="115570"/>
                </a:lnTo>
                <a:lnTo>
                  <a:pt x="389427" y="137160"/>
                </a:lnTo>
                <a:lnTo>
                  <a:pt x="403776" y="160020"/>
                </a:lnTo>
                <a:lnTo>
                  <a:pt x="438507" y="160020"/>
                </a:lnTo>
                <a:lnTo>
                  <a:pt x="433338" y="163830"/>
                </a:lnTo>
                <a:lnTo>
                  <a:pt x="422696" y="168910"/>
                </a:lnTo>
                <a:lnTo>
                  <a:pt x="411750" y="175260"/>
                </a:lnTo>
                <a:lnTo>
                  <a:pt x="415008" y="182880"/>
                </a:lnTo>
                <a:lnTo>
                  <a:pt x="396147" y="182880"/>
                </a:lnTo>
                <a:lnTo>
                  <a:pt x="385865" y="186690"/>
                </a:lnTo>
                <a:close/>
              </a:path>
              <a:path w="581659" h="577850">
                <a:moveTo>
                  <a:pt x="161906" y="271780"/>
                </a:moveTo>
                <a:lnTo>
                  <a:pt x="144567" y="271780"/>
                </a:lnTo>
                <a:lnTo>
                  <a:pt x="147348" y="246380"/>
                </a:lnTo>
                <a:lnTo>
                  <a:pt x="152465" y="222250"/>
                </a:lnTo>
                <a:lnTo>
                  <a:pt x="159918" y="198120"/>
                </a:lnTo>
                <a:lnTo>
                  <a:pt x="169708" y="175260"/>
                </a:lnTo>
                <a:lnTo>
                  <a:pt x="158763" y="168910"/>
                </a:lnTo>
                <a:lnTo>
                  <a:pt x="148121" y="163830"/>
                </a:lnTo>
                <a:lnTo>
                  <a:pt x="137784" y="156210"/>
                </a:lnTo>
                <a:lnTo>
                  <a:pt x="127576" y="149860"/>
                </a:lnTo>
                <a:lnTo>
                  <a:pt x="160092" y="149860"/>
                </a:lnTo>
                <a:lnTo>
                  <a:pt x="167792" y="154940"/>
                </a:lnTo>
                <a:lnTo>
                  <a:pt x="177684" y="160020"/>
                </a:lnTo>
                <a:lnTo>
                  <a:pt x="198156" y="160020"/>
                </a:lnTo>
                <a:lnTo>
                  <a:pt x="193288" y="167640"/>
                </a:lnTo>
                <a:lnTo>
                  <a:pt x="214327" y="175260"/>
                </a:lnTo>
                <a:lnTo>
                  <a:pt x="235788" y="180340"/>
                </a:lnTo>
                <a:lnTo>
                  <a:pt x="250378" y="182880"/>
                </a:lnTo>
                <a:lnTo>
                  <a:pt x="185312" y="182880"/>
                </a:lnTo>
                <a:lnTo>
                  <a:pt x="176361" y="204470"/>
                </a:lnTo>
                <a:lnTo>
                  <a:pt x="169477" y="226060"/>
                </a:lnTo>
                <a:lnTo>
                  <a:pt x="164658" y="248920"/>
                </a:lnTo>
                <a:lnTo>
                  <a:pt x="161906" y="271780"/>
                </a:lnTo>
                <a:close/>
              </a:path>
              <a:path w="581659" h="577850">
                <a:moveTo>
                  <a:pt x="580871" y="271780"/>
                </a:moveTo>
                <a:lnTo>
                  <a:pt x="506071" y="271780"/>
                </a:lnTo>
                <a:lnTo>
                  <a:pt x="503969" y="255270"/>
                </a:lnTo>
                <a:lnTo>
                  <a:pt x="500549" y="238760"/>
                </a:lnTo>
                <a:lnTo>
                  <a:pt x="482470" y="190500"/>
                </a:lnTo>
                <a:lnTo>
                  <a:pt x="453710" y="149860"/>
                </a:lnTo>
                <a:lnTo>
                  <a:pt x="545655" y="149860"/>
                </a:lnTo>
                <a:lnTo>
                  <a:pt x="559240" y="179070"/>
                </a:lnTo>
                <a:lnTo>
                  <a:pt x="561893" y="185420"/>
                </a:lnTo>
                <a:lnTo>
                  <a:pt x="564382" y="191770"/>
                </a:lnTo>
                <a:lnTo>
                  <a:pt x="566706" y="198120"/>
                </a:lnTo>
                <a:lnTo>
                  <a:pt x="568866" y="205740"/>
                </a:lnTo>
                <a:lnTo>
                  <a:pt x="570858" y="212090"/>
                </a:lnTo>
                <a:lnTo>
                  <a:pt x="572681" y="218440"/>
                </a:lnTo>
                <a:lnTo>
                  <a:pt x="574334" y="226060"/>
                </a:lnTo>
                <a:lnTo>
                  <a:pt x="575818" y="232410"/>
                </a:lnTo>
                <a:lnTo>
                  <a:pt x="577130" y="240030"/>
                </a:lnTo>
                <a:lnTo>
                  <a:pt x="578270" y="246380"/>
                </a:lnTo>
                <a:lnTo>
                  <a:pt x="579236" y="254000"/>
                </a:lnTo>
                <a:lnTo>
                  <a:pt x="580029" y="261620"/>
                </a:lnTo>
                <a:lnTo>
                  <a:pt x="580649" y="267970"/>
                </a:lnTo>
                <a:lnTo>
                  <a:pt x="580871" y="271780"/>
                </a:lnTo>
                <a:close/>
              </a:path>
              <a:path w="581659" h="577850">
                <a:moveTo>
                  <a:pt x="297318" y="271780"/>
                </a:moveTo>
                <a:lnTo>
                  <a:pt x="279980" y="271780"/>
                </a:lnTo>
                <a:lnTo>
                  <a:pt x="279980" y="203200"/>
                </a:lnTo>
                <a:lnTo>
                  <a:pt x="255594" y="201930"/>
                </a:lnTo>
                <a:lnTo>
                  <a:pt x="231688" y="196850"/>
                </a:lnTo>
                <a:lnTo>
                  <a:pt x="208260" y="190500"/>
                </a:lnTo>
                <a:lnTo>
                  <a:pt x="185312" y="182880"/>
                </a:lnTo>
                <a:lnTo>
                  <a:pt x="250378" y="182880"/>
                </a:lnTo>
                <a:lnTo>
                  <a:pt x="257672" y="184150"/>
                </a:lnTo>
                <a:lnTo>
                  <a:pt x="279980" y="186690"/>
                </a:lnTo>
                <a:lnTo>
                  <a:pt x="385865" y="186690"/>
                </a:lnTo>
                <a:lnTo>
                  <a:pt x="372155" y="191770"/>
                </a:lnTo>
                <a:lnTo>
                  <a:pt x="347686" y="198120"/>
                </a:lnTo>
                <a:lnTo>
                  <a:pt x="322741" y="201930"/>
                </a:lnTo>
                <a:lnTo>
                  <a:pt x="297319" y="203200"/>
                </a:lnTo>
                <a:lnTo>
                  <a:pt x="297318" y="271780"/>
                </a:lnTo>
                <a:close/>
              </a:path>
              <a:path w="581659" h="577850">
                <a:moveTo>
                  <a:pt x="436891" y="271780"/>
                </a:moveTo>
                <a:lnTo>
                  <a:pt x="419554" y="271780"/>
                </a:lnTo>
                <a:lnTo>
                  <a:pt x="416859" y="248920"/>
                </a:lnTo>
                <a:lnTo>
                  <a:pt x="412059" y="226060"/>
                </a:lnTo>
                <a:lnTo>
                  <a:pt x="405155" y="204470"/>
                </a:lnTo>
                <a:lnTo>
                  <a:pt x="396147" y="182880"/>
                </a:lnTo>
                <a:lnTo>
                  <a:pt x="415008" y="182880"/>
                </a:lnTo>
                <a:lnTo>
                  <a:pt x="421524" y="198120"/>
                </a:lnTo>
                <a:lnTo>
                  <a:pt x="428972" y="222250"/>
                </a:lnTo>
                <a:lnTo>
                  <a:pt x="434094" y="247650"/>
                </a:lnTo>
                <a:lnTo>
                  <a:pt x="436891" y="271780"/>
                </a:lnTo>
                <a:close/>
              </a:path>
              <a:path w="581659" h="577850">
                <a:moveTo>
                  <a:pt x="158140" y="433070"/>
                </a:moveTo>
                <a:lnTo>
                  <a:pt x="127923" y="433070"/>
                </a:lnTo>
                <a:lnTo>
                  <a:pt x="137874" y="425450"/>
                </a:lnTo>
                <a:lnTo>
                  <a:pt x="148155" y="419100"/>
                </a:lnTo>
                <a:lnTo>
                  <a:pt x="158767" y="412750"/>
                </a:lnTo>
                <a:lnTo>
                  <a:pt x="169708" y="406400"/>
                </a:lnTo>
                <a:lnTo>
                  <a:pt x="158281" y="378460"/>
                </a:lnTo>
                <a:lnTo>
                  <a:pt x="150166" y="349250"/>
                </a:lnTo>
                <a:lnTo>
                  <a:pt x="145364" y="320040"/>
                </a:lnTo>
                <a:lnTo>
                  <a:pt x="143874" y="289560"/>
                </a:lnTo>
                <a:lnTo>
                  <a:pt x="161212" y="289560"/>
                </a:lnTo>
                <a:lnTo>
                  <a:pt x="162576" y="317500"/>
                </a:lnTo>
                <a:lnTo>
                  <a:pt x="167048" y="345440"/>
                </a:lnTo>
                <a:lnTo>
                  <a:pt x="174626" y="373380"/>
                </a:lnTo>
                <a:lnTo>
                  <a:pt x="185312" y="398780"/>
                </a:lnTo>
                <a:lnTo>
                  <a:pt x="250438" y="398780"/>
                </a:lnTo>
                <a:lnTo>
                  <a:pt x="235878" y="401320"/>
                </a:lnTo>
                <a:lnTo>
                  <a:pt x="214459" y="407670"/>
                </a:lnTo>
                <a:lnTo>
                  <a:pt x="193462" y="415290"/>
                </a:lnTo>
                <a:lnTo>
                  <a:pt x="197537" y="421640"/>
                </a:lnTo>
                <a:lnTo>
                  <a:pt x="177684" y="421640"/>
                </a:lnTo>
                <a:lnTo>
                  <a:pt x="167773" y="426720"/>
                </a:lnTo>
                <a:lnTo>
                  <a:pt x="158140" y="433070"/>
                </a:lnTo>
                <a:close/>
              </a:path>
              <a:path w="581659" h="577850">
                <a:moveTo>
                  <a:pt x="250438" y="398780"/>
                </a:moveTo>
                <a:lnTo>
                  <a:pt x="185312" y="398780"/>
                </a:lnTo>
                <a:lnTo>
                  <a:pt x="208256" y="391160"/>
                </a:lnTo>
                <a:lnTo>
                  <a:pt x="231681" y="384810"/>
                </a:lnTo>
                <a:lnTo>
                  <a:pt x="255589" y="381000"/>
                </a:lnTo>
                <a:lnTo>
                  <a:pt x="279980" y="378460"/>
                </a:lnTo>
                <a:lnTo>
                  <a:pt x="279980" y="289560"/>
                </a:lnTo>
                <a:lnTo>
                  <a:pt x="297319" y="289560"/>
                </a:lnTo>
                <a:lnTo>
                  <a:pt x="297319" y="378460"/>
                </a:lnTo>
                <a:lnTo>
                  <a:pt x="322750" y="379730"/>
                </a:lnTo>
                <a:lnTo>
                  <a:pt x="347670" y="383540"/>
                </a:lnTo>
                <a:lnTo>
                  <a:pt x="372078" y="389890"/>
                </a:lnTo>
                <a:lnTo>
                  <a:pt x="389147" y="396240"/>
                </a:lnTo>
                <a:lnTo>
                  <a:pt x="279980" y="396240"/>
                </a:lnTo>
                <a:lnTo>
                  <a:pt x="257718" y="397510"/>
                </a:lnTo>
                <a:lnTo>
                  <a:pt x="250438" y="398780"/>
                </a:lnTo>
                <a:close/>
              </a:path>
              <a:path w="581659" h="577850">
                <a:moveTo>
                  <a:pt x="414868" y="398780"/>
                </a:moveTo>
                <a:lnTo>
                  <a:pt x="395974" y="398780"/>
                </a:lnTo>
                <a:lnTo>
                  <a:pt x="406764" y="373380"/>
                </a:lnTo>
                <a:lnTo>
                  <a:pt x="414407" y="345440"/>
                </a:lnTo>
                <a:lnTo>
                  <a:pt x="418901" y="317500"/>
                </a:lnTo>
                <a:lnTo>
                  <a:pt x="420247" y="289560"/>
                </a:lnTo>
                <a:lnTo>
                  <a:pt x="437586" y="289560"/>
                </a:lnTo>
                <a:lnTo>
                  <a:pt x="436220" y="317500"/>
                </a:lnTo>
                <a:lnTo>
                  <a:pt x="436096" y="320040"/>
                </a:lnTo>
                <a:lnTo>
                  <a:pt x="431294" y="349250"/>
                </a:lnTo>
                <a:lnTo>
                  <a:pt x="423179" y="378460"/>
                </a:lnTo>
                <a:lnTo>
                  <a:pt x="414868" y="398780"/>
                </a:lnTo>
                <a:close/>
              </a:path>
              <a:path w="581659" h="577850">
                <a:moveTo>
                  <a:pt x="543341" y="433070"/>
                </a:moveTo>
                <a:lnTo>
                  <a:pt x="453537" y="433070"/>
                </a:lnTo>
                <a:lnTo>
                  <a:pt x="465826" y="417830"/>
                </a:lnTo>
                <a:lnTo>
                  <a:pt x="476577" y="401320"/>
                </a:lnTo>
                <a:lnTo>
                  <a:pt x="493459" y="365760"/>
                </a:lnTo>
                <a:lnTo>
                  <a:pt x="503730" y="328930"/>
                </a:lnTo>
                <a:lnTo>
                  <a:pt x="506938" y="289560"/>
                </a:lnTo>
                <a:lnTo>
                  <a:pt x="581460" y="289560"/>
                </a:lnTo>
                <a:lnTo>
                  <a:pt x="577316" y="332740"/>
                </a:lnTo>
                <a:lnTo>
                  <a:pt x="568800" y="372110"/>
                </a:lnTo>
                <a:lnTo>
                  <a:pt x="556275" y="407670"/>
                </a:lnTo>
                <a:lnTo>
                  <a:pt x="543341" y="433070"/>
                </a:lnTo>
                <a:close/>
              </a:path>
              <a:path w="581659" h="577850">
                <a:moveTo>
                  <a:pt x="297319" y="504190"/>
                </a:moveTo>
                <a:lnTo>
                  <a:pt x="280836" y="504190"/>
                </a:lnTo>
                <a:lnTo>
                  <a:pt x="280766" y="495300"/>
                </a:lnTo>
                <a:lnTo>
                  <a:pt x="280665" y="482600"/>
                </a:lnTo>
                <a:lnTo>
                  <a:pt x="280554" y="468630"/>
                </a:lnTo>
                <a:lnTo>
                  <a:pt x="280453" y="455930"/>
                </a:lnTo>
                <a:lnTo>
                  <a:pt x="280373" y="445770"/>
                </a:lnTo>
                <a:lnTo>
                  <a:pt x="280272" y="433070"/>
                </a:lnTo>
                <a:lnTo>
                  <a:pt x="280181" y="421640"/>
                </a:lnTo>
                <a:lnTo>
                  <a:pt x="280070" y="407670"/>
                </a:lnTo>
                <a:lnTo>
                  <a:pt x="279980" y="396240"/>
                </a:lnTo>
                <a:lnTo>
                  <a:pt x="297319" y="396240"/>
                </a:lnTo>
                <a:lnTo>
                  <a:pt x="297319" y="504190"/>
                </a:lnTo>
                <a:close/>
              </a:path>
              <a:path w="581659" h="577850">
                <a:moveTo>
                  <a:pt x="487227" y="504190"/>
                </a:moveTo>
                <a:lnTo>
                  <a:pt x="297319" y="504190"/>
                </a:lnTo>
                <a:lnTo>
                  <a:pt x="311302" y="495300"/>
                </a:lnTo>
                <a:lnTo>
                  <a:pt x="324597" y="486410"/>
                </a:lnTo>
                <a:lnTo>
                  <a:pt x="360226" y="454660"/>
                </a:lnTo>
                <a:lnTo>
                  <a:pt x="387998" y="415290"/>
                </a:lnTo>
                <a:lnTo>
                  <a:pt x="366014" y="406400"/>
                </a:lnTo>
                <a:lnTo>
                  <a:pt x="343573" y="401320"/>
                </a:lnTo>
                <a:lnTo>
                  <a:pt x="320674" y="397510"/>
                </a:lnTo>
                <a:lnTo>
                  <a:pt x="297319" y="396240"/>
                </a:lnTo>
                <a:lnTo>
                  <a:pt x="389147" y="396240"/>
                </a:lnTo>
                <a:lnTo>
                  <a:pt x="395974" y="398780"/>
                </a:lnTo>
                <a:lnTo>
                  <a:pt x="414868" y="398780"/>
                </a:lnTo>
                <a:lnTo>
                  <a:pt x="411751" y="406400"/>
                </a:lnTo>
                <a:lnTo>
                  <a:pt x="422693" y="412750"/>
                </a:lnTo>
                <a:lnTo>
                  <a:pt x="433305" y="419100"/>
                </a:lnTo>
                <a:lnTo>
                  <a:pt x="437417" y="421640"/>
                </a:lnTo>
                <a:lnTo>
                  <a:pt x="403777" y="421640"/>
                </a:lnTo>
                <a:lnTo>
                  <a:pt x="389381" y="445770"/>
                </a:lnTo>
                <a:lnTo>
                  <a:pt x="372648" y="466090"/>
                </a:lnTo>
                <a:lnTo>
                  <a:pt x="353578" y="485140"/>
                </a:lnTo>
                <a:lnTo>
                  <a:pt x="332169" y="502920"/>
                </a:lnTo>
                <a:lnTo>
                  <a:pt x="488611" y="502920"/>
                </a:lnTo>
                <a:lnTo>
                  <a:pt x="487227" y="504190"/>
                </a:lnTo>
                <a:close/>
              </a:path>
              <a:path w="581659" h="577850">
                <a:moveTo>
                  <a:pt x="278938" y="502920"/>
                </a:moveTo>
                <a:lnTo>
                  <a:pt x="248771" y="502920"/>
                </a:lnTo>
                <a:lnTo>
                  <a:pt x="227564" y="485140"/>
                </a:lnTo>
                <a:lnTo>
                  <a:pt x="208647" y="466090"/>
                </a:lnTo>
                <a:lnTo>
                  <a:pt x="192020" y="445770"/>
                </a:lnTo>
                <a:lnTo>
                  <a:pt x="177684" y="421640"/>
                </a:lnTo>
                <a:lnTo>
                  <a:pt x="197537" y="421640"/>
                </a:lnTo>
                <a:lnTo>
                  <a:pt x="210579" y="441960"/>
                </a:lnTo>
                <a:lnTo>
                  <a:pt x="230848" y="466090"/>
                </a:lnTo>
                <a:lnTo>
                  <a:pt x="254267" y="486410"/>
                </a:lnTo>
                <a:lnTo>
                  <a:pt x="278938" y="502920"/>
                </a:lnTo>
                <a:close/>
              </a:path>
              <a:path w="581659" h="577850">
                <a:moveTo>
                  <a:pt x="488611" y="502920"/>
                </a:moveTo>
                <a:lnTo>
                  <a:pt x="332168" y="502920"/>
                </a:lnTo>
                <a:lnTo>
                  <a:pt x="347493" y="499110"/>
                </a:lnTo>
                <a:lnTo>
                  <a:pt x="377000" y="488950"/>
                </a:lnTo>
                <a:lnTo>
                  <a:pt x="391183" y="482600"/>
                </a:lnTo>
                <a:lnTo>
                  <a:pt x="404838" y="473710"/>
                </a:lnTo>
                <a:lnTo>
                  <a:pt x="417817" y="466090"/>
                </a:lnTo>
                <a:lnTo>
                  <a:pt x="430120" y="455930"/>
                </a:lnTo>
                <a:lnTo>
                  <a:pt x="441748" y="445770"/>
                </a:lnTo>
                <a:lnTo>
                  <a:pt x="432674" y="439420"/>
                </a:lnTo>
                <a:lnTo>
                  <a:pt x="423320" y="433070"/>
                </a:lnTo>
                <a:lnTo>
                  <a:pt x="413688" y="426720"/>
                </a:lnTo>
                <a:lnTo>
                  <a:pt x="403777" y="421640"/>
                </a:lnTo>
                <a:lnTo>
                  <a:pt x="437417" y="421640"/>
                </a:lnTo>
                <a:lnTo>
                  <a:pt x="443586" y="425450"/>
                </a:lnTo>
                <a:lnTo>
                  <a:pt x="453538" y="433070"/>
                </a:lnTo>
                <a:lnTo>
                  <a:pt x="543341" y="433070"/>
                </a:lnTo>
                <a:lnTo>
                  <a:pt x="540108" y="439420"/>
                </a:lnTo>
                <a:lnTo>
                  <a:pt x="520661" y="468630"/>
                </a:lnTo>
                <a:lnTo>
                  <a:pt x="498299" y="494030"/>
                </a:lnTo>
                <a:lnTo>
                  <a:pt x="488611" y="5029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TAG</a:t>
            </a:r>
            <a:r>
              <a:rPr dirty="0" spc="-130"/>
              <a:t> </a:t>
            </a:r>
            <a:r>
              <a:rPr dirty="0" spc="-220"/>
              <a:t>HEUER</a:t>
            </a:r>
            <a:r>
              <a:rPr dirty="0" spc="-15"/>
              <a:t> </a:t>
            </a:r>
            <a:r>
              <a:rPr dirty="0"/>
              <a:t>WATcH</a:t>
            </a:r>
            <a:r>
              <a:rPr dirty="0" spc="-70"/>
              <a:t> </a:t>
            </a:r>
            <a:r>
              <a:rPr dirty="0" spc="-160"/>
              <a:t>REPAIR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7074324" y="9584875"/>
            <a:ext cx="4444365" cy="528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890"/>
              </a:lnSpc>
            </a:pPr>
            <a:r>
              <a:rPr dirty="0" u="heavy" sz="3300" spc="-9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Www.</a:t>
            </a:r>
            <a:r>
              <a:rPr dirty="0" sz="3300" spc="-90">
                <a:solidFill>
                  <a:srgbClr val="5B5B5B"/>
                </a:solidFill>
                <a:latin typeface="Trebuchet MS"/>
                <a:cs typeface="Trebuchet MS"/>
                <a:hlinkClick r:id="rId5"/>
              </a:rPr>
              <a:t>jj</a:t>
            </a:r>
            <a:r>
              <a:rPr dirty="0" u="heavy" sz="3300" spc="-9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watchrepair.com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3529941" y="9584942"/>
            <a:ext cx="4359910" cy="528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890"/>
              </a:lnSpc>
            </a:pPr>
            <a:r>
              <a:rPr dirty="0" sz="3300" spc="-85">
                <a:solidFill>
                  <a:srgbClr val="5B5B5B"/>
                </a:solidFill>
                <a:latin typeface="Trebuchet MS"/>
                <a:cs typeface="Trebuchet MS"/>
                <a:hlinkClick r:id="rId6"/>
              </a:rPr>
              <a:t>info@jjwatchrepair.com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7246600" y="353223"/>
            <a:ext cx="941705" cy="285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260" i="1">
                <a:solidFill>
                  <a:srgbClr val="202020"/>
                </a:solidFill>
                <a:latin typeface="Trebuchet MS"/>
                <a:cs typeface="Trebuchet MS"/>
              </a:rPr>
              <a:t>J&amp;J</a:t>
            </a:r>
            <a:r>
              <a:rPr dirty="0" sz="1700" spc="-70" i="1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dirty="0" sz="1700" spc="-10" i="1">
                <a:solidFill>
                  <a:srgbClr val="202020"/>
                </a:solidFill>
                <a:latin typeface="Trebuchet MS"/>
                <a:cs typeface="Trebuchet MS"/>
              </a:rPr>
              <a:t>Watch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562448" y="3564636"/>
            <a:ext cx="8793480" cy="4658360"/>
          </a:xfrm>
          <a:prstGeom prst="rect">
            <a:avLst/>
          </a:prstGeom>
        </p:spPr>
        <p:txBody>
          <a:bodyPr wrap="square" lIns="0" tIns="122555" rIns="0" bIns="0" rtlCol="0" vert="horz">
            <a:spAutoFit/>
          </a:bodyPr>
          <a:lstStyle/>
          <a:p>
            <a:pPr algn="just" marL="12700" marR="3798570">
              <a:lnSpc>
                <a:spcPct val="79900"/>
              </a:lnSpc>
              <a:spcBef>
                <a:spcPts val="965"/>
              </a:spcBef>
            </a:pP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TRUST</a:t>
            </a:r>
            <a:r>
              <a:rPr dirty="0" sz="3600" spc="585" b="1">
                <a:solidFill>
                  <a:srgbClr val="202020"/>
                </a:solidFill>
                <a:latin typeface="Cambria"/>
                <a:cs typeface="Cambria"/>
              </a:rPr>
              <a:t> 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CERTIFIED</a:t>
            </a:r>
            <a:r>
              <a:rPr dirty="0" sz="3600" spc="585" b="1">
                <a:solidFill>
                  <a:srgbClr val="202020"/>
                </a:solidFill>
                <a:latin typeface="Cambria"/>
                <a:cs typeface="Cambria"/>
              </a:rPr>
              <a:t> </a:t>
            </a:r>
            <a:r>
              <a:rPr dirty="0" sz="3600" spc="-25" b="1">
                <a:solidFill>
                  <a:srgbClr val="202020"/>
                </a:solidFill>
                <a:latin typeface="Cambria"/>
                <a:cs typeface="Cambria"/>
              </a:rPr>
              <a:t>TAG 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HEUER</a:t>
            </a:r>
            <a:r>
              <a:rPr dirty="0" sz="3600" spc="315" b="1">
                <a:solidFill>
                  <a:srgbClr val="202020"/>
                </a:solidFill>
                <a:latin typeface="Cambria"/>
                <a:cs typeface="Cambria"/>
              </a:rPr>
              <a:t> 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WATCH</a:t>
            </a:r>
            <a:r>
              <a:rPr dirty="0" sz="3600" spc="315" b="1">
                <a:solidFill>
                  <a:srgbClr val="202020"/>
                </a:solidFill>
                <a:latin typeface="Cambria"/>
                <a:cs typeface="Cambria"/>
              </a:rPr>
              <a:t> </a:t>
            </a:r>
            <a:r>
              <a:rPr dirty="0" sz="3600" spc="-25" b="1">
                <a:solidFill>
                  <a:srgbClr val="202020"/>
                </a:solidFill>
                <a:latin typeface="Cambria"/>
                <a:cs typeface="Cambria"/>
              </a:rPr>
              <a:t>REPAIR </a:t>
            </a:r>
            <a:r>
              <a:rPr dirty="0" sz="3600" spc="50" b="1">
                <a:solidFill>
                  <a:srgbClr val="202020"/>
                </a:solidFill>
                <a:latin typeface="Cambria"/>
                <a:cs typeface="Cambria"/>
              </a:rPr>
              <a:t>TECHNICIANS</a:t>
            </a:r>
            <a:endParaRPr sz="3600">
              <a:latin typeface="Cambria"/>
              <a:cs typeface="Cambria"/>
            </a:endParaRPr>
          </a:p>
          <a:p>
            <a:pPr marL="12700" marR="5080">
              <a:lnSpc>
                <a:spcPct val="116799"/>
              </a:lnSpc>
              <a:spcBef>
                <a:spcPts val="2125"/>
              </a:spcBef>
            </a:pPr>
            <a:r>
              <a:rPr dirty="0" sz="3300" spc="50">
                <a:solidFill>
                  <a:srgbClr val="5B5B5B"/>
                </a:solidFill>
                <a:latin typeface="Trebuchet MS"/>
                <a:cs typeface="Trebuchet MS"/>
              </a:rPr>
              <a:t>Our</a:t>
            </a:r>
            <a:r>
              <a:rPr dirty="0" sz="3300" spc="-6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100">
                <a:solidFill>
                  <a:srgbClr val="5B5B5B"/>
                </a:solidFill>
                <a:latin typeface="Trebuchet MS"/>
                <a:cs typeface="Trebuchet MS"/>
              </a:rPr>
              <a:t>Certified</a:t>
            </a:r>
            <a:r>
              <a:rPr dirty="0" sz="3300" spc="-6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Technicians</a:t>
            </a:r>
            <a:r>
              <a:rPr dirty="0" sz="3300" spc="-6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Specialize</a:t>
            </a:r>
            <a:r>
              <a:rPr dirty="0" sz="3300" spc="-6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In</a:t>
            </a:r>
            <a:r>
              <a:rPr dirty="0" sz="3300" spc="-6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90">
                <a:solidFill>
                  <a:srgbClr val="5B5B5B"/>
                </a:solidFill>
                <a:latin typeface="Trebuchet MS"/>
                <a:cs typeface="Trebuchet MS"/>
              </a:rPr>
              <a:t>Tag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Heuer</a:t>
            </a:r>
            <a:r>
              <a:rPr dirty="0" sz="3300" spc="-10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Watch</a:t>
            </a:r>
            <a:r>
              <a:rPr dirty="0" sz="3300" spc="-10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20">
                <a:solidFill>
                  <a:srgbClr val="5B5B5B"/>
                </a:solidFill>
                <a:latin typeface="Trebuchet MS"/>
                <a:cs typeface="Trebuchet MS"/>
              </a:rPr>
              <a:t>Repair,</a:t>
            </a:r>
            <a:r>
              <a:rPr dirty="0" sz="3300" spc="-9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65">
                <a:solidFill>
                  <a:srgbClr val="5B5B5B"/>
                </a:solidFill>
                <a:latin typeface="Trebuchet MS"/>
                <a:cs typeface="Trebuchet MS"/>
              </a:rPr>
              <a:t>Ensuring</a:t>
            </a:r>
            <a:r>
              <a:rPr dirty="0" sz="3300" spc="-10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Every</a:t>
            </a:r>
            <a:r>
              <a:rPr dirty="0" sz="3300" spc="-10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45">
                <a:solidFill>
                  <a:srgbClr val="5B5B5B"/>
                </a:solidFill>
                <a:latin typeface="Trebuchet MS"/>
                <a:cs typeface="Trebuchet MS"/>
              </a:rPr>
              <a:t>Service</a:t>
            </a:r>
            <a:r>
              <a:rPr dirty="0" sz="3300" spc="-9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105">
                <a:solidFill>
                  <a:srgbClr val="5B5B5B"/>
                </a:solidFill>
                <a:latin typeface="Trebuchet MS"/>
                <a:cs typeface="Trebuchet MS"/>
              </a:rPr>
              <a:t>Is </a:t>
            </a:r>
            <a:r>
              <a:rPr dirty="0" sz="3300" spc="45">
                <a:solidFill>
                  <a:srgbClr val="5B5B5B"/>
                </a:solidFill>
                <a:latin typeface="Trebuchet MS"/>
                <a:cs typeface="Trebuchet MS"/>
              </a:rPr>
              <a:t>Precise</a:t>
            </a:r>
            <a:r>
              <a:rPr dirty="0" sz="3300" spc="-18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110">
                <a:solidFill>
                  <a:srgbClr val="5B5B5B"/>
                </a:solidFill>
                <a:latin typeface="Trebuchet MS"/>
                <a:cs typeface="Trebuchet MS"/>
              </a:rPr>
              <a:t>And</a:t>
            </a:r>
            <a:r>
              <a:rPr dirty="0" sz="3300" spc="-18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45">
                <a:solidFill>
                  <a:srgbClr val="5B5B5B"/>
                </a:solidFill>
                <a:latin typeface="Trebuchet MS"/>
                <a:cs typeface="Trebuchet MS"/>
              </a:rPr>
              <a:t>Reliable.</a:t>
            </a:r>
            <a:r>
              <a:rPr dirty="0" sz="3300" spc="-18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60">
                <a:solidFill>
                  <a:srgbClr val="5B5B5B"/>
                </a:solidFill>
                <a:latin typeface="Trebuchet MS"/>
                <a:cs typeface="Trebuchet MS"/>
              </a:rPr>
              <a:t>With</a:t>
            </a:r>
            <a:r>
              <a:rPr dirty="0" sz="3300" spc="-18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10">
                <a:solidFill>
                  <a:srgbClr val="5B5B5B"/>
                </a:solidFill>
                <a:latin typeface="Trebuchet MS"/>
                <a:cs typeface="Trebuchet MS"/>
              </a:rPr>
              <a:t>Experience,</a:t>
            </a:r>
            <a:r>
              <a:rPr dirty="0" sz="3300" spc="-18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155">
                <a:solidFill>
                  <a:srgbClr val="5B5B5B"/>
                </a:solidFill>
                <a:latin typeface="Trebuchet MS"/>
                <a:cs typeface="Trebuchet MS"/>
              </a:rPr>
              <a:t>We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Restore</a:t>
            </a:r>
            <a:r>
              <a:rPr dirty="0" sz="3300" spc="-12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Your</a:t>
            </a:r>
            <a:r>
              <a:rPr dirty="0" sz="3300" spc="-114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Luxury</a:t>
            </a:r>
            <a:r>
              <a:rPr dirty="0" sz="3300" spc="-114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20">
                <a:solidFill>
                  <a:srgbClr val="5B5B5B"/>
                </a:solidFill>
                <a:latin typeface="Trebuchet MS"/>
                <a:cs typeface="Trebuchet MS"/>
              </a:rPr>
              <a:t>Timepiece</a:t>
            </a:r>
            <a:r>
              <a:rPr dirty="0" sz="3300" spc="-114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80">
                <a:solidFill>
                  <a:srgbClr val="5B5B5B"/>
                </a:solidFill>
                <a:latin typeface="Trebuchet MS"/>
                <a:cs typeface="Trebuchet MS"/>
              </a:rPr>
              <a:t>To</a:t>
            </a:r>
            <a:r>
              <a:rPr dirty="0" sz="3300" spc="-114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40">
                <a:solidFill>
                  <a:srgbClr val="5B5B5B"/>
                </a:solidFill>
                <a:latin typeface="Trebuchet MS"/>
                <a:cs typeface="Trebuchet MS"/>
              </a:rPr>
              <a:t>Its</a:t>
            </a:r>
            <a:r>
              <a:rPr dirty="0" sz="3300" spc="-114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10">
                <a:solidFill>
                  <a:srgbClr val="5B5B5B"/>
                </a:solidFill>
                <a:latin typeface="Trebuchet MS"/>
                <a:cs typeface="Trebuchet MS"/>
              </a:rPr>
              <a:t>Original Condition.</a:t>
            </a:r>
            <a:endParaRPr sz="3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221668"/>
            <a:ext cx="5863538" cy="606533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074415" y="55946"/>
            <a:ext cx="5213583" cy="4608696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0010" y="0"/>
            <a:ext cx="3257551" cy="3091452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12759957" y="9548100"/>
            <a:ext cx="628650" cy="628650"/>
          </a:xfrm>
          <a:custGeom>
            <a:avLst/>
            <a:gdLst/>
            <a:ahLst/>
            <a:cxnLst/>
            <a:rect l="l" t="t" r="r" b="b"/>
            <a:pathLst>
              <a:path w="628650" h="628650">
                <a:moveTo>
                  <a:pt x="507009" y="205117"/>
                </a:moveTo>
                <a:lnTo>
                  <a:pt x="505231" y="196380"/>
                </a:lnTo>
                <a:lnTo>
                  <a:pt x="500392" y="189230"/>
                </a:lnTo>
                <a:lnTo>
                  <a:pt x="493217" y="184416"/>
                </a:lnTo>
                <a:lnTo>
                  <a:pt x="484428" y="182651"/>
                </a:lnTo>
                <a:lnTo>
                  <a:pt x="478599" y="182651"/>
                </a:lnTo>
                <a:lnTo>
                  <a:pt x="478599" y="242176"/>
                </a:lnTo>
                <a:lnTo>
                  <a:pt x="478599" y="398856"/>
                </a:lnTo>
                <a:lnTo>
                  <a:pt x="457365" y="377659"/>
                </a:lnTo>
                <a:lnTo>
                  <a:pt x="457365" y="417703"/>
                </a:lnTo>
                <a:lnTo>
                  <a:pt x="168236" y="417703"/>
                </a:lnTo>
                <a:lnTo>
                  <a:pt x="190182" y="395820"/>
                </a:lnTo>
                <a:lnTo>
                  <a:pt x="255333" y="330784"/>
                </a:lnTo>
                <a:lnTo>
                  <a:pt x="286219" y="356781"/>
                </a:lnTo>
                <a:lnTo>
                  <a:pt x="299466" y="364324"/>
                </a:lnTo>
                <a:lnTo>
                  <a:pt x="314299" y="366839"/>
                </a:lnTo>
                <a:lnTo>
                  <a:pt x="329145" y="364324"/>
                </a:lnTo>
                <a:lnTo>
                  <a:pt x="342417" y="356781"/>
                </a:lnTo>
                <a:lnTo>
                  <a:pt x="362242" y="340106"/>
                </a:lnTo>
                <a:lnTo>
                  <a:pt x="371665" y="332168"/>
                </a:lnTo>
                <a:lnTo>
                  <a:pt x="457365" y="417703"/>
                </a:lnTo>
                <a:lnTo>
                  <a:pt x="457365" y="377659"/>
                </a:lnTo>
                <a:lnTo>
                  <a:pt x="411797" y="332168"/>
                </a:lnTo>
                <a:lnTo>
                  <a:pt x="393433" y="313855"/>
                </a:lnTo>
                <a:lnTo>
                  <a:pt x="478599" y="242176"/>
                </a:lnTo>
                <a:lnTo>
                  <a:pt x="478599" y="182651"/>
                </a:lnTo>
                <a:lnTo>
                  <a:pt x="471716" y="182651"/>
                </a:lnTo>
                <a:lnTo>
                  <a:pt x="471716" y="210934"/>
                </a:lnTo>
                <a:lnTo>
                  <a:pt x="318223" y="340106"/>
                </a:lnTo>
                <a:lnTo>
                  <a:pt x="310388" y="340106"/>
                </a:lnTo>
                <a:lnTo>
                  <a:pt x="299326" y="330784"/>
                </a:lnTo>
                <a:lnTo>
                  <a:pt x="233565" y="275450"/>
                </a:lnTo>
                <a:lnTo>
                  <a:pt x="233565" y="312458"/>
                </a:lnTo>
                <a:lnTo>
                  <a:pt x="150050" y="395820"/>
                </a:lnTo>
                <a:lnTo>
                  <a:pt x="150050" y="242176"/>
                </a:lnTo>
                <a:lnTo>
                  <a:pt x="233565" y="312458"/>
                </a:lnTo>
                <a:lnTo>
                  <a:pt x="233565" y="275450"/>
                </a:lnTo>
                <a:lnTo>
                  <a:pt x="194043" y="242176"/>
                </a:lnTo>
                <a:lnTo>
                  <a:pt x="156921" y="210934"/>
                </a:lnTo>
                <a:lnTo>
                  <a:pt x="471716" y="210934"/>
                </a:lnTo>
                <a:lnTo>
                  <a:pt x="471716" y="182651"/>
                </a:lnTo>
                <a:lnTo>
                  <a:pt x="144221" y="182651"/>
                </a:lnTo>
                <a:lnTo>
                  <a:pt x="135445" y="184416"/>
                </a:lnTo>
                <a:lnTo>
                  <a:pt x="128270" y="189230"/>
                </a:lnTo>
                <a:lnTo>
                  <a:pt x="123418" y="196380"/>
                </a:lnTo>
                <a:lnTo>
                  <a:pt x="121640" y="205117"/>
                </a:lnTo>
                <a:lnTo>
                  <a:pt x="121640" y="411429"/>
                </a:lnTo>
                <a:lnTo>
                  <a:pt x="124371" y="424878"/>
                </a:lnTo>
                <a:lnTo>
                  <a:pt x="131813" y="435864"/>
                </a:lnTo>
                <a:lnTo>
                  <a:pt x="142849" y="443280"/>
                </a:lnTo>
                <a:lnTo>
                  <a:pt x="156349" y="445998"/>
                </a:lnTo>
                <a:lnTo>
                  <a:pt x="472287" y="445998"/>
                </a:lnTo>
                <a:lnTo>
                  <a:pt x="485787" y="443280"/>
                </a:lnTo>
                <a:lnTo>
                  <a:pt x="496811" y="435864"/>
                </a:lnTo>
                <a:lnTo>
                  <a:pt x="504266" y="424878"/>
                </a:lnTo>
                <a:lnTo>
                  <a:pt x="505726" y="417703"/>
                </a:lnTo>
                <a:lnTo>
                  <a:pt x="507009" y="411429"/>
                </a:lnTo>
                <a:lnTo>
                  <a:pt x="507009" y="398856"/>
                </a:lnTo>
                <a:lnTo>
                  <a:pt x="507009" y="242176"/>
                </a:lnTo>
                <a:lnTo>
                  <a:pt x="507009" y="210934"/>
                </a:lnTo>
                <a:lnTo>
                  <a:pt x="507009" y="205117"/>
                </a:lnTo>
                <a:close/>
              </a:path>
              <a:path w="628650" h="628650">
                <a:moveTo>
                  <a:pt x="628650" y="314325"/>
                </a:moveTo>
                <a:lnTo>
                  <a:pt x="625233" y="267931"/>
                </a:lnTo>
                <a:lnTo>
                  <a:pt x="615315" y="223647"/>
                </a:lnTo>
                <a:lnTo>
                  <a:pt x="599389" y="181927"/>
                </a:lnTo>
                <a:lnTo>
                  <a:pt x="598716" y="180721"/>
                </a:lnTo>
                <a:lnTo>
                  <a:pt x="598716" y="314325"/>
                </a:lnTo>
                <a:lnTo>
                  <a:pt x="594982" y="360387"/>
                </a:lnTo>
                <a:lnTo>
                  <a:pt x="584187" y="404114"/>
                </a:lnTo>
                <a:lnTo>
                  <a:pt x="566928" y="444906"/>
                </a:lnTo>
                <a:lnTo>
                  <a:pt x="543775" y="482168"/>
                </a:lnTo>
                <a:lnTo>
                  <a:pt x="515327" y="515315"/>
                </a:lnTo>
                <a:lnTo>
                  <a:pt x="482168" y="543763"/>
                </a:lnTo>
                <a:lnTo>
                  <a:pt x="444906" y="566915"/>
                </a:lnTo>
                <a:lnTo>
                  <a:pt x="404114" y="584187"/>
                </a:lnTo>
                <a:lnTo>
                  <a:pt x="360400" y="594982"/>
                </a:lnTo>
                <a:lnTo>
                  <a:pt x="314325" y="598703"/>
                </a:lnTo>
                <a:lnTo>
                  <a:pt x="268262" y="594982"/>
                </a:lnTo>
                <a:lnTo>
                  <a:pt x="224536" y="584187"/>
                </a:lnTo>
                <a:lnTo>
                  <a:pt x="183743" y="566915"/>
                </a:lnTo>
                <a:lnTo>
                  <a:pt x="146481" y="543763"/>
                </a:lnTo>
                <a:lnTo>
                  <a:pt x="113322" y="515315"/>
                </a:lnTo>
                <a:lnTo>
                  <a:pt x="84886" y="482168"/>
                </a:lnTo>
                <a:lnTo>
                  <a:pt x="61722" y="444906"/>
                </a:lnTo>
                <a:lnTo>
                  <a:pt x="44462" y="404114"/>
                </a:lnTo>
                <a:lnTo>
                  <a:pt x="33667" y="360387"/>
                </a:lnTo>
                <a:lnTo>
                  <a:pt x="29933" y="314325"/>
                </a:lnTo>
                <a:lnTo>
                  <a:pt x="33667" y="268249"/>
                </a:lnTo>
                <a:lnTo>
                  <a:pt x="44462" y="224523"/>
                </a:lnTo>
                <a:lnTo>
                  <a:pt x="61722" y="183743"/>
                </a:lnTo>
                <a:lnTo>
                  <a:pt x="84886" y="146469"/>
                </a:lnTo>
                <a:lnTo>
                  <a:pt x="113322" y="113322"/>
                </a:lnTo>
                <a:lnTo>
                  <a:pt x="146481" y="84874"/>
                </a:lnTo>
                <a:lnTo>
                  <a:pt x="183743" y="61722"/>
                </a:lnTo>
                <a:lnTo>
                  <a:pt x="224536" y="44450"/>
                </a:lnTo>
                <a:lnTo>
                  <a:pt x="268262" y="33655"/>
                </a:lnTo>
                <a:lnTo>
                  <a:pt x="314325" y="29933"/>
                </a:lnTo>
                <a:lnTo>
                  <a:pt x="360400" y="33655"/>
                </a:lnTo>
                <a:lnTo>
                  <a:pt x="404114" y="44450"/>
                </a:lnTo>
                <a:lnTo>
                  <a:pt x="444906" y="61722"/>
                </a:lnTo>
                <a:lnTo>
                  <a:pt x="482168" y="84874"/>
                </a:lnTo>
                <a:lnTo>
                  <a:pt x="515327" y="113322"/>
                </a:lnTo>
                <a:lnTo>
                  <a:pt x="543775" y="146469"/>
                </a:lnTo>
                <a:lnTo>
                  <a:pt x="566928" y="183743"/>
                </a:lnTo>
                <a:lnTo>
                  <a:pt x="584187" y="224523"/>
                </a:lnTo>
                <a:lnTo>
                  <a:pt x="594982" y="268249"/>
                </a:lnTo>
                <a:lnTo>
                  <a:pt x="598716" y="314325"/>
                </a:lnTo>
                <a:lnTo>
                  <a:pt x="598716" y="180721"/>
                </a:lnTo>
                <a:lnTo>
                  <a:pt x="577938" y="143294"/>
                </a:lnTo>
                <a:lnTo>
                  <a:pt x="551459" y="108216"/>
                </a:lnTo>
                <a:lnTo>
                  <a:pt x="520433" y="77190"/>
                </a:lnTo>
                <a:lnTo>
                  <a:pt x="485355" y="50711"/>
                </a:lnTo>
                <a:lnTo>
                  <a:pt x="447941" y="29933"/>
                </a:lnTo>
                <a:lnTo>
                  <a:pt x="405003" y="13322"/>
                </a:lnTo>
                <a:lnTo>
                  <a:pt x="360718" y="3416"/>
                </a:lnTo>
                <a:lnTo>
                  <a:pt x="314325" y="0"/>
                </a:lnTo>
                <a:lnTo>
                  <a:pt x="267944" y="3416"/>
                </a:lnTo>
                <a:lnTo>
                  <a:pt x="223647" y="13322"/>
                </a:lnTo>
                <a:lnTo>
                  <a:pt x="181940" y="29260"/>
                </a:lnTo>
                <a:lnTo>
                  <a:pt x="143294" y="50711"/>
                </a:lnTo>
                <a:lnTo>
                  <a:pt x="108216" y="77190"/>
                </a:lnTo>
                <a:lnTo>
                  <a:pt x="77190" y="108216"/>
                </a:lnTo>
                <a:lnTo>
                  <a:pt x="50711" y="143294"/>
                </a:lnTo>
                <a:lnTo>
                  <a:pt x="29260" y="181927"/>
                </a:lnTo>
                <a:lnTo>
                  <a:pt x="13335" y="223647"/>
                </a:lnTo>
                <a:lnTo>
                  <a:pt x="3416" y="267931"/>
                </a:lnTo>
                <a:lnTo>
                  <a:pt x="0" y="314325"/>
                </a:lnTo>
                <a:lnTo>
                  <a:pt x="3416" y="360705"/>
                </a:lnTo>
                <a:lnTo>
                  <a:pt x="13335" y="405003"/>
                </a:lnTo>
                <a:lnTo>
                  <a:pt x="29260" y="446709"/>
                </a:lnTo>
                <a:lnTo>
                  <a:pt x="50711" y="485355"/>
                </a:lnTo>
                <a:lnTo>
                  <a:pt x="77190" y="520433"/>
                </a:lnTo>
                <a:lnTo>
                  <a:pt x="108216" y="551446"/>
                </a:lnTo>
                <a:lnTo>
                  <a:pt x="143294" y="577938"/>
                </a:lnTo>
                <a:lnTo>
                  <a:pt x="181940" y="599389"/>
                </a:lnTo>
                <a:lnTo>
                  <a:pt x="223647" y="615315"/>
                </a:lnTo>
                <a:lnTo>
                  <a:pt x="267944" y="625233"/>
                </a:lnTo>
                <a:lnTo>
                  <a:pt x="314325" y="628650"/>
                </a:lnTo>
                <a:lnTo>
                  <a:pt x="360718" y="625233"/>
                </a:lnTo>
                <a:lnTo>
                  <a:pt x="405003" y="615315"/>
                </a:lnTo>
                <a:lnTo>
                  <a:pt x="446722" y="599389"/>
                </a:lnTo>
                <a:lnTo>
                  <a:pt x="447941" y="598703"/>
                </a:lnTo>
                <a:lnTo>
                  <a:pt x="485355" y="577938"/>
                </a:lnTo>
                <a:lnTo>
                  <a:pt x="520433" y="551446"/>
                </a:lnTo>
                <a:lnTo>
                  <a:pt x="551459" y="520433"/>
                </a:lnTo>
                <a:lnTo>
                  <a:pt x="577938" y="485355"/>
                </a:lnTo>
                <a:lnTo>
                  <a:pt x="599389" y="446709"/>
                </a:lnTo>
                <a:lnTo>
                  <a:pt x="615315" y="405003"/>
                </a:lnTo>
                <a:lnTo>
                  <a:pt x="625233" y="360705"/>
                </a:lnTo>
                <a:lnTo>
                  <a:pt x="625259" y="360387"/>
                </a:lnTo>
                <a:lnTo>
                  <a:pt x="628650" y="3143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322281" y="9570928"/>
            <a:ext cx="581660" cy="577850"/>
          </a:xfrm>
          <a:custGeom>
            <a:avLst/>
            <a:gdLst/>
            <a:ahLst/>
            <a:cxnLst/>
            <a:rect l="l" t="t" r="r" b="b"/>
            <a:pathLst>
              <a:path w="581659" h="577850">
                <a:moveTo>
                  <a:pt x="319215" y="1270"/>
                </a:moveTo>
                <a:lnTo>
                  <a:pt x="262243" y="1270"/>
                </a:lnTo>
                <a:lnTo>
                  <a:pt x="269352" y="0"/>
                </a:lnTo>
                <a:lnTo>
                  <a:pt x="312107" y="0"/>
                </a:lnTo>
                <a:lnTo>
                  <a:pt x="319215" y="1270"/>
                </a:lnTo>
                <a:close/>
              </a:path>
              <a:path w="581659" h="577850">
                <a:moveTo>
                  <a:pt x="290751" y="577850"/>
                </a:moveTo>
                <a:lnTo>
                  <a:pt x="225985" y="571500"/>
                </a:lnTo>
                <a:lnTo>
                  <a:pt x="164132" y="551180"/>
                </a:lnTo>
                <a:lnTo>
                  <a:pt x="108107" y="516890"/>
                </a:lnTo>
                <a:lnTo>
                  <a:pt x="60826" y="468630"/>
                </a:lnTo>
                <a:lnTo>
                  <a:pt x="25202" y="407670"/>
                </a:lnTo>
                <a:lnTo>
                  <a:pt x="4150" y="332740"/>
                </a:lnTo>
                <a:lnTo>
                  <a:pt x="0" y="289560"/>
                </a:lnTo>
                <a:lnTo>
                  <a:pt x="95" y="281940"/>
                </a:lnTo>
                <a:lnTo>
                  <a:pt x="4328" y="240030"/>
                </a:lnTo>
                <a:lnTo>
                  <a:pt x="5641" y="232410"/>
                </a:lnTo>
                <a:lnTo>
                  <a:pt x="7124" y="226060"/>
                </a:lnTo>
                <a:lnTo>
                  <a:pt x="8777" y="218440"/>
                </a:lnTo>
                <a:lnTo>
                  <a:pt x="10600" y="212090"/>
                </a:lnTo>
                <a:lnTo>
                  <a:pt x="12593" y="205740"/>
                </a:lnTo>
                <a:lnTo>
                  <a:pt x="14752" y="198120"/>
                </a:lnTo>
                <a:lnTo>
                  <a:pt x="17076" y="191770"/>
                </a:lnTo>
                <a:lnTo>
                  <a:pt x="19565" y="185420"/>
                </a:lnTo>
                <a:lnTo>
                  <a:pt x="22219" y="179070"/>
                </a:lnTo>
                <a:lnTo>
                  <a:pt x="25034" y="171450"/>
                </a:lnTo>
                <a:lnTo>
                  <a:pt x="41462" y="140970"/>
                </a:lnTo>
                <a:lnTo>
                  <a:pt x="45205" y="134620"/>
                </a:lnTo>
                <a:lnTo>
                  <a:pt x="49098" y="128270"/>
                </a:lnTo>
                <a:lnTo>
                  <a:pt x="53136" y="121920"/>
                </a:lnTo>
                <a:lnTo>
                  <a:pt x="57315" y="116840"/>
                </a:lnTo>
                <a:lnTo>
                  <a:pt x="61634" y="110490"/>
                </a:lnTo>
                <a:lnTo>
                  <a:pt x="90356" y="80010"/>
                </a:lnTo>
                <a:lnTo>
                  <a:pt x="117626" y="57150"/>
                </a:lnTo>
                <a:lnTo>
                  <a:pt x="123404" y="52070"/>
                </a:lnTo>
                <a:lnTo>
                  <a:pt x="129287" y="48260"/>
                </a:lnTo>
                <a:lnTo>
                  <a:pt x="135267" y="44450"/>
                </a:lnTo>
                <a:lnTo>
                  <a:pt x="147496" y="36830"/>
                </a:lnTo>
                <a:lnTo>
                  <a:pt x="153746" y="34290"/>
                </a:lnTo>
                <a:lnTo>
                  <a:pt x="160078" y="30480"/>
                </a:lnTo>
                <a:lnTo>
                  <a:pt x="166485" y="27940"/>
                </a:lnTo>
                <a:lnTo>
                  <a:pt x="172967" y="24130"/>
                </a:lnTo>
                <a:lnTo>
                  <a:pt x="206372" y="11430"/>
                </a:lnTo>
                <a:lnTo>
                  <a:pt x="213223" y="10160"/>
                </a:lnTo>
                <a:lnTo>
                  <a:pt x="220118" y="7620"/>
                </a:lnTo>
                <a:lnTo>
                  <a:pt x="255152" y="1270"/>
                </a:lnTo>
                <a:lnTo>
                  <a:pt x="326306" y="1270"/>
                </a:lnTo>
                <a:lnTo>
                  <a:pt x="361341" y="7620"/>
                </a:lnTo>
                <a:lnTo>
                  <a:pt x="368235" y="10160"/>
                </a:lnTo>
                <a:lnTo>
                  <a:pt x="375086" y="11430"/>
                </a:lnTo>
                <a:lnTo>
                  <a:pt x="408491" y="24130"/>
                </a:lnTo>
                <a:lnTo>
                  <a:pt x="414973" y="27940"/>
                </a:lnTo>
                <a:lnTo>
                  <a:pt x="421380" y="30480"/>
                </a:lnTo>
                <a:lnTo>
                  <a:pt x="427712" y="34290"/>
                </a:lnTo>
                <a:lnTo>
                  <a:pt x="433962" y="36830"/>
                </a:lnTo>
                <a:lnTo>
                  <a:pt x="446191" y="44450"/>
                </a:lnTo>
                <a:lnTo>
                  <a:pt x="452171" y="48260"/>
                </a:lnTo>
                <a:lnTo>
                  <a:pt x="458054" y="52070"/>
                </a:lnTo>
                <a:lnTo>
                  <a:pt x="463832" y="57150"/>
                </a:lnTo>
                <a:lnTo>
                  <a:pt x="469507" y="60960"/>
                </a:lnTo>
                <a:lnTo>
                  <a:pt x="475077" y="64770"/>
                </a:lnTo>
                <a:lnTo>
                  <a:pt x="480536" y="69850"/>
                </a:lnTo>
                <a:lnTo>
                  <a:pt x="485878" y="74930"/>
                </a:lnTo>
                <a:lnTo>
                  <a:pt x="489796" y="78740"/>
                </a:lnTo>
                <a:lnTo>
                  <a:pt x="249638" y="78740"/>
                </a:lnTo>
                <a:lnTo>
                  <a:pt x="234274" y="82550"/>
                </a:lnTo>
                <a:lnTo>
                  <a:pt x="190460" y="100330"/>
                </a:lnTo>
                <a:lnTo>
                  <a:pt x="151388" y="125730"/>
                </a:lnTo>
                <a:lnTo>
                  <a:pt x="139713" y="135890"/>
                </a:lnTo>
                <a:lnTo>
                  <a:pt x="148807" y="143510"/>
                </a:lnTo>
                <a:lnTo>
                  <a:pt x="158166" y="148590"/>
                </a:lnTo>
                <a:lnTo>
                  <a:pt x="160092" y="149860"/>
                </a:lnTo>
                <a:lnTo>
                  <a:pt x="127576" y="149860"/>
                </a:lnTo>
                <a:lnTo>
                  <a:pt x="116893" y="162560"/>
                </a:lnTo>
                <a:lnTo>
                  <a:pt x="91691" y="207010"/>
                </a:lnTo>
                <a:lnTo>
                  <a:pt x="77504" y="255270"/>
                </a:lnTo>
                <a:lnTo>
                  <a:pt x="75388" y="271780"/>
                </a:lnTo>
                <a:lnTo>
                  <a:pt x="580871" y="271780"/>
                </a:lnTo>
                <a:lnTo>
                  <a:pt x="581094" y="275590"/>
                </a:lnTo>
                <a:lnTo>
                  <a:pt x="581364" y="281940"/>
                </a:lnTo>
                <a:lnTo>
                  <a:pt x="581460" y="289560"/>
                </a:lnTo>
                <a:lnTo>
                  <a:pt x="74521" y="289560"/>
                </a:lnTo>
                <a:lnTo>
                  <a:pt x="75280" y="308610"/>
                </a:lnTo>
                <a:lnTo>
                  <a:pt x="82061" y="346710"/>
                </a:lnTo>
                <a:lnTo>
                  <a:pt x="95747" y="383540"/>
                </a:lnTo>
                <a:lnTo>
                  <a:pt x="115667" y="417830"/>
                </a:lnTo>
                <a:lnTo>
                  <a:pt x="127923" y="433070"/>
                </a:lnTo>
                <a:lnTo>
                  <a:pt x="158140" y="433070"/>
                </a:lnTo>
                <a:lnTo>
                  <a:pt x="148787" y="439420"/>
                </a:lnTo>
                <a:lnTo>
                  <a:pt x="139713" y="445770"/>
                </a:lnTo>
                <a:lnTo>
                  <a:pt x="151296" y="455930"/>
                </a:lnTo>
                <a:lnTo>
                  <a:pt x="163548" y="466090"/>
                </a:lnTo>
                <a:lnTo>
                  <a:pt x="176467" y="473710"/>
                </a:lnTo>
                <a:lnTo>
                  <a:pt x="190054" y="482600"/>
                </a:lnTo>
                <a:lnTo>
                  <a:pt x="204165" y="488950"/>
                </a:lnTo>
                <a:lnTo>
                  <a:pt x="233523" y="499110"/>
                </a:lnTo>
                <a:lnTo>
                  <a:pt x="248771" y="502920"/>
                </a:lnTo>
                <a:lnTo>
                  <a:pt x="278938" y="502920"/>
                </a:lnTo>
                <a:lnTo>
                  <a:pt x="280836" y="504190"/>
                </a:lnTo>
                <a:lnTo>
                  <a:pt x="487227" y="504190"/>
                </a:lnTo>
                <a:lnTo>
                  <a:pt x="473386" y="516890"/>
                </a:lnTo>
                <a:lnTo>
                  <a:pt x="417367" y="551180"/>
                </a:lnTo>
                <a:lnTo>
                  <a:pt x="355517" y="571500"/>
                </a:lnTo>
                <a:lnTo>
                  <a:pt x="323317" y="576580"/>
                </a:lnTo>
                <a:lnTo>
                  <a:pt x="290751" y="577850"/>
                </a:lnTo>
                <a:close/>
              </a:path>
              <a:path w="581659" h="577850">
                <a:moveTo>
                  <a:pt x="198156" y="160020"/>
                </a:moveTo>
                <a:lnTo>
                  <a:pt x="177684" y="160020"/>
                </a:lnTo>
                <a:lnTo>
                  <a:pt x="192120" y="137160"/>
                </a:lnTo>
                <a:lnTo>
                  <a:pt x="208924" y="115570"/>
                </a:lnTo>
                <a:lnTo>
                  <a:pt x="228097" y="96520"/>
                </a:lnTo>
                <a:lnTo>
                  <a:pt x="249638" y="78740"/>
                </a:lnTo>
                <a:lnTo>
                  <a:pt x="332342" y="78740"/>
                </a:lnTo>
                <a:lnTo>
                  <a:pt x="333869" y="80010"/>
                </a:lnTo>
                <a:lnTo>
                  <a:pt x="279980" y="80010"/>
                </a:lnTo>
                <a:lnTo>
                  <a:pt x="253669" y="97790"/>
                </a:lnTo>
                <a:lnTo>
                  <a:pt x="230450" y="116840"/>
                </a:lnTo>
                <a:lnTo>
                  <a:pt x="210323" y="140970"/>
                </a:lnTo>
                <a:lnTo>
                  <a:pt x="198156" y="160020"/>
                </a:lnTo>
                <a:close/>
              </a:path>
              <a:path w="581659" h="577850">
                <a:moveTo>
                  <a:pt x="438507" y="160020"/>
                </a:moveTo>
                <a:lnTo>
                  <a:pt x="403776" y="160020"/>
                </a:lnTo>
                <a:lnTo>
                  <a:pt x="413668" y="154940"/>
                </a:lnTo>
                <a:lnTo>
                  <a:pt x="423294" y="148590"/>
                </a:lnTo>
                <a:lnTo>
                  <a:pt x="432653" y="143510"/>
                </a:lnTo>
                <a:lnTo>
                  <a:pt x="441747" y="135890"/>
                </a:lnTo>
                <a:lnTo>
                  <a:pt x="430115" y="125730"/>
                </a:lnTo>
                <a:lnTo>
                  <a:pt x="391221" y="100330"/>
                </a:lnTo>
                <a:lnTo>
                  <a:pt x="347629" y="82550"/>
                </a:lnTo>
                <a:lnTo>
                  <a:pt x="332342" y="78740"/>
                </a:lnTo>
                <a:lnTo>
                  <a:pt x="489796" y="78740"/>
                </a:lnTo>
                <a:lnTo>
                  <a:pt x="491102" y="80010"/>
                </a:lnTo>
                <a:lnTo>
                  <a:pt x="496209" y="83820"/>
                </a:lnTo>
                <a:lnTo>
                  <a:pt x="501192" y="90170"/>
                </a:lnTo>
                <a:lnTo>
                  <a:pt x="524143" y="116840"/>
                </a:lnTo>
                <a:lnTo>
                  <a:pt x="528322" y="121920"/>
                </a:lnTo>
                <a:lnTo>
                  <a:pt x="532360" y="128270"/>
                </a:lnTo>
                <a:lnTo>
                  <a:pt x="536253" y="134620"/>
                </a:lnTo>
                <a:lnTo>
                  <a:pt x="539996" y="140970"/>
                </a:lnTo>
                <a:lnTo>
                  <a:pt x="543589" y="146050"/>
                </a:lnTo>
                <a:lnTo>
                  <a:pt x="545655" y="149860"/>
                </a:lnTo>
                <a:lnTo>
                  <a:pt x="453710" y="149860"/>
                </a:lnTo>
                <a:lnTo>
                  <a:pt x="443676" y="156210"/>
                </a:lnTo>
                <a:lnTo>
                  <a:pt x="438507" y="160020"/>
                </a:lnTo>
                <a:close/>
              </a:path>
              <a:path w="581659" h="577850">
                <a:moveTo>
                  <a:pt x="297319" y="186690"/>
                </a:moveTo>
                <a:lnTo>
                  <a:pt x="279980" y="186690"/>
                </a:lnTo>
                <a:lnTo>
                  <a:pt x="279980" y="80010"/>
                </a:lnTo>
                <a:lnTo>
                  <a:pt x="297319" y="80010"/>
                </a:lnTo>
                <a:lnTo>
                  <a:pt x="297319" y="186690"/>
                </a:lnTo>
                <a:close/>
              </a:path>
              <a:path w="581659" h="577850">
                <a:moveTo>
                  <a:pt x="385865" y="186690"/>
                </a:moveTo>
                <a:lnTo>
                  <a:pt x="297319" y="186690"/>
                </a:lnTo>
                <a:lnTo>
                  <a:pt x="343546" y="181610"/>
                </a:lnTo>
                <a:lnTo>
                  <a:pt x="365994" y="175260"/>
                </a:lnTo>
                <a:lnTo>
                  <a:pt x="387998" y="167640"/>
                </a:lnTo>
                <a:lnTo>
                  <a:pt x="379717" y="153670"/>
                </a:lnTo>
                <a:lnTo>
                  <a:pt x="370491" y="140970"/>
                </a:lnTo>
                <a:lnTo>
                  <a:pt x="337268" y="106680"/>
                </a:lnTo>
                <a:lnTo>
                  <a:pt x="297319" y="80010"/>
                </a:lnTo>
                <a:lnTo>
                  <a:pt x="333869" y="80010"/>
                </a:lnTo>
                <a:lnTo>
                  <a:pt x="353710" y="96520"/>
                </a:lnTo>
                <a:lnTo>
                  <a:pt x="372739" y="115570"/>
                </a:lnTo>
                <a:lnTo>
                  <a:pt x="389427" y="137160"/>
                </a:lnTo>
                <a:lnTo>
                  <a:pt x="403776" y="160020"/>
                </a:lnTo>
                <a:lnTo>
                  <a:pt x="438507" y="160020"/>
                </a:lnTo>
                <a:lnTo>
                  <a:pt x="433338" y="163830"/>
                </a:lnTo>
                <a:lnTo>
                  <a:pt x="422696" y="168910"/>
                </a:lnTo>
                <a:lnTo>
                  <a:pt x="411750" y="175260"/>
                </a:lnTo>
                <a:lnTo>
                  <a:pt x="415008" y="182880"/>
                </a:lnTo>
                <a:lnTo>
                  <a:pt x="396147" y="182880"/>
                </a:lnTo>
                <a:lnTo>
                  <a:pt x="385865" y="186690"/>
                </a:lnTo>
                <a:close/>
              </a:path>
              <a:path w="581659" h="577850">
                <a:moveTo>
                  <a:pt x="161906" y="271780"/>
                </a:moveTo>
                <a:lnTo>
                  <a:pt x="144567" y="271780"/>
                </a:lnTo>
                <a:lnTo>
                  <a:pt x="147348" y="246380"/>
                </a:lnTo>
                <a:lnTo>
                  <a:pt x="152465" y="222250"/>
                </a:lnTo>
                <a:lnTo>
                  <a:pt x="159918" y="198120"/>
                </a:lnTo>
                <a:lnTo>
                  <a:pt x="169708" y="175260"/>
                </a:lnTo>
                <a:lnTo>
                  <a:pt x="158763" y="168910"/>
                </a:lnTo>
                <a:lnTo>
                  <a:pt x="148121" y="163830"/>
                </a:lnTo>
                <a:lnTo>
                  <a:pt x="137784" y="156210"/>
                </a:lnTo>
                <a:lnTo>
                  <a:pt x="127576" y="149860"/>
                </a:lnTo>
                <a:lnTo>
                  <a:pt x="160092" y="149860"/>
                </a:lnTo>
                <a:lnTo>
                  <a:pt x="167792" y="154940"/>
                </a:lnTo>
                <a:lnTo>
                  <a:pt x="177684" y="160020"/>
                </a:lnTo>
                <a:lnTo>
                  <a:pt x="198156" y="160020"/>
                </a:lnTo>
                <a:lnTo>
                  <a:pt x="193288" y="167640"/>
                </a:lnTo>
                <a:lnTo>
                  <a:pt x="214327" y="175260"/>
                </a:lnTo>
                <a:lnTo>
                  <a:pt x="235788" y="180340"/>
                </a:lnTo>
                <a:lnTo>
                  <a:pt x="250378" y="182880"/>
                </a:lnTo>
                <a:lnTo>
                  <a:pt x="185312" y="182880"/>
                </a:lnTo>
                <a:lnTo>
                  <a:pt x="176361" y="204470"/>
                </a:lnTo>
                <a:lnTo>
                  <a:pt x="169477" y="226060"/>
                </a:lnTo>
                <a:lnTo>
                  <a:pt x="164658" y="248920"/>
                </a:lnTo>
                <a:lnTo>
                  <a:pt x="161906" y="271780"/>
                </a:lnTo>
                <a:close/>
              </a:path>
              <a:path w="581659" h="577850">
                <a:moveTo>
                  <a:pt x="580871" y="271780"/>
                </a:moveTo>
                <a:lnTo>
                  <a:pt x="506071" y="271780"/>
                </a:lnTo>
                <a:lnTo>
                  <a:pt x="503969" y="255270"/>
                </a:lnTo>
                <a:lnTo>
                  <a:pt x="500549" y="238760"/>
                </a:lnTo>
                <a:lnTo>
                  <a:pt x="482470" y="190500"/>
                </a:lnTo>
                <a:lnTo>
                  <a:pt x="453710" y="149860"/>
                </a:lnTo>
                <a:lnTo>
                  <a:pt x="545655" y="149860"/>
                </a:lnTo>
                <a:lnTo>
                  <a:pt x="559240" y="179070"/>
                </a:lnTo>
                <a:lnTo>
                  <a:pt x="561893" y="185420"/>
                </a:lnTo>
                <a:lnTo>
                  <a:pt x="564382" y="191770"/>
                </a:lnTo>
                <a:lnTo>
                  <a:pt x="566706" y="198120"/>
                </a:lnTo>
                <a:lnTo>
                  <a:pt x="568866" y="205740"/>
                </a:lnTo>
                <a:lnTo>
                  <a:pt x="570858" y="212090"/>
                </a:lnTo>
                <a:lnTo>
                  <a:pt x="572681" y="218440"/>
                </a:lnTo>
                <a:lnTo>
                  <a:pt x="574334" y="226060"/>
                </a:lnTo>
                <a:lnTo>
                  <a:pt x="575818" y="232410"/>
                </a:lnTo>
                <a:lnTo>
                  <a:pt x="577130" y="240030"/>
                </a:lnTo>
                <a:lnTo>
                  <a:pt x="578270" y="246380"/>
                </a:lnTo>
                <a:lnTo>
                  <a:pt x="579236" y="254000"/>
                </a:lnTo>
                <a:lnTo>
                  <a:pt x="580029" y="261620"/>
                </a:lnTo>
                <a:lnTo>
                  <a:pt x="580649" y="267970"/>
                </a:lnTo>
                <a:lnTo>
                  <a:pt x="580871" y="271780"/>
                </a:lnTo>
                <a:close/>
              </a:path>
              <a:path w="581659" h="577850">
                <a:moveTo>
                  <a:pt x="297318" y="271780"/>
                </a:moveTo>
                <a:lnTo>
                  <a:pt x="279980" y="271780"/>
                </a:lnTo>
                <a:lnTo>
                  <a:pt x="279980" y="203200"/>
                </a:lnTo>
                <a:lnTo>
                  <a:pt x="255594" y="201930"/>
                </a:lnTo>
                <a:lnTo>
                  <a:pt x="231688" y="196850"/>
                </a:lnTo>
                <a:lnTo>
                  <a:pt x="208260" y="190500"/>
                </a:lnTo>
                <a:lnTo>
                  <a:pt x="185312" y="182880"/>
                </a:lnTo>
                <a:lnTo>
                  <a:pt x="250378" y="182880"/>
                </a:lnTo>
                <a:lnTo>
                  <a:pt x="257672" y="184150"/>
                </a:lnTo>
                <a:lnTo>
                  <a:pt x="279980" y="186690"/>
                </a:lnTo>
                <a:lnTo>
                  <a:pt x="385865" y="186690"/>
                </a:lnTo>
                <a:lnTo>
                  <a:pt x="372155" y="191770"/>
                </a:lnTo>
                <a:lnTo>
                  <a:pt x="347686" y="198120"/>
                </a:lnTo>
                <a:lnTo>
                  <a:pt x="322741" y="201930"/>
                </a:lnTo>
                <a:lnTo>
                  <a:pt x="297319" y="203200"/>
                </a:lnTo>
                <a:lnTo>
                  <a:pt x="297318" y="271780"/>
                </a:lnTo>
                <a:close/>
              </a:path>
              <a:path w="581659" h="577850">
                <a:moveTo>
                  <a:pt x="436891" y="271780"/>
                </a:moveTo>
                <a:lnTo>
                  <a:pt x="419554" y="271780"/>
                </a:lnTo>
                <a:lnTo>
                  <a:pt x="416859" y="248920"/>
                </a:lnTo>
                <a:lnTo>
                  <a:pt x="412059" y="226060"/>
                </a:lnTo>
                <a:lnTo>
                  <a:pt x="405155" y="204470"/>
                </a:lnTo>
                <a:lnTo>
                  <a:pt x="396147" y="182880"/>
                </a:lnTo>
                <a:lnTo>
                  <a:pt x="415008" y="182880"/>
                </a:lnTo>
                <a:lnTo>
                  <a:pt x="421524" y="198120"/>
                </a:lnTo>
                <a:lnTo>
                  <a:pt x="428972" y="222250"/>
                </a:lnTo>
                <a:lnTo>
                  <a:pt x="434094" y="247650"/>
                </a:lnTo>
                <a:lnTo>
                  <a:pt x="436891" y="271780"/>
                </a:lnTo>
                <a:close/>
              </a:path>
              <a:path w="581659" h="577850">
                <a:moveTo>
                  <a:pt x="158140" y="433070"/>
                </a:moveTo>
                <a:lnTo>
                  <a:pt x="127923" y="433070"/>
                </a:lnTo>
                <a:lnTo>
                  <a:pt x="137874" y="425450"/>
                </a:lnTo>
                <a:lnTo>
                  <a:pt x="148155" y="419100"/>
                </a:lnTo>
                <a:lnTo>
                  <a:pt x="158767" y="412750"/>
                </a:lnTo>
                <a:lnTo>
                  <a:pt x="169708" y="406400"/>
                </a:lnTo>
                <a:lnTo>
                  <a:pt x="158281" y="378460"/>
                </a:lnTo>
                <a:lnTo>
                  <a:pt x="150166" y="349250"/>
                </a:lnTo>
                <a:lnTo>
                  <a:pt x="145364" y="320040"/>
                </a:lnTo>
                <a:lnTo>
                  <a:pt x="143874" y="289560"/>
                </a:lnTo>
                <a:lnTo>
                  <a:pt x="161212" y="289560"/>
                </a:lnTo>
                <a:lnTo>
                  <a:pt x="162576" y="317500"/>
                </a:lnTo>
                <a:lnTo>
                  <a:pt x="167048" y="345440"/>
                </a:lnTo>
                <a:lnTo>
                  <a:pt x="174626" y="373380"/>
                </a:lnTo>
                <a:lnTo>
                  <a:pt x="185312" y="398780"/>
                </a:lnTo>
                <a:lnTo>
                  <a:pt x="250438" y="398780"/>
                </a:lnTo>
                <a:lnTo>
                  <a:pt x="235878" y="401320"/>
                </a:lnTo>
                <a:lnTo>
                  <a:pt x="214459" y="407670"/>
                </a:lnTo>
                <a:lnTo>
                  <a:pt x="193462" y="415290"/>
                </a:lnTo>
                <a:lnTo>
                  <a:pt x="197537" y="421640"/>
                </a:lnTo>
                <a:lnTo>
                  <a:pt x="177684" y="421640"/>
                </a:lnTo>
                <a:lnTo>
                  <a:pt x="167773" y="426720"/>
                </a:lnTo>
                <a:lnTo>
                  <a:pt x="158140" y="433070"/>
                </a:lnTo>
                <a:close/>
              </a:path>
              <a:path w="581659" h="577850">
                <a:moveTo>
                  <a:pt x="250438" y="398780"/>
                </a:moveTo>
                <a:lnTo>
                  <a:pt x="185312" y="398780"/>
                </a:lnTo>
                <a:lnTo>
                  <a:pt x="208256" y="391160"/>
                </a:lnTo>
                <a:lnTo>
                  <a:pt x="231681" y="384810"/>
                </a:lnTo>
                <a:lnTo>
                  <a:pt x="255589" y="381000"/>
                </a:lnTo>
                <a:lnTo>
                  <a:pt x="279980" y="378460"/>
                </a:lnTo>
                <a:lnTo>
                  <a:pt x="279980" y="289560"/>
                </a:lnTo>
                <a:lnTo>
                  <a:pt x="297319" y="289560"/>
                </a:lnTo>
                <a:lnTo>
                  <a:pt x="297319" y="378460"/>
                </a:lnTo>
                <a:lnTo>
                  <a:pt x="322750" y="379730"/>
                </a:lnTo>
                <a:lnTo>
                  <a:pt x="347670" y="383540"/>
                </a:lnTo>
                <a:lnTo>
                  <a:pt x="372078" y="389890"/>
                </a:lnTo>
                <a:lnTo>
                  <a:pt x="389147" y="396240"/>
                </a:lnTo>
                <a:lnTo>
                  <a:pt x="279980" y="396240"/>
                </a:lnTo>
                <a:lnTo>
                  <a:pt x="257718" y="397510"/>
                </a:lnTo>
                <a:lnTo>
                  <a:pt x="250438" y="398780"/>
                </a:lnTo>
                <a:close/>
              </a:path>
              <a:path w="581659" h="577850">
                <a:moveTo>
                  <a:pt x="414868" y="398780"/>
                </a:moveTo>
                <a:lnTo>
                  <a:pt x="395974" y="398780"/>
                </a:lnTo>
                <a:lnTo>
                  <a:pt x="406764" y="373380"/>
                </a:lnTo>
                <a:lnTo>
                  <a:pt x="414407" y="345440"/>
                </a:lnTo>
                <a:lnTo>
                  <a:pt x="418901" y="317500"/>
                </a:lnTo>
                <a:lnTo>
                  <a:pt x="420247" y="289560"/>
                </a:lnTo>
                <a:lnTo>
                  <a:pt x="437586" y="289560"/>
                </a:lnTo>
                <a:lnTo>
                  <a:pt x="436220" y="317500"/>
                </a:lnTo>
                <a:lnTo>
                  <a:pt x="436096" y="320040"/>
                </a:lnTo>
                <a:lnTo>
                  <a:pt x="431294" y="349250"/>
                </a:lnTo>
                <a:lnTo>
                  <a:pt x="423179" y="378460"/>
                </a:lnTo>
                <a:lnTo>
                  <a:pt x="414868" y="398780"/>
                </a:lnTo>
                <a:close/>
              </a:path>
              <a:path w="581659" h="577850">
                <a:moveTo>
                  <a:pt x="543341" y="433070"/>
                </a:moveTo>
                <a:lnTo>
                  <a:pt x="453537" y="433070"/>
                </a:lnTo>
                <a:lnTo>
                  <a:pt x="465826" y="417830"/>
                </a:lnTo>
                <a:lnTo>
                  <a:pt x="476577" y="401320"/>
                </a:lnTo>
                <a:lnTo>
                  <a:pt x="493459" y="365760"/>
                </a:lnTo>
                <a:lnTo>
                  <a:pt x="503730" y="328930"/>
                </a:lnTo>
                <a:lnTo>
                  <a:pt x="506938" y="289560"/>
                </a:lnTo>
                <a:lnTo>
                  <a:pt x="581460" y="289560"/>
                </a:lnTo>
                <a:lnTo>
                  <a:pt x="577316" y="332740"/>
                </a:lnTo>
                <a:lnTo>
                  <a:pt x="568800" y="372110"/>
                </a:lnTo>
                <a:lnTo>
                  <a:pt x="556275" y="407670"/>
                </a:lnTo>
                <a:lnTo>
                  <a:pt x="543341" y="433070"/>
                </a:lnTo>
                <a:close/>
              </a:path>
              <a:path w="581659" h="577850">
                <a:moveTo>
                  <a:pt x="297319" y="504190"/>
                </a:moveTo>
                <a:lnTo>
                  <a:pt x="280836" y="504190"/>
                </a:lnTo>
                <a:lnTo>
                  <a:pt x="280766" y="495300"/>
                </a:lnTo>
                <a:lnTo>
                  <a:pt x="280665" y="482600"/>
                </a:lnTo>
                <a:lnTo>
                  <a:pt x="280554" y="468630"/>
                </a:lnTo>
                <a:lnTo>
                  <a:pt x="280453" y="455930"/>
                </a:lnTo>
                <a:lnTo>
                  <a:pt x="280373" y="445770"/>
                </a:lnTo>
                <a:lnTo>
                  <a:pt x="280272" y="433070"/>
                </a:lnTo>
                <a:lnTo>
                  <a:pt x="280181" y="421640"/>
                </a:lnTo>
                <a:lnTo>
                  <a:pt x="280070" y="407670"/>
                </a:lnTo>
                <a:lnTo>
                  <a:pt x="279980" y="396240"/>
                </a:lnTo>
                <a:lnTo>
                  <a:pt x="297319" y="396240"/>
                </a:lnTo>
                <a:lnTo>
                  <a:pt x="297319" y="504190"/>
                </a:lnTo>
                <a:close/>
              </a:path>
              <a:path w="581659" h="577850">
                <a:moveTo>
                  <a:pt x="487227" y="504190"/>
                </a:moveTo>
                <a:lnTo>
                  <a:pt x="297319" y="504190"/>
                </a:lnTo>
                <a:lnTo>
                  <a:pt x="311302" y="495300"/>
                </a:lnTo>
                <a:lnTo>
                  <a:pt x="324597" y="486410"/>
                </a:lnTo>
                <a:lnTo>
                  <a:pt x="360226" y="454660"/>
                </a:lnTo>
                <a:lnTo>
                  <a:pt x="387998" y="415290"/>
                </a:lnTo>
                <a:lnTo>
                  <a:pt x="366014" y="406400"/>
                </a:lnTo>
                <a:lnTo>
                  <a:pt x="343573" y="401320"/>
                </a:lnTo>
                <a:lnTo>
                  <a:pt x="320674" y="397510"/>
                </a:lnTo>
                <a:lnTo>
                  <a:pt x="297319" y="396240"/>
                </a:lnTo>
                <a:lnTo>
                  <a:pt x="389147" y="396240"/>
                </a:lnTo>
                <a:lnTo>
                  <a:pt x="395974" y="398780"/>
                </a:lnTo>
                <a:lnTo>
                  <a:pt x="414868" y="398780"/>
                </a:lnTo>
                <a:lnTo>
                  <a:pt x="411751" y="406400"/>
                </a:lnTo>
                <a:lnTo>
                  <a:pt x="422693" y="412750"/>
                </a:lnTo>
                <a:lnTo>
                  <a:pt x="433305" y="419100"/>
                </a:lnTo>
                <a:lnTo>
                  <a:pt x="437417" y="421640"/>
                </a:lnTo>
                <a:lnTo>
                  <a:pt x="403777" y="421640"/>
                </a:lnTo>
                <a:lnTo>
                  <a:pt x="389381" y="445770"/>
                </a:lnTo>
                <a:lnTo>
                  <a:pt x="372648" y="466090"/>
                </a:lnTo>
                <a:lnTo>
                  <a:pt x="353578" y="485140"/>
                </a:lnTo>
                <a:lnTo>
                  <a:pt x="332169" y="502920"/>
                </a:lnTo>
                <a:lnTo>
                  <a:pt x="488611" y="502920"/>
                </a:lnTo>
                <a:lnTo>
                  <a:pt x="487227" y="504190"/>
                </a:lnTo>
                <a:close/>
              </a:path>
              <a:path w="581659" h="577850">
                <a:moveTo>
                  <a:pt x="278938" y="502920"/>
                </a:moveTo>
                <a:lnTo>
                  <a:pt x="248771" y="502920"/>
                </a:lnTo>
                <a:lnTo>
                  <a:pt x="227564" y="485140"/>
                </a:lnTo>
                <a:lnTo>
                  <a:pt x="208647" y="466090"/>
                </a:lnTo>
                <a:lnTo>
                  <a:pt x="192020" y="445770"/>
                </a:lnTo>
                <a:lnTo>
                  <a:pt x="177684" y="421640"/>
                </a:lnTo>
                <a:lnTo>
                  <a:pt x="197537" y="421640"/>
                </a:lnTo>
                <a:lnTo>
                  <a:pt x="210579" y="441960"/>
                </a:lnTo>
                <a:lnTo>
                  <a:pt x="230848" y="466090"/>
                </a:lnTo>
                <a:lnTo>
                  <a:pt x="254267" y="486410"/>
                </a:lnTo>
                <a:lnTo>
                  <a:pt x="278938" y="502920"/>
                </a:lnTo>
                <a:close/>
              </a:path>
              <a:path w="581659" h="577850">
                <a:moveTo>
                  <a:pt x="488611" y="502920"/>
                </a:moveTo>
                <a:lnTo>
                  <a:pt x="332168" y="502920"/>
                </a:lnTo>
                <a:lnTo>
                  <a:pt x="347493" y="499110"/>
                </a:lnTo>
                <a:lnTo>
                  <a:pt x="377000" y="488950"/>
                </a:lnTo>
                <a:lnTo>
                  <a:pt x="391183" y="482600"/>
                </a:lnTo>
                <a:lnTo>
                  <a:pt x="404838" y="473710"/>
                </a:lnTo>
                <a:lnTo>
                  <a:pt x="417817" y="466090"/>
                </a:lnTo>
                <a:lnTo>
                  <a:pt x="430120" y="455930"/>
                </a:lnTo>
                <a:lnTo>
                  <a:pt x="441748" y="445770"/>
                </a:lnTo>
                <a:lnTo>
                  <a:pt x="432674" y="439420"/>
                </a:lnTo>
                <a:lnTo>
                  <a:pt x="423320" y="433070"/>
                </a:lnTo>
                <a:lnTo>
                  <a:pt x="413688" y="426720"/>
                </a:lnTo>
                <a:lnTo>
                  <a:pt x="403777" y="421640"/>
                </a:lnTo>
                <a:lnTo>
                  <a:pt x="437417" y="421640"/>
                </a:lnTo>
                <a:lnTo>
                  <a:pt x="443586" y="425450"/>
                </a:lnTo>
                <a:lnTo>
                  <a:pt x="453538" y="433070"/>
                </a:lnTo>
                <a:lnTo>
                  <a:pt x="543341" y="433070"/>
                </a:lnTo>
                <a:lnTo>
                  <a:pt x="540108" y="439420"/>
                </a:lnTo>
                <a:lnTo>
                  <a:pt x="520661" y="468630"/>
                </a:lnTo>
                <a:lnTo>
                  <a:pt x="498299" y="494030"/>
                </a:lnTo>
                <a:lnTo>
                  <a:pt x="488611" y="5029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TAG</a:t>
            </a:r>
            <a:r>
              <a:rPr dirty="0" spc="-130"/>
              <a:t> </a:t>
            </a:r>
            <a:r>
              <a:rPr dirty="0" spc="-220"/>
              <a:t>HEUER</a:t>
            </a:r>
            <a:r>
              <a:rPr dirty="0" spc="-15"/>
              <a:t> </a:t>
            </a:r>
            <a:r>
              <a:rPr dirty="0"/>
              <a:t>WATcH</a:t>
            </a:r>
            <a:r>
              <a:rPr dirty="0" spc="-70"/>
              <a:t> </a:t>
            </a:r>
            <a:r>
              <a:rPr dirty="0" spc="-160"/>
              <a:t>REPAIR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7074324" y="9584875"/>
            <a:ext cx="4444365" cy="528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890"/>
              </a:lnSpc>
            </a:pPr>
            <a:r>
              <a:rPr dirty="0" u="heavy" sz="3300" spc="-9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Www.</a:t>
            </a:r>
            <a:r>
              <a:rPr dirty="0" sz="3300" spc="-90">
                <a:solidFill>
                  <a:srgbClr val="5B5B5B"/>
                </a:solidFill>
                <a:latin typeface="Trebuchet MS"/>
                <a:cs typeface="Trebuchet MS"/>
                <a:hlinkClick r:id="rId5"/>
              </a:rPr>
              <a:t>jj</a:t>
            </a:r>
            <a:r>
              <a:rPr dirty="0" u="heavy" sz="3300" spc="-9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watchrepair.com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3529941" y="9584942"/>
            <a:ext cx="4359910" cy="528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890"/>
              </a:lnSpc>
            </a:pPr>
            <a:r>
              <a:rPr dirty="0" sz="3300" spc="-85">
                <a:solidFill>
                  <a:srgbClr val="5B5B5B"/>
                </a:solidFill>
                <a:latin typeface="Trebuchet MS"/>
                <a:cs typeface="Trebuchet MS"/>
                <a:hlinkClick r:id="rId6"/>
              </a:rPr>
              <a:t>info@jjwatchrepair.com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7246600" y="353223"/>
            <a:ext cx="941705" cy="285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260" i="1">
                <a:solidFill>
                  <a:srgbClr val="202020"/>
                </a:solidFill>
                <a:latin typeface="Trebuchet MS"/>
                <a:cs typeface="Trebuchet MS"/>
              </a:rPr>
              <a:t>J&amp;J</a:t>
            </a:r>
            <a:r>
              <a:rPr dirty="0" sz="1700" spc="-70" i="1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dirty="0" sz="1700" spc="-10" i="1">
                <a:solidFill>
                  <a:srgbClr val="202020"/>
                </a:solidFill>
                <a:latin typeface="Trebuchet MS"/>
                <a:cs typeface="Trebuchet MS"/>
              </a:rPr>
              <a:t>Watch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562448" y="3564636"/>
            <a:ext cx="9078595" cy="4556125"/>
          </a:xfrm>
          <a:prstGeom prst="rect">
            <a:avLst/>
          </a:prstGeom>
        </p:spPr>
        <p:txBody>
          <a:bodyPr wrap="square" lIns="0" tIns="122555" rIns="0" bIns="0" rtlCol="0" vert="horz">
            <a:spAutoFit/>
          </a:bodyPr>
          <a:lstStyle/>
          <a:p>
            <a:pPr marL="12700" marR="4084320">
              <a:lnSpc>
                <a:spcPct val="79900"/>
              </a:lnSpc>
              <a:spcBef>
                <a:spcPts val="965"/>
              </a:spcBef>
              <a:tabLst>
                <a:tab pos="1223645" algn="l"/>
                <a:tab pos="1649095" algn="l"/>
                <a:tab pos="2083435" algn="l"/>
                <a:tab pos="3408679" algn="l"/>
                <a:tab pos="4034790" algn="l"/>
              </a:tabLst>
            </a:pPr>
            <a:r>
              <a:rPr dirty="0" sz="3600" spc="-25" b="1">
                <a:solidFill>
                  <a:srgbClr val="202020"/>
                </a:solidFill>
                <a:latin typeface="Cambria"/>
                <a:cs typeface="Cambria"/>
              </a:rPr>
              <a:t>HOW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25" b="1">
                <a:solidFill>
                  <a:srgbClr val="202020"/>
                </a:solidFill>
                <a:latin typeface="Cambria"/>
                <a:cs typeface="Cambria"/>
              </a:rPr>
              <a:t>WE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10" b="1">
                <a:solidFill>
                  <a:srgbClr val="202020"/>
                </a:solidFill>
                <a:latin typeface="Cambria"/>
                <a:cs typeface="Cambria"/>
              </a:rPr>
              <a:t>HANDLE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25" b="1">
                <a:solidFill>
                  <a:srgbClr val="202020"/>
                </a:solidFill>
                <a:latin typeface="Cambria"/>
                <a:cs typeface="Cambria"/>
              </a:rPr>
              <a:t>TAG </a:t>
            </a:r>
            <a:r>
              <a:rPr dirty="0" sz="3600" spc="-10" b="1">
                <a:solidFill>
                  <a:srgbClr val="202020"/>
                </a:solidFill>
                <a:latin typeface="Cambria"/>
                <a:cs typeface="Cambria"/>
              </a:rPr>
              <a:t>HEUER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10" b="1">
                <a:solidFill>
                  <a:srgbClr val="202020"/>
                </a:solidFill>
                <a:latin typeface="Cambria"/>
                <a:cs typeface="Cambria"/>
              </a:rPr>
              <a:t>WATCH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55" b="1">
                <a:solidFill>
                  <a:srgbClr val="202020"/>
                </a:solidFill>
                <a:latin typeface="Cambria"/>
                <a:cs typeface="Cambria"/>
              </a:rPr>
              <a:t>REPAIR</a:t>
            </a:r>
            <a:endParaRPr sz="36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425"/>
              </a:spcBef>
            </a:pPr>
            <a:endParaRPr sz="3600">
              <a:latin typeface="Cambria"/>
              <a:cs typeface="Cambria"/>
            </a:endParaRPr>
          </a:p>
          <a:p>
            <a:pPr marL="12700" marR="5080">
              <a:lnSpc>
                <a:spcPct val="117400"/>
              </a:lnSpc>
              <a:spcBef>
                <a:spcPts val="5"/>
              </a:spcBef>
            </a:pPr>
            <a:r>
              <a:rPr dirty="0" sz="3300" spc="50">
                <a:solidFill>
                  <a:srgbClr val="5B5B5B"/>
                </a:solidFill>
                <a:latin typeface="Trebuchet MS"/>
                <a:cs typeface="Trebuchet MS"/>
              </a:rPr>
              <a:t>Our</a:t>
            </a:r>
            <a:r>
              <a:rPr dirty="0" sz="3300" spc="-12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Step-</a:t>
            </a:r>
            <a:r>
              <a:rPr dirty="0" sz="3300" spc="85">
                <a:solidFill>
                  <a:srgbClr val="5B5B5B"/>
                </a:solidFill>
                <a:latin typeface="Trebuchet MS"/>
                <a:cs typeface="Trebuchet MS"/>
              </a:rPr>
              <a:t>By-</a:t>
            </a:r>
            <a:r>
              <a:rPr dirty="0" sz="3300" spc="65">
                <a:solidFill>
                  <a:srgbClr val="5B5B5B"/>
                </a:solidFill>
                <a:latin typeface="Trebuchet MS"/>
                <a:cs typeface="Trebuchet MS"/>
              </a:rPr>
              <a:t>Step</a:t>
            </a:r>
            <a:r>
              <a:rPr dirty="0" sz="3300" spc="-12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125">
                <a:solidFill>
                  <a:srgbClr val="5B5B5B"/>
                </a:solidFill>
                <a:latin typeface="Trebuchet MS"/>
                <a:cs typeface="Trebuchet MS"/>
              </a:rPr>
              <a:t>Process</a:t>
            </a:r>
            <a:r>
              <a:rPr dirty="0" sz="3300" spc="-12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For</a:t>
            </a:r>
            <a:r>
              <a:rPr dirty="0" sz="3300" spc="-114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u="heavy" sz="3300" spc="16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Tag</a:t>
            </a:r>
            <a:r>
              <a:rPr dirty="0" u="heavy" sz="3300" spc="3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30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Heuer</a:t>
            </a:r>
            <a:r>
              <a:rPr dirty="0" u="heavy" sz="3300" spc="-114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300" spc="-1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Watch</a:t>
            </a:r>
            <a:r>
              <a:rPr dirty="0" sz="3300" spc="-1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u="heavy" sz="330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Repair</a:t>
            </a:r>
            <a:r>
              <a:rPr dirty="0" u="heavy" sz="3300" spc="-1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Includes</a:t>
            </a:r>
            <a:r>
              <a:rPr dirty="0" sz="3300" spc="-1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Diagnostics,</a:t>
            </a:r>
            <a:r>
              <a:rPr dirty="0" sz="3300" spc="-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55">
                <a:solidFill>
                  <a:srgbClr val="5B5B5B"/>
                </a:solidFill>
                <a:latin typeface="Trebuchet MS"/>
                <a:cs typeface="Trebuchet MS"/>
              </a:rPr>
              <a:t>Disassembly,</a:t>
            </a:r>
            <a:r>
              <a:rPr dirty="0" sz="3300" spc="-1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20">
                <a:solidFill>
                  <a:srgbClr val="5B5B5B"/>
                </a:solidFill>
                <a:latin typeface="Trebuchet MS"/>
                <a:cs typeface="Trebuchet MS"/>
              </a:rPr>
              <a:t>Part Replacement,</a:t>
            </a:r>
            <a:r>
              <a:rPr dirty="0" sz="3300" spc="-114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110">
                <a:solidFill>
                  <a:srgbClr val="5B5B5B"/>
                </a:solidFill>
                <a:latin typeface="Trebuchet MS"/>
                <a:cs typeface="Trebuchet MS"/>
              </a:rPr>
              <a:t>And</a:t>
            </a:r>
            <a:r>
              <a:rPr dirty="0" sz="3300" spc="-11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Thorough</a:t>
            </a:r>
            <a:r>
              <a:rPr dirty="0" sz="3300" spc="-114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30">
                <a:solidFill>
                  <a:srgbClr val="5B5B5B"/>
                </a:solidFill>
                <a:latin typeface="Trebuchet MS"/>
                <a:cs typeface="Trebuchet MS"/>
              </a:rPr>
              <a:t>Testing,</a:t>
            </a:r>
            <a:r>
              <a:rPr dirty="0" sz="3300" spc="-11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55">
                <a:solidFill>
                  <a:srgbClr val="5B5B5B"/>
                </a:solidFill>
                <a:latin typeface="Trebuchet MS"/>
                <a:cs typeface="Trebuchet MS"/>
              </a:rPr>
              <a:t>Ensuring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Your</a:t>
            </a:r>
            <a:r>
              <a:rPr dirty="0" sz="3300" spc="-14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Watch</a:t>
            </a:r>
            <a:r>
              <a:rPr dirty="0" sz="3300" spc="-14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90">
                <a:solidFill>
                  <a:srgbClr val="5B5B5B"/>
                </a:solidFill>
                <a:latin typeface="Trebuchet MS"/>
                <a:cs typeface="Trebuchet MS"/>
              </a:rPr>
              <a:t>Receives</a:t>
            </a:r>
            <a:r>
              <a:rPr dirty="0" sz="3300" spc="-14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25">
                <a:solidFill>
                  <a:srgbClr val="5B5B5B"/>
                </a:solidFill>
                <a:latin typeface="Trebuchet MS"/>
                <a:cs typeface="Trebuchet MS"/>
              </a:rPr>
              <a:t>Expert</a:t>
            </a:r>
            <a:r>
              <a:rPr dirty="0" sz="3300" spc="-14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75">
                <a:solidFill>
                  <a:srgbClr val="5B5B5B"/>
                </a:solidFill>
                <a:latin typeface="Trebuchet MS"/>
                <a:cs typeface="Trebuchet MS"/>
              </a:rPr>
              <a:t>Care</a:t>
            </a:r>
            <a:r>
              <a:rPr dirty="0" sz="3300" spc="-14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110">
                <a:solidFill>
                  <a:srgbClr val="5B5B5B"/>
                </a:solidFill>
                <a:latin typeface="Trebuchet MS"/>
                <a:cs typeface="Trebuchet MS"/>
              </a:rPr>
              <a:t>And</a:t>
            </a:r>
            <a:r>
              <a:rPr dirty="0" sz="3300" spc="-14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10">
                <a:solidFill>
                  <a:srgbClr val="5B5B5B"/>
                </a:solidFill>
                <a:latin typeface="Trebuchet MS"/>
                <a:cs typeface="Trebuchet MS"/>
              </a:rPr>
              <a:t>Optimal Performance</a:t>
            </a:r>
            <a:r>
              <a:rPr dirty="0" sz="3300" spc="-19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10">
                <a:solidFill>
                  <a:srgbClr val="5B5B5B"/>
                </a:solidFill>
                <a:latin typeface="Trebuchet MS"/>
                <a:cs typeface="Trebuchet MS"/>
              </a:rPr>
              <a:t>Throughout</a:t>
            </a:r>
            <a:r>
              <a:rPr dirty="0" sz="3300" spc="-19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50">
                <a:solidFill>
                  <a:srgbClr val="5B5B5B"/>
                </a:solidFill>
                <a:latin typeface="Trebuchet MS"/>
                <a:cs typeface="Trebuchet MS"/>
              </a:rPr>
              <a:t>The</a:t>
            </a:r>
            <a:r>
              <a:rPr dirty="0" sz="3300" spc="-19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10">
                <a:solidFill>
                  <a:srgbClr val="5B5B5B"/>
                </a:solidFill>
                <a:latin typeface="Trebuchet MS"/>
                <a:cs typeface="Trebuchet MS"/>
              </a:rPr>
              <a:t>Repair.</a:t>
            </a:r>
            <a:endParaRPr sz="3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221668"/>
            <a:ext cx="5863509" cy="606533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074415" y="55946"/>
            <a:ext cx="5213583" cy="4608696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0010" y="0"/>
            <a:ext cx="3257551" cy="3091452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12759957" y="9548100"/>
            <a:ext cx="628650" cy="628650"/>
          </a:xfrm>
          <a:custGeom>
            <a:avLst/>
            <a:gdLst/>
            <a:ahLst/>
            <a:cxnLst/>
            <a:rect l="l" t="t" r="r" b="b"/>
            <a:pathLst>
              <a:path w="628650" h="628650">
                <a:moveTo>
                  <a:pt x="507009" y="205117"/>
                </a:moveTo>
                <a:lnTo>
                  <a:pt x="505231" y="196380"/>
                </a:lnTo>
                <a:lnTo>
                  <a:pt x="500392" y="189230"/>
                </a:lnTo>
                <a:lnTo>
                  <a:pt x="493217" y="184416"/>
                </a:lnTo>
                <a:lnTo>
                  <a:pt x="484428" y="182651"/>
                </a:lnTo>
                <a:lnTo>
                  <a:pt x="478599" y="182651"/>
                </a:lnTo>
                <a:lnTo>
                  <a:pt x="478599" y="242176"/>
                </a:lnTo>
                <a:lnTo>
                  <a:pt x="478599" y="398856"/>
                </a:lnTo>
                <a:lnTo>
                  <a:pt x="457365" y="377659"/>
                </a:lnTo>
                <a:lnTo>
                  <a:pt x="457365" y="417703"/>
                </a:lnTo>
                <a:lnTo>
                  <a:pt x="168236" y="417703"/>
                </a:lnTo>
                <a:lnTo>
                  <a:pt x="190182" y="395820"/>
                </a:lnTo>
                <a:lnTo>
                  <a:pt x="255333" y="330784"/>
                </a:lnTo>
                <a:lnTo>
                  <a:pt x="286219" y="356781"/>
                </a:lnTo>
                <a:lnTo>
                  <a:pt x="299466" y="364324"/>
                </a:lnTo>
                <a:lnTo>
                  <a:pt x="314299" y="366839"/>
                </a:lnTo>
                <a:lnTo>
                  <a:pt x="329145" y="364324"/>
                </a:lnTo>
                <a:lnTo>
                  <a:pt x="342417" y="356781"/>
                </a:lnTo>
                <a:lnTo>
                  <a:pt x="362242" y="340106"/>
                </a:lnTo>
                <a:lnTo>
                  <a:pt x="371665" y="332168"/>
                </a:lnTo>
                <a:lnTo>
                  <a:pt x="457365" y="417703"/>
                </a:lnTo>
                <a:lnTo>
                  <a:pt x="457365" y="377659"/>
                </a:lnTo>
                <a:lnTo>
                  <a:pt x="411797" y="332168"/>
                </a:lnTo>
                <a:lnTo>
                  <a:pt x="393433" y="313855"/>
                </a:lnTo>
                <a:lnTo>
                  <a:pt x="478599" y="242176"/>
                </a:lnTo>
                <a:lnTo>
                  <a:pt x="478599" y="182651"/>
                </a:lnTo>
                <a:lnTo>
                  <a:pt x="471716" y="182651"/>
                </a:lnTo>
                <a:lnTo>
                  <a:pt x="471716" y="210934"/>
                </a:lnTo>
                <a:lnTo>
                  <a:pt x="318223" y="340106"/>
                </a:lnTo>
                <a:lnTo>
                  <a:pt x="310388" y="340106"/>
                </a:lnTo>
                <a:lnTo>
                  <a:pt x="299326" y="330784"/>
                </a:lnTo>
                <a:lnTo>
                  <a:pt x="233565" y="275450"/>
                </a:lnTo>
                <a:lnTo>
                  <a:pt x="233565" y="312458"/>
                </a:lnTo>
                <a:lnTo>
                  <a:pt x="150050" y="395820"/>
                </a:lnTo>
                <a:lnTo>
                  <a:pt x="150050" y="242176"/>
                </a:lnTo>
                <a:lnTo>
                  <a:pt x="233565" y="312458"/>
                </a:lnTo>
                <a:lnTo>
                  <a:pt x="233565" y="275450"/>
                </a:lnTo>
                <a:lnTo>
                  <a:pt x="194043" y="242176"/>
                </a:lnTo>
                <a:lnTo>
                  <a:pt x="156921" y="210934"/>
                </a:lnTo>
                <a:lnTo>
                  <a:pt x="471716" y="210934"/>
                </a:lnTo>
                <a:lnTo>
                  <a:pt x="471716" y="182651"/>
                </a:lnTo>
                <a:lnTo>
                  <a:pt x="144221" y="182651"/>
                </a:lnTo>
                <a:lnTo>
                  <a:pt x="135445" y="184416"/>
                </a:lnTo>
                <a:lnTo>
                  <a:pt x="128270" y="189230"/>
                </a:lnTo>
                <a:lnTo>
                  <a:pt x="123418" y="196380"/>
                </a:lnTo>
                <a:lnTo>
                  <a:pt x="121640" y="205117"/>
                </a:lnTo>
                <a:lnTo>
                  <a:pt x="121640" y="411429"/>
                </a:lnTo>
                <a:lnTo>
                  <a:pt x="124371" y="424878"/>
                </a:lnTo>
                <a:lnTo>
                  <a:pt x="131813" y="435864"/>
                </a:lnTo>
                <a:lnTo>
                  <a:pt x="142849" y="443280"/>
                </a:lnTo>
                <a:lnTo>
                  <a:pt x="156349" y="445998"/>
                </a:lnTo>
                <a:lnTo>
                  <a:pt x="472287" y="445998"/>
                </a:lnTo>
                <a:lnTo>
                  <a:pt x="485787" y="443280"/>
                </a:lnTo>
                <a:lnTo>
                  <a:pt x="496811" y="435864"/>
                </a:lnTo>
                <a:lnTo>
                  <a:pt x="504266" y="424878"/>
                </a:lnTo>
                <a:lnTo>
                  <a:pt x="505726" y="417703"/>
                </a:lnTo>
                <a:lnTo>
                  <a:pt x="507009" y="411429"/>
                </a:lnTo>
                <a:lnTo>
                  <a:pt x="507009" y="398856"/>
                </a:lnTo>
                <a:lnTo>
                  <a:pt x="507009" y="242176"/>
                </a:lnTo>
                <a:lnTo>
                  <a:pt x="507009" y="210934"/>
                </a:lnTo>
                <a:lnTo>
                  <a:pt x="507009" y="205117"/>
                </a:lnTo>
                <a:close/>
              </a:path>
              <a:path w="628650" h="628650">
                <a:moveTo>
                  <a:pt x="628650" y="314325"/>
                </a:moveTo>
                <a:lnTo>
                  <a:pt x="625233" y="267931"/>
                </a:lnTo>
                <a:lnTo>
                  <a:pt x="615315" y="223647"/>
                </a:lnTo>
                <a:lnTo>
                  <a:pt x="599389" y="181927"/>
                </a:lnTo>
                <a:lnTo>
                  <a:pt x="598716" y="180721"/>
                </a:lnTo>
                <a:lnTo>
                  <a:pt x="598716" y="314325"/>
                </a:lnTo>
                <a:lnTo>
                  <a:pt x="594982" y="360387"/>
                </a:lnTo>
                <a:lnTo>
                  <a:pt x="584187" y="404114"/>
                </a:lnTo>
                <a:lnTo>
                  <a:pt x="566928" y="444906"/>
                </a:lnTo>
                <a:lnTo>
                  <a:pt x="543775" y="482168"/>
                </a:lnTo>
                <a:lnTo>
                  <a:pt x="515327" y="515315"/>
                </a:lnTo>
                <a:lnTo>
                  <a:pt x="482168" y="543763"/>
                </a:lnTo>
                <a:lnTo>
                  <a:pt x="444906" y="566915"/>
                </a:lnTo>
                <a:lnTo>
                  <a:pt x="404114" y="584187"/>
                </a:lnTo>
                <a:lnTo>
                  <a:pt x="360400" y="594982"/>
                </a:lnTo>
                <a:lnTo>
                  <a:pt x="314325" y="598703"/>
                </a:lnTo>
                <a:lnTo>
                  <a:pt x="268262" y="594982"/>
                </a:lnTo>
                <a:lnTo>
                  <a:pt x="224536" y="584187"/>
                </a:lnTo>
                <a:lnTo>
                  <a:pt x="183743" y="566915"/>
                </a:lnTo>
                <a:lnTo>
                  <a:pt x="146481" y="543763"/>
                </a:lnTo>
                <a:lnTo>
                  <a:pt x="113322" y="515315"/>
                </a:lnTo>
                <a:lnTo>
                  <a:pt x="84886" y="482168"/>
                </a:lnTo>
                <a:lnTo>
                  <a:pt x="61722" y="444906"/>
                </a:lnTo>
                <a:lnTo>
                  <a:pt x="44462" y="404114"/>
                </a:lnTo>
                <a:lnTo>
                  <a:pt x="33667" y="360387"/>
                </a:lnTo>
                <a:lnTo>
                  <a:pt x="29933" y="314325"/>
                </a:lnTo>
                <a:lnTo>
                  <a:pt x="33667" y="268249"/>
                </a:lnTo>
                <a:lnTo>
                  <a:pt x="44462" y="224523"/>
                </a:lnTo>
                <a:lnTo>
                  <a:pt x="61722" y="183743"/>
                </a:lnTo>
                <a:lnTo>
                  <a:pt x="84886" y="146469"/>
                </a:lnTo>
                <a:lnTo>
                  <a:pt x="113322" y="113322"/>
                </a:lnTo>
                <a:lnTo>
                  <a:pt x="146481" y="84874"/>
                </a:lnTo>
                <a:lnTo>
                  <a:pt x="183743" y="61722"/>
                </a:lnTo>
                <a:lnTo>
                  <a:pt x="224536" y="44450"/>
                </a:lnTo>
                <a:lnTo>
                  <a:pt x="268262" y="33655"/>
                </a:lnTo>
                <a:lnTo>
                  <a:pt x="314325" y="29933"/>
                </a:lnTo>
                <a:lnTo>
                  <a:pt x="360400" y="33655"/>
                </a:lnTo>
                <a:lnTo>
                  <a:pt x="404114" y="44450"/>
                </a:lnTo>
                <a:lnTo>
                  <a:pt x="444906" y="61722"/>
                </a:lnTo>
                <a:lnTo>
                  <a:pt x="482168" y="84874"/>
                </a:lnTo>
                <a:lnTo>
                  <a:pt x="515327" y="113322"/>
                </a:lnTo>
                <a:lnTo>
                  <a:pt x="543775" y="146469"/>
                </a:lnTo>
                <a:lnTo>
                  <a:pt x="566928" y="183743"/>
                </a:lnTo>
                <a:lnTo>
                  <a:pt x="584187" y="224523"/>
                </a:lnTo>
                <a:lnTo>
                  <a:pt x="594982" y="268249"/>
                </a:lnTo>
                <a:lnTo>
                  <a:pt x="598716" y="314325"/>
                </a:lnTo>
                <a:lnTo>
                  <a:pt x="598716" y="180721"/>
                </a:lnTo>
                <a:lnTo>
                  <a:pt x="577938" y="143294"/>
                </a:lnTo>
                <a:lnTo>
                  <a:pt x="551459" y="108216"/>
                </a:lnTo>
                <a:lnTo>
                  <a:pt x="520433" y="77190"/>
                </a:lnTo>
                <a:lnTo>
                  <a:pt x="485355" y="50711"/>
                </a:lnTo>
                <a:lnTo>
                  <a:pt x="447941" y="29933"/>
                </a:lnTo>
                <a:lnTo>
                  <a:pt x="405003" y="13322"/>
                </a:lnTo>
                <a:lnTo>
                  <a:pt x="360718" y="3416"/>
                </a:lnTo>
                <a:lnTo>
                  <a:pt x="314325" y="0"/>
                </a:lnTo>
                <a:lnTo>
                  <a:pt x="267944" y="3416"/>
                </a:lnTo>
                <a:lnTo>
                  <a:pt x="223647" y="13322"/>
                </a:lnTo>
                <a:lnTo>
                  <a:pt x="181940" y="29260"/>
                </a:lnTo>
                <a:lnTo>
                  <a:pt x="143294" y="50711"/>
                </a:lnTo>
                <a:lnTo>
                  <a:pt x="108216" y="77190"/>
                </a:lnTo>
                <a:lnTo>
                  <a:pt x="77190" y="108216"/>
                </a:lnTo>
                <a:lnTo>
                  <a:pt x="50711" y="143294"/>
                </a:lnTo>
                <a:lnTo>
                  <a:pt x="29260" y="181927"/>
                </a:lnTo>
                <a:lnTo>
                  <a:pt x="13335" y="223647"/>
                </a:lnTo>
                <a:lnTo>
                  <a:pt x="3416" y="267931"/>
                </a:lnTo>
                <a:lnTo>
                  <a:pt x="0" y="314325"/>
                </a:lnTo>
                <a:lnTo>
                  <a:pt x="3416" y="360705"/>
                </a:lnTo>
                <a:lnTo>
                  <a:pt x="13335" y="405003"/>
                </a:lnTo>
                <a:lnTo>
                  <a:pt x="29260" y="446709"/>
                </a:lnTo>
                <a:lnTo>
                  <a:pt x="50711" y="485355"/>
                </a:lnTo>
                <a:lnTo>
                  <a:pt x="77190" y="520433"/>
                </a:lnTo>
                <a:lnTo>
                  <a:pt x="108216" y="551446"/>
                </a:lnTo>
                <a:lnTo>
                  <a:pt x="143294" y="577938"/>
                </a:lnTo>
                <a:lnTo>
                  <a:pt x="181940" y="599389"/>
                </a:lnTo>
                <a:lnTo>
                  <a:pt x="223647" y="615315"/>
                </a:lnTo>
                <a:lnTo>
                  <a:pt x="267944" y="625233"/>
                </a:lnTo>
                <a:lnTo>
                  <a:pt x="314325" y="628650"/>
                </a:lnTo>
                <a:lnTo>
                  <a:pt x="360718" y="625233"/>
                </a:lnTo>
                <a:lnTo>
                  <a:pt x="405003" y="615315"/>
                </a:lnTo>
                <a:lnTo>
                  <a:pt x="446722" y="599389"/>
                </a:lnTo>
                <a:lnTo>
                  <a:pt x="447941" y="598703"/>
                </a:lnTo>
                <a:lnTo>
                  <a:pt x="485355" y="577938"/>
                </a:lnTo>
                <a:lnTo>
                  <a:pt x="520433" y="551446"/>
                </a:lnTo>
                <a:lnTo>
                  <a:pt x="551459" y="520433"/>
                </a:lnTo>
                <a:lnTo>
                  <a:pt x="577938" y="485355"/>
                </a:lnTo>
                <a:lnTo>
                  <a:pt x="599389" y="446709"/>
                </a:lnTo>
                <a:lnTo>
                  <a:pt x="615315" y="405003"/>
                </a:lnTo>
                <a:lnTo>
                  <a:pt x="625233" y="360705"/>
                </a:lnTo>
                <a:lnTo>
                  <a:pt x="625259" y="360387"/>
                </a:lnTo>
                <a:lnTo>
                  <a:pt x="628650" y="3143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322281" y="9570928"/>
            <a:ext cx="581660" cy="577850"/>
          </a:xfrm>
          <a:custGeom>
            <a:avLst/>
            <a:gdLst/>
            <a:ahLst/>
            <a:cxnLst/>
            <a:rect l="l" t="t" r="r" b="b"/>
            <a:pathLst>
              <a:path w="581659" h="577850">
                <a:moveTo>
                  <a:pt x="319215" y="1270"/>
                </a:moveTo>
                <a:lnTo>
                  <a:pt x="262243" y="1270"/>
                </a:lnTo>
                <a:lnTo>
                  <a:pt x="269352" y="0"/>
                </a:lnTo>
                <a:lnTo>
                  <a:pt x="312107" y="0"/>
                </a:lnTo>
                <a:lnTo>
                  <a:pt x="319215" y="1270"/>
                </a:lnTo>
                <a:close/>
              </a:path>
              <a:path w="581659" h="577850">
                <a:moveTo>
                  <a:pt x="290751" y="577850"/>
                </a:moveTo>
                <a:lnTo>
                  <a:pt x="225985" y="571500"/>
                </a:lnTo>
                <a:lnTo>
                  <a:pt x="164132" y="551180"/>
                </a:lnTo>
                <a:lnTo>
                  <a:pt x="108107" y="516890"/>
                </a:lnTo>
                <a:lnTo>
                  <a:pt x="60826" y="468630"/>
                </a:lnTo>
                <a:lnTo>
                  <a:pt x="25202" y="407670"/>
                </a:lnTo>
                <a:lnTo>
                  <a:pt x="4150" y="332740"/>
                </a:lnTo>
                <a:lnTo>
                  <a:pt x="0" y="289560"/>
                </a:lnTo>
                <a:lnTo>
                  <a:pt x="95" y="281940"/>
                </a:lnTo>
                <a:lnTo>
                  <a:pt x="4328" y="240030"/>
                </a:lnTo>
                <a:lnTo>
                  <a:pt x="5641" y="232410"/>
                </a:lnTo>
                <a:lnTo>
                  <a:pt x="7124" y="226060"/>
                </a:lnTo>
                <a:lnTo>
                  <a:pt x="8777" y="218440"/>
                </a:lnTo>
                <a:lnTo>
                  <a:pt x="10600" y="212090"/>
                </a:lnTo>
                <a:lnTo>
                  <a:pt x="12593" y="205740"/>
                </a:lnTo>
                <a:lnTo>
                  <a:pt x="14752" y="198120"/>
                </a:lnTo>
                <a:lnTo>
                  <a:pt x="17076" y="191770"/>
                </a:lnTo>
                <a:lnTo>
                  <a:pt x="19565" y="185420"/>
                </a:lnTo>
                <a:lnTo>
                  <a:pt x="22219" y="179070"/>
                </a:lnTo>
                <a:lnTo>
                  <a:pt x="25034" y="171450"/>
                </a:lnTo>
                <a:lnTo>
                  <a:pt x="41462" y="140970"/>
                </a:lnTo>
                <a:lnTo>
                  <a:pt x="45205" y="134620"/>
                </a:lnTo>
                <a:lnTo>
                  <a:pt x="49098" y="128270"/>
                </a:lnTo>
                <a:lnTo>
                  <a:pt x="53136" y="121920"/>
                </a:lnTo>
                <a:lnTo>
                  <a:pt x="57315" y="116840"/>
                </a:lnTo>
                <a:lnTo>
                  <a:pt x="61634" y="110490"/>
                </a:lnTo>
                <a:lnTo>
                  <a:pt x="90356" y="80010"/>
                </a:lnTo>
                <a:lnTo>
                  <a:pt x="117626" y="57150"/>
                </a:lnTo>
                <a:lnTo>
                  <a:pt x="123404" y="52070"/>
                </a:lnTo>
                <a:lnTo>
                  <a:pt x="129287" y="48260"/>
                </a:lnTo>
                <a:lnTo>
                  <a:pt x="135267" y="44450"/>
                </a:lnTo>
                <a:lnTo>
                  <a:pt x="147496" y="36830"/>
                </a:lnTo>
                <a:lnTo>
                  <a:pt x="153746" y="34290"/>
                </a:lnTo>
                <a:lnTo>
                  <a:pt x="160078" y="30480"/>
                </a:lnTo>
                <a:lnTo>
                  <a:pt x="166485" y="27940"/>
                </a:lnTo>
                <a:lnTo>
                  <a:pt x="172967" y="24130"/>
                </a:lnTo>
                <a:lnTo>
                  <a:pt x="206372" y="11430"/>
                </a:lnTo>
                <a:lnTo>
                  <a:pt x="213223" y="10160"/>
                </a:lnTo>
                <a:lnTo>
                  <a:pt x="220118" y="7620"/>
                </a:lnTo>
                <a:lnTo>
                  <a:pt x="255152" y="1270"/>
                </a:lnTo>
                <a:lnTo>
                  <a:pt x="326306" y="1270"/>
                </a:lnTo>
                <a:lnTo>
                  <a:pt x="361341" y="7620"/>
                </a:lnTo>
                <a:lnTo>
                  <a:pt x="368235" y="10160"/>
                </a:lnTo>
                <a:lnTo>
                  <a:pt x="375086" y="11430"/>
                </a:lnTo>
                <a:lnTo>
                  <a:pt x="408491" y="24130"/>
                </a:lnTo>
                <a:lnTo>
                  <a:pt x="414973" y="27940"/>
                </a:lnTo>
                <a:lnTo>
                  <a:pt x="421380" y="30480"/>
                </a:lnTo>
                <a:lnTo>
                  <a:pt x="427712" y="34290"/>
                </a:lnTo>
                <a:lnTo>
                  <a:pt x="433962" y="36830"/>
                </a:lnTo>
                <a:lnTo>
                  <a:pt x="446191" y="44450"/>
                </a:lnTo>
                <a:lnTo>
                  <a:pt x="452171" y="48260"/>
                </a:lnTo>
                <a:lnTo>
                  <a:pt x="458054" y="52070"/>
                </a:lnTo>
                <a:lnTo>
                  <a:pt x="463832" y="57150"/>
                </a:lnTo>
                <a:lnTo>
                  <a:pt x="469507" y="60960"/>
                </a:lnTo>
                <a:lnTo>
                  <a:pt x="475077" y="64770"/>
                </a:lnTo>
                <a:lnTo>
                  <a:pt x="480536" y="69850"/>
                </a:lnTo>
                <a:lnTo>
                  <a:pt x="485878" y="74930"/>
                </a:lnTo>
                <a:lnTo>
                  <a:pt x="489796" y="78740"/>
                </a:lnTo>
                <a:lnTo>
                  <a:pt x="249638" y="78740"/>
                </a:lnTo>
                <a:lnTo>
                  <a:pt x="234274" y="82550"/>
                </a:lnTo>
                <a:lnTo>
                  <a:pt x="190460" y="100330"/>
                </a:lnTo>
                <a:lnTo>
                  <a:pt x="151388" y="125730"/>
                </a:lnTo>
                <a:lnTo>
                  <a:pt x="139713" y="135890"/>
                </a:lnTo>
                <a:lnTo>
                  <a:pt x="148807" y="143510"/>
                </a:lnTo>
                <a:lnTo>
                  <a:pt x="158166" y="148590"/>
                </a:lnTo>
                <a:lnTo>
                  <a:pt x="160092" y="149860"/>
                </a:lnTo>
                <a:lnTo>
                  <a:pt x="127576" y="149860"/>
                </a:lnTo>
                <a:lnTo>
                  <a:pt x="116893" y="162560"/>
                </a:lnTo>
                <a:lnTo>
                  <a:pt x="91691" y="207010"/>
                </a:lnTo>
                <a:lnTo>
                  <a:pt x="77504" y="255270"/>
                </a:lnTo>
                <a:lnTo>
                  <a:pt x="75388" y="271780"/>
                </a:lnTo>
                <a:lnTo>
                  <a:pt x="580871" y="271780"/>
                </a:lnTo>
                <a:lnTo>
                  <a:pt x="581094" y="275590"/>
                </a:lnTo>
                <a:lnTo>
                  <a:pt x="581364" y="281940"/>
                </a:lnTo>
                <a:lnTo>
                  <a:pt x="581460" y="289560"/>
                </a:lnTo>
                <a:lnTo>
                  <a:pt x="74521" y="289560"/>
                </a:lnTo>
                <a:lnTo>
                  <a:pt x="75280" y="308610"/>
                </a:lnTo>
                <a:lnTo>
                  <a:pt x="82061" y="346710"/>
                </a:lnTo>
                <a:lnTo>
                  <a:pt x="95747" y="383540"/>
                </a:lnTo>
                <a:lnTo>
                  <a:pt x="115667" y="417830"/>
                </a:lnTo>
                <a:lnTo>
                  <a:pt x="127923" y="433070"/>
                </a:lnTo>
                <a:lnTo>
                  <a:pt x="158140" y="433070"/>
                </a:lnTo>
                <a:lnTo>
                  <a:pt x="148787" y="439420"/>
                </a:lnTo>
                <a:lnTo>
                  <a:pt x="139713" y="445770"/>
                </a:lnTo>
                <a:lnTo>
                  <a:pt x="151296" y="455930"/>
                </a:lnTo>
                <a:lnTo>
                  <a:pt x="163548" y="466090"/>
                </a:lnTo>
                <a:lnTo>
                  <a:pt x="176467" y="473710"/>
                </a:lnTo>
                <a:lnTo>
                  <a:pt x="190054" y="482600"/>
                </a:lnTo>
                <a:lnTo>
                  <a:pt x="204165" y="488950"/>
                </a:lnTo>
                <a:lnTo>
                  <a:pt x="233523" y="499110"/>
                </a:lnTo>
                <a:lnTo>
                  <a:pt x="248771" y="502920"/>
                </a:lnTo>
                <a:lnTo>
                  <a:pt x="278938" y="502920"/>
                </a:lnTo>
                <a:lnTo>
                  <a:pt x="280836" y="504190"/>
                </a:lnTo>
                <a:lnTo>
                  <a:pt x="487227" y="504190"/>
                </a:lnTo>
                <a:lnTo>
                  <a:pt x="473386" y="516890"/>
                </a:lnTo>
                <a:lnTo>
                  <a:pt x="417367" y="551180"/>
                </a:lnTo>
                <a:lnTo>
                  <a:pt x="355517" y="571500"/>
                </a:lnTo>
                <a:lnTo>
                  <a:pt x="323317" y="576580"/>
                </a:lnTo>
                <a:lnTo>
                  <a:pt x="290751" y="577850"/>
                </a:lnTo>
                <a:close/>
              </a:path>
              <a:path w="581659" h="577850">
                <a:moveTo>
                  <a:pt x="198156" y="160020"/>
                </a:moveTo>
                <a:lnTo>
                  <a:pt x="177684" y="160020"/>
                </a:lnTo>
                <a:lnTo>
                  <a:pt x="192120" y="137160"/>
                </a:lnTo>
                <a:lnTo>
                  <a:pt x="208924" y="115570"/>
                </a:lnTo>
                <a:lnTo>
                  <a:pt x="228097" y="96520"/>
                </a:lnTo>
                <a:lnTo>
                  <a:pt x="249638" y="78740"/>
                </a:lnTo>
                <a:lnTo>
                  <a:pt x="332342" y="78740"/>
                </a:lnTo>
                <a:lnTo>
                  <a:pt x="333869" y="80010"/>
                </a:lnTo>
                <a:lnTo>
                  <a:pt x="279980" y="80010"/>
                </a:lnTo>
                <a:lnTo>
                  <a:pt x="253669" y="97790"/>
                </a:lnTo>
                <a:lnTo>
                  <a:pt x="230450" y="116840"/>
                </a:lnTo>
                <a:lnTo>
                  <a:pt x="210323" y="140970"/>
                </a:lnTo>
                <a:lnTo>
                  <a:pt x="198156" y="160020"/>
                </a:lnTo>
                <a:close/>
              </a:path>
              <a:path w="581659" h="577850">
                <a:moveTo>
                  <a:pt x="438507" y="160020"/>
                </a:moveTo>
                <a:lnTo>
                  <a:pt x="403776" y="160020"/>
                </a:lnTo>
                <a:lnTo>
                  <a:pt x="413668" y="154940"/>
                </a:lnTo>
                <a:lnTo>
                  <a:pt x="423294" y="148590"/>
                </a:lnTo>
                <a:lnTo>
                  <a:pt x="432653" y="143510"/>
                </a:lnTo>
                <a:lnTo>
                  <a:pt x="441747" y="135890"/>
                </a:lnTo>
                <a:lnTo>
                  <a:pt x="430115" y="125730"/>
                </a:lnTo>
                <a:lnTo>
                  <a:pt x="391221" y="100330"/>
                </a:lnTo>
                <a:lnTo>
                  <a:pt x="347629" y="82550"/>
                </a:lnTo>
                <a:lnTo>
                  <a:pt x="332342" y="78740"/>
                </a:lnTo>
                <a:lnTo>
                  <a:pt x="489796" y="78740"/>
                </a:lnTo>
                <a:lnTo>
                  <a:pt x="491102" y="80010"/>
                </a:lnTo>
                <a:lnTo>
                  <a:pt x="496209" y="83820"/>
                </a:lnTo>
                <a:lnTo>
                  <a:pt x="501192" y="90170"/>
                </a:lnTo>
                <a:lnTo>
                  <a:pt x="524143" y="116840"/>
                </a:lnTo>
                <a:lnTo>
                  <a:pt x="528322" y="121920"/>
                </a:lnTo>
                <a:lnTo>
                  <a:pt x="532360" y="128270"/>
                </a:lnTo>
                <a:lnTo>
                  <a:pt x="536253" y="134620"/>
                </a:lnTo>
                <a:lnTo>
                  <a:pt x="539996" y="140970"/>
                </a:lnTo>
                <a:lnTo>
                  <a:pt x="543589" y="146050"/>
                </a:lnTo>
                <a:lnTo>
                  <a:pt x="545655" y="149860"/>
                </a:lnTo>
                <a:lnTo>
                  <a:pt x="453710" y="149860"/>
                </a:lnTo>
                <a:lnTo>
                  <a:pt x="443676" y="156210"/>
                </a:lnTo>
                <a:lnTo>
                  <a:pt x="438507" y="160020"/>
                </a:lnTo>
                <a:close/>
              </a:path>
              <a:path w="581659" h="577850">
                <a:moveTo>
                  <a:pt x="297319" y="186690"/>
                </a:moveTo>
                <a:lnTo>
                  <a:pt x="279980" y="186690"/>
                </a:lnTo>
                <a:lnTo>
                  <a:pt x="279980" y="80010"/>
                </a:lnTo>
                <a:lnTo>
                  <a:pt x="297319" y="80010"/>
                </a:lnTo>
                <a:lnTo>
                  <a:pt x="297319" y="186690"/>
                </a:lnTo>
                <a:close/>
              </a:path>
              <a:path w="581659" h="577850">
                <a:moveTo>
                  <a:pt x="385865" y="186690"/>
                </a:moveTo>
                <a:lnTo>
                  <a:pt x="297319" y="186690"/>
                </a:lnTo>
                <a:lnTo>
                  <a:pt x="343546" y="181610"/>
                </a:lnTo>
                <a:lnTo>
                  <a:pt x="365994" y="175260"/>
                </a:lnTo>
                <a:lnTo>
                  <a:pt x="387998" y="167640"/>
                </a:lnTo>
                <a:lnTo>
                  <a:pt x="379717" y="153670"/>
                </a:lnTo>
                <a:lnTo>
                  <a:pt x="370491" y="140970"/>
                </a:lnTo>
                <a:lnTo>
                  <a:pt x="337268" y="106680"/>
                </a:lnTo>
                <a:lnTo>
                  <a:pt x="297319" y="80010"/>
                </a:lnTo>
                <a:lnTo>
                  <a:pt x="333869" y="80010"/>
                </a:lnTo>
                <a:lnTo>
                  <a:pt x="353710" y="96520"/>
                </a:lnTo>
                <a:lnTo>
                  <a:pt x="372739" y="115570"/>
                </a:lnTo>
                <a:lnTo>
                  <a:pt x="389427" y="137160"/>
                </a:lnTo>
                <a:lnTo>
                  <a:pt x="403776" y="160020"/>
                </a:lnTo>
                <a:lnTo>
                  <a:pt x="438507" y="160020"/>
                </a:lnTo>
                <a:lnTo>
                  <a:pt x="433338" y="163830"/>
                </a:lnTo>
                <a:lnTo>
                  <a:pt x="422696" y="168910"/>
                </a:lnTo>
                <a:lnTo>
                  <a:pt x="411750" y="175260"/>
                </a:lnTo>
                <a:lnTo>
                  <a:pt x="415008" y="182880"/>
                </a:lnTo>
                <a:lnTo>
                  <a:pt x="396147" y="182880"/>
                </a:lnTo>
                <a:lnTo>
                  <a:pt x="385865" y="186690"/>
                </a:lnTo>
                <a:close/>
              </a:path>
              <a:path w="581659" h="577850">
                <a:moveTo>
                  <a:pt x="161906" y="271780"/>
                </a:moveTo>
                <a:lnTo>
                  <a:pt x="144567" y="271780"/>
                </a:lnTo>
                <a:lnTo>
                  <a:pt x="147348" y="246380"/>
                </a:lnTo>
                <a:lnTo>
                  <a:pt x="152465" y="222250"/>
                </a:lnTo>
                <a:lnTo>
                  <a:pt x="159918" y="198120"/>
                </a:lnTo>
                <a:lnTo>
                  <a:pt x="169708" y="175260"/>
                </a:lnTo>
                <a:lnTo>
                  <a:pt x="158763" y="168910"/>
                </a:lnTo>
                <a:lnTo>
                  <a:pt x="148121" y="163830"/>
                </a:lnTo>
                <a:lnTo>
                  <a:pt x="137784" y="156210"/>
                </a:lnTo>
                <a:lnTo>
                  <a:pt x="127576" y="149860"/>
                </a:lnTo>
                <a:lnTo>
                  <a:pt x="160092" y="149860"/>
                </a:lnTo>
                <a:lnTo>
                  <a:pt x="167792" y="154940"/>
                </a:lnTo>
                <a:lnTo>
                  <a:pt x="177684" y="160020"/>
                </a:lnTo>
                <a:lnTo>
                  <a:pt x="198156" y="160020"/>
                </a:lnTo>
                <a:lnTo>
                  <a:pt x="193288" y="167640"/>
                </a:lnTo>
                <a:lnTo>
                  <a:pt x="214327" y="175260"/>
                </a:lnTo>
                <a:lnTo>
                  <a:pt x="235788" y="180340"/>
                </a:lnTo>
                <a:lnTo>
                  <a:pt x="250378" y="182880"/>
                </a:lnTo>
                <a:lnTo>
                  <a:pt x="185312" y="182880"/>
                </a:lnTo>
                <a:lnTo>
                  <a:pt x="176361" y="204470"/>
                </a:lnTo>
                <a:lnTo>
                  <a:pt x="169477" y="226060"/>
                </a:lnTo>
                <a:lnTo>
                  <a:pt x="164658" y="248920"/>
                </a:lnTo>
                <a:lnTo>
                  <a:pt x="161906" y="271780"/>
                </a:lnTo>
                <a:close/>
              </a:path>
              <a:path w="581659" h="577850">
                <a:moveTo>
                  <a:pt x="580871" y="271780"/>
                </a:moveTo>
                <a:lnTo>
                  <a:pt x="506071" y="271780"/>
                </a:lnTo>
                <a:lnTo>
                  <a:pt x="503969" y="255270"/>
                </a:lnTo>
                <a:lnTo>
                  <a:pt x="500549" y="238760"/>
                </a:lnTo>
                <a:lnTo>
                  <a:pt x="482470" y="190500"/>
                </a:lnTo>
                <a:lnTo>
                  <a:pt x="453710" y="149860"/>
                </a:lnTo>
                <a:lnTo>
                  <a:pt x="545655" y="149860"/>
                </a:lnTo>
                <a:lnTo>
                  <a:pt x="559240" y="179070"/>
                </a:lnTo>
                <a:lnTo>
                  <a:pt x="561893" y="185420"/>
                </a:lnTo>
                <a:lnTo>
                  <a:pt x="564382" y="191770"/>
                </a:lnTo>
                <a:lnTo>
                  <a:pt x="566706" y="198120"/>
                </a:lnTo>
                <a:lnTo>
                  <a:pt x="568866" y="205740"/>
                </a:lnTo>
                <a:lnTo>
                  <a:pt x="570858" y="212090"/>
                </a:lnTo>
                <a:lnTo>
                  <a:pt x="572681" y="218440"/>
                </a:lnTo>
                <a:lnTo>
                  <a:pt x="574334" y="226060"/>
                </a:lnTo>
                <a:lnTo>
                  <a:pt x="575818" y="232410"/>
                </a:lnTo>
                <a:lnTo>
                  <a:pt x="577130" y="240030"/>
                </a:lnTo>
                <a:lnTo>
                  <a:pt x="578270" y="246380"/>
                </a:lnTo>
                <a:lnTo>
                  <a:pt x="579236" y="254000"/>
                </a:lnTo>
                <a:lnTo>
                  <a:pt x="580029" y="261620"/>
                </a:lnTo>
                <a:lnTo>
                  <a:pt x="580649" y="267970"/>
                </a:lnTo>
                <a:lnTo>
                  <a:pt x="580871" y="271780"/>
                </a:lnTo>
                <a:close/>
              </a:path>
              <a:path w="581659" h="577850">
                <a:moveTo>
                  <a:pt x="297318" y="271780"/>
                </a:moveTo>
                <a:lnTo>
                  <a:pt x="279980" y="271780"/>
                </a:lnTo>
                <a:lnTo>
                  <a:pt x="279980" y="203200"/>
                </a:lnTo>
                <a:lnTo>
                  <a:pt x="255594" y="201930"/>
                </a:lnTo>
                <a:lnTo>
                  <a:pt x="231688" y="196850"/>
                </a:lnTo>
                <a:lnTo>
                  <a:pt x="208260" y="190500"/>
                </a:lnTo>
                <a:lnTo>
                  <a:pt x="185312" y="182880"/>
                </a:lnTo>
                <a:lnTo>
                  <a:pt x="250378" y="182880"/>
                </a:lnTo>
                <a:lnTo>
                  <a:pt x="257672" y="184150"/>
                </a:lnTo>
                <a:lnTo>
                  <a:pt x="279980" y="186690"/>
                </a:lnTo>
                <a:lnTo>
                  <a:pt x="385865" y="186690"/>
                </a:lnTo>
                <a:lnTo>
                  <a:pt x="372155" y="191770"/>
                </a:lnTo>
                <a:lnTo>
                  <a:pt x="347686" y="198120"/>
                </a:lnTo>
                <a:lnTo>
                  <a:pt x="322741" y="201930"/>
                </a:lnTo>
                <a:lnTo>
                  <a:pt x="297319" y="203200"/>
                </a:lnTo>
                <a:lnTo>
                  <a:pt x="297318" y="271780"/>
                </a:lnTo>
                <a:close/>
              </a:path>
              <a:path w="581659" h="577850">
                <a:moveTo>
                  <a:pt x="436891" y="271780"/>
                </a:moveTo>
                <a:lnTo>
                  <a:pt x="419554" y="271780"/>
                </a:lnTo>
                <a:lnTo>
                  <a:pt x="416859" y="248920"/>
                </a:lnTo>
                <a:lnTo>
                  <a:pt x="412059" y="226060"/>
                </a:lnTo>
                <a:lnTo>
                  <a:pt x="405155" y="204470"/>
                </a:lnTo>
                <a:lnTo>
                  <a:pt x="396147" y="182880"/>
                </a:lnTo>
                <a:lnTo>
                  <a:pt x="415008" y="182880"/>
                </a:lnTo>
                <a:lnTo>
                  <a:pt x="421524" y="198120"/>
                </a:lnTo>
                <a:lnTo>
                  <a:pt x="428972" y="222250"/>
                </a:lnTo>
                <a:lnTo>
                  <a:pt x="434094" y="247650"/>
                </a:lnTo>
                <a:lnTo>
                  <a:pt x="436891" y="271780"/>
                </a:lnTo>
                <a:close/>
              </a:path>
              <a:path w="581659" h="577850">
                <a:moveTo>
                  <a:pt x="158140" y="433070"/>
                </a:moveTo>
                <a:lnTo>
                  <a:pt x="127923" y="433070"/>
                </a:lnTo>
                <a:lnTo>
                  <a:pt x="137874" y="425450"/>
                </a:lnTo>
                <a:lnTo>
                  <a:pt x="148155" y="419100"/>
                </a:lnTo>
                <a:lnTo>
                  <a:pt x="158767" y="412750"/>
                </a:lnTo>
                <a:lnTo>
                  <a:pt x="169708" y="406400"/>
                </a:lnTo>
                <a:lnTo>
                  <a:pt x="158281" y="378460"/>
                </a:lnTo>
                <a:lnTo>
                  <a:pt x="150166" y="349250"/>
                </a:lnTo>
                <a:lnTo>
                  <a:pt x="145364" y="320040"/>
                </a:lnTo>
                <a:lnTo>
                  <a:pt x="143874" y="289560"/>
                </a:lnTo>
                <a:lnTo>
                  <a:pt x="161212" y="289560"/>
                </a:lnTo>
                <a:lnTo>
                  <a:pt x="162576" y="317500"/>
                </a:lnTo>
                <a:lnTo>
                  <a:pt x="167048" y="345440"/>
                </a:lnTo>
                <a:lnTo>
                  <a:pt x="174626" y="373380"/>
                </a:lnTo>
                <a:lnTo>
                  <a:pt x="185312" y="398780"/>
                </a:lnTo>
                <a:lnTo>
                  <a:pt x="250438" y="398780"/>
                </a:lnTo>
                <a:lnTo>
                  <a:pt x="235878" y="401320"/>
                </a:lnTo>
                <a:lnTo>
                  <a:pt x="214459" y="407670"/>
                </a:lnTo>
                <a:lnTo>
                  <a:pt x="193462" y="415290"/>
                </a:lnTo>
                <a:lnTo>
                  <a:pt x="197537" y="421640"/>
                </a:lnTo>
                <a:lnTo>
                  <a:pt x="177684" y="421640"/>
                </a:lnTo>
                <a:lnTo>
                  <a:pt x="167773" y="426720"/>
                </a:lnTo>
                <a:lnTo>
                  <a:pt x="158140" y="433070"/>
                </a:lnTo>
                <a:close/>
              </a:path>
              <a:path w="581659" h="577850">
                <a:moveTo>
                  <a:pt x="250438" y="398780"/>
                </a:moveTo>
                <a:lnTo>
                  <a:pt x="185312" y="398780"/>
                </a:lnTo>
                <a:lnTo>
                  <a:pt x="208256" y="391160"/>
                </a:lnTo>
                <a:lnTo>
                  <a:pt x="231681" y="384810"/>
                </a:lnTo>
                <a:lnTo>
                  <a:pt x="255589" y="381000"/>
                </a:lnTo>
                <a:lnTo>
                  <a:pt x="279980" y="378460"/>
                </a:lnTo>
                <a:lnTo>
                  <a:pt x="279980" y="289560"/>
                </a:lnTo>
                <a:lnTo>
                  <a:pt x="297319" y="289560"/>
                </a:lnTo>
                <a:lnTo>
                  <a:pt x="297319" y="378460"/>
                </a:lnTo>
                <a:lnTo>
                  <a:pt x="322750" y="379730"/>
                </a:lnTo>
                <a:lnTo>
                  <a:pt x="347670" y="383540"/>
                </a:lnTo>
                <a:lnTo>
                  <a:pt x="372078" y="389890"/>
                </a:lnTo>
                <a:lnTo>
                  <a:pt x="389147" y="396240"/>
                </a:lnTo>
                <a:lnTo>
                  <a:pt x="279980" y="396240"/>
                </a:lnTo>
                <a:lnTo>
                  <a:pt x="257718" y="397510"/>
                </a:lnTo>
                <a:lnTo>
                  <a:pt x="250438" y="398780"/>
                </a:lnTo>
                <a:close/>
              </a:path>
              <a:path w="581659" h="577850">
                <a:moveTo>
                  <a:pt x="414868" y="398780"/>
                </a:moveTo>
                <a:lnTo>
                  <a:pt x="395974" y="398780"/>
                </a:lnTo>
                <a:lnTo>
                  <a:pt x="406764" y="373380"/>
                </a:lnTo>
                <a:lnTo>
                  <a:pt x="414407" y="345440"/>
                </a:lnTo>
                <a:lnTo>
                  <a:pt x="418901" y="317500"/>
                </a:lnTo>
                <a:lnTo>
                  <a:pt x="420247" y="289560"/>
                </a:lnTo>
                <a:lnTo>
                  <a:pt x="437586" y="289560"/>
                </a:lnTo>
                <a:lnTo>
                  <a:pt x="436220" y="317500"/>
                </a:lnTo>
                <a:lnTo>
                  <a:pt x="436096" y="320040"/>
                </a:lnTo>
                <a:lnTo>
                  <a:pt x="431294" y="349250"/>
                </a:lnTo>
                <a:lnTo>
                  <a:pt x="423179" y="378460"/>
                </a:lnTo>
                <a:lnTo>
                  <a:pt x="414868" y="398780"/>
                </a:lnTo>
                <a:close/>
              </a:path>
              <a:path w="581659" h="577850">
                <a:moveTo>
                  <a:pt x="543341" y="433070"/>
                </a:moveTo>
                <a:lnTo>
                  <a:pt x="453537" y="433070"/>
                </a:lnTo>
                <a:lnTo>
                  <a:pt x="465826" y="417830"/>
                </a:lnTo>
                <a:lnTo>
                  <a:pt x="476577" y="401320"/>
                </a:lnTo>
                <a:lnTo>
                  <a:pt x="493459" y="365760"/>
                </a:lnTo>
                <a:lnTo>
                  <a:pt x="503730" y="328930"/>
                </a:lnTo>
                <a:lnTo>
                  <a:pt x="506938" y="289560"/>
                </a:lnTo>
                <a:lnTo>
                  <a:pt x="581460" y="289560"/>
                </a:lnTo>
                <a:lnTo>
                  <a:pt x="577316" y="332740"/>
                </a:lnTo>
                <a:lnTo>
                  <a:pt x="568800" y="372110"/>
                </a:lnTo>
                <a:lnTo>
                  <a:pt x="556275" y="407670"/>
                </a:lnTo>
                <a:lnTo>
                  <a:pt x="543341" y="433070"/>
                </a:lnTo>
                <a:close/>
              </a:path>
              <a:path w="581659" h="577850">
                <a:moveTo>
                  <a:pt x="297319" y="504190"/>
                </a:moveTo>
                <a:lnTo>
                  <a:pt x="280836" y="504190"/>
                </a:lnTo>
                <a:lnTo>
                  <a:pt x="280766" y="495300"/>
                </a:lnTo>
                <a:lnTo>
                  <a:pt x="280665" y="482600"/>
                </a:lnTo>
                <a:lnTo>
                  <a:pt x="280554" y="468630"/>
                </a:lnTo>
                <a:lnTo>
                  <a:pt x="280453" y="455930"/>
                </a:lnTo>
                <a:lnTo>
                  <a:pt x="280373" y="445770"/>
                </a:lnTo>
                <a:lnTo>
                  <a:pt x="280272" y="433070"/>
                </a:lnTo>
                <a:lnTo>
                  <a:pt x="280181" y="421640"/>
                </a:lnTo>
                <a:lnTo>
                  <a:pt x="280070" y="407670"/>
                </a:lnTo>
                <a:lnTo>
                  <a:pt x="279980" y="396240"/>
                </a:lnTo>
                <a:lnTo>
                  <a:pt x="297319" y="396240"/>
                </a:lnTo>
                <a:lnTo>
                  <a:pt x="297319" y="504190"/>
                </a:lnTo>
                <a:close/>
              </a:path>
              <a:path w="581659" h="577850">
                <a:moveTo>
                  <a:pt x="487227" y="504190"/>
                </a:moveTo>
                <a:lnTo>
                  <a:pt x="297319" y="504190"/>
                </a:lnTo>
                <a:lnTo>
                  <a:pt x="311302" y="495300"/>
                </a:lnTo>
                <a:lnTo>
                  <a:pt x="324597" y="486410"/>
                </a:lnTo>
                <a:lnTo>
                  <a:pt x="360226" y="454660"/>
                </a:lnTo>
                <a:lnTo>
                  <a:pt x="387998" y="415290"/>
                </a:lnTo>
                <a:lnTo>
                  <a:pt x="366014" y="406400"/>
                </a:lnTo>
                <a:lnTo>
                  <a:pt x="343573" y="401320"/>
                </a:lnTo>
                <a:lnTo>
                  <a:pt x="320674" y="397510"/>
                </a:lnTo>
                <a:lnTo>
                  <a:pt x="297319" y="396240"/>
                </a:lnTo>
                <a:lnTo>
                  <a:pt x="389147" y="396240"/>
                </a:lnTo>
                <a:lnTo>
                  <a:pt x="395974" y="398780"/>
                </a:lnTo>
                <a:lnTo>
                  <a:pt x="414868" y="398780"/>
                </a:lnTo>
                <a:lnTo>
                  <a:pt x="411751" y="406400"/>
                </a:lnTo>
                <a:lnTo>
                  <a:pt x="422693" y="412750"/>
                </a:lnTo>
                <a:lnTo>
                  <a:pt x="433305" y="419100"/>
                </a:lnTo>
                <a:lnTo>
                  <a:pt x="437417" y="421640"/>
                </a:lnTo>
                <a:lnTo>
                  <a:pt x="403777" y="421640"/>
                </a:lnTo>
                <a:lnTo>
                  <a:pt x="389381" y="445770"/>
                </a:lnTo>
                <a:lnTo>
                  <a:pt x="372648" y="466090"/>
                </a:lnTo>
                <a:lnTo>
                  <a:pt x="353578" y="485140"/>
                </a:lnTo>
                <a:lnTo>
                  <a:pt x="332169" y="502920"/>
                </a:lnTo>
                <a:lnTo>
                  <a:pt x="488611" y="502920"/>
                </a:lnTo>
                <a:lnTo>
                  <a:pt x="487227" y="504190"/>
                </a:lnTo>
                <a:close/>
              </a:path>
              <a:path w="581659" h="577850">
                <a:moveTo>
                  <a:pt x="278938" y="502920"/>
                </a:moveTo>
                <a:lnTo>
                  <a:pt x="248771" y="502920"/>
                </a:lnTo>
                <a:lnTo>
                  <a:pt x="227564" y="485140"/>
                </a:lnTo>
                <a:lnTo>
                  <a:pt x="208647" y="466090"/>
                </a:lnTo>
                <a:lnTo>
                  <a:pt x="192020" y="445770"/>
                </a:lnTo>
                <a:lnTo>
                  <a:pt x="177684" y="421640"/>
                </a:lnTo>
                <a:lnTo>
                  <a:pt x="197537" y="421640"/>
                </a:lnTo>
                <a:lnTo>
                  <a:pt x="210579" y="441960"/>
                </a:lnTo>
                <a:lnTo>
                  <a:pt x="230848" y="466090"/>
                </a:lnTo>
                <a:lnTo>
                  <a:pt x="254267" y="486410"/>
                </a:lnTo>
                <a:lnTo>
                  <a:pt x="278938" y="502920"/>
                </a:lnTo>
                <a:close/>
              </a:path>
              <a:path w="581659" h="577850">
                <a:moveTo>
                  <a:pt x="488611" y="502920"/>
                </a:moveTo>
                <a:lnTo>
                  <a:pt x="332168" y="502920"/>
                </a:lnTo>
                <a:lnTo>
                  <a:pt x="347493" y="499110"/>
                </a:lnTo>
                <a:lnTo>
                  <a:pt x="377000" y="488950"/>
                </a:lnTo>
                <a:lnTo>
                  <a:pt x="391183" y="482600"/>
                </a:lnTo>
                <a:lnTo>
                  <a:pt x="404838" y="473710"/>
                </a:lnTo>
                <a:lnTo>
                  <a:pt x="417817" y="466090"/>
                </a:lnTo>
                <a:lnTo>
                  <a:pt x="430120" y="455930"/>
                </a:lnTo>
                <a:lnTo>
                  <a:pt x="441748" y="445770"/>
                </a:lnTo>
                <a:lnTo>
                  <a:pt x="432674" y="439420"/>
                </a:lnTo>
                <a:lnTo>
                  <a:pt x="423320" y="433070"/>
                </a:lnTo>
                <a:lnTo>
                  <a:pt x="413688" y="426720"/>
                </a:lnTo>
                <a:lnTo>
                  <a:pt x="403777" y="421640"/>
                </a:lnTo>
                <a:lnTo>
                  <a:pt x="437417" y="421640"/>
                </a:lnTo>
                <a:lnTo>
                  <a:pt x="443586" y="425450"/>
                </a:lnTo>
                <a:lnTo>
                  <a:pt x="453538" y="433070"/>
                </a:lnTo>
                <a:lnTo>
                  <a:pt x="543341" y="433070"/>
                </a:lnTo>
                <a:lnTo>
                  <a:pt x="540108" y="439420"/>
                </a:lnTo>
                <a:lnTo>
                  <a:pt x="520661" y="468630"/>
                </a:lnTo>
                <a:lnTo>
                  <a:pt x="498299" y="494030"/>
                </a:lnTo>
                <a:lnTo>
                  <a:pt x="488611" y="5029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TAG</a:t>
            </a:r>
            <a:r>
              <a:rPr dirty="0" spc="-130"/>
              <a:t> </a:t>
            </a:r>
            <a:r>
              <a:rPr dirty="0" spc="-220"/>
              <a:t>HEUER</a:t>
            </a:r>
            <a:r>
              <a:rPr dirty="0" spc="-15"/>
              <a:t> </a:t>
            </a:r>
            <a:r>
              <a:rPr dirty="0"/>
              <a:t>WATcH</a:t>
            </a:r>
            <a:r>
              <a:rPr dirty="0" spc="-70"/>
              <a:t> </a:t>
            </a:r>
            <a:r>
              <a:rPr dirty="0" spc="-160"/>
              <a:t>REPAIR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7074324" y="9584875"/>
            <a:ext cx="4444365" cy="528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890"/>
              </a:lnSpc>
            </a:pPr>
            <a:r>
              <a:rPr dirty="0" u="heavy" sz="3300" spc="-9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Www.</a:t>
            </a:r>
            <a:r>
              <a:rPr dirty="0" sz="3300" spc="-90">
                <a:solidFill>
                  <a:srgbClr val="5B5B5B"/>
                </a:solidFill>
                <a:latin typeface="Trebuchet MS"/>
                <a:cs typeface="Trebuchet MS"/>
                <a:hlinkClick r:id="rId5"/>
              </a:rPr>
              <a:t>jj</a:t>
            </a:r>
            <a:r>
              <a:rPr dirty="0" u="heavy" sz="3300" spc="-9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watchrepair.com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3529941" y="9584942"/>
            <a:ext cx="4359910" cy="528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890"/>
              </a:lnSpc>
            </a:pPr>
            <a:r>
              <a:rPr dirty="0" sz="3300" spc="-85">
                <a:solidFill>
                  <a:srgbClr val="5B5B5B"/>
                </a:solidFill>
                <a:latin typeface="Trebuchet MS"/>
                <a:cs typeface="Trebuchet MS"/>
                <a:hlinkClick r:id="rId6"/>
              </a:rPr>
              <a:t>info@jjwatchrepair.com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7246600" y="353223"/>
            <a:ext cx="941705" cy="285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260" i="1">
                <a:solidFill>
                  <a:srgbClr val="202020"/>
                </a:solidFill>
                <a:latin typeface="Trebuchet MS"/>
                <a:cs typeface="Trebuchet MS"/>
              </a:rPr>
              <a:t>J&amp;J</a:t>
            </a:r>
            <a:r>
              <a:rPr dirty="0" sz="1700" spc="-70" i="1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dirty="0" sz="1700" spc="-10" i="1">
                <a:solidFill>
                  <a:srgbClr val="202020"/>
                </a:solidFill>
                <a:latin typeface="Trebuchet MS"/>
                <a:cs typeface="Trebuchet MS"/>
              </a:rPr>
              <a:t>Watch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562448" y="3564636"/>
            <a:ext cx="9056370" cy="3908425"/>
          </a:xfrm>
          <a:prstGeom prst="rect">
            <a:avLst/>
          </a:prstGeom>
        </p:spPr>
        <p:txBody>
          <a:bodyPr wrap="square" lIns="0" tIns="122555" rIns="0" bIns="0" rtlCol="0" vert="horz">
            <a:spAutoFit/>
          </a:bodyPr>
          <a:lstStyle/>
          <a:p>
            <a:pPr marL="12700" marR="3045460">
              <a:lnSpc>
                <a:spcPct val="79900"/>
              </a:lnSpc>
              <a:spcBef>
                <a:spcPts val="965"/>
              </a:spcBef>
              <a:tabLst>
                <a:tab pos="1029335" algn="l"/>
                <a:tab pos="1402715" algn="l"/>
                <a:tab pos="2665730" algn="l"/>
                <a:tab pos="3545840" algn="l"/>
                <a:tab pos="4425315" algn="l"/>
                <a:tab pos="5111115" algn="l"/>
              </a:tabLst>
            </a:pPr>
            <a:r>
              <a:rPr dirty="0" sz="3600" spc="85" b="1">
                <a:solidFill>
                  <a:srgbClr val="202020"/>
                </a:solidFill>
                <a:latin typeface="Cambria"/>
                <a:cs typeface="Cambria"/>
              </a:rPr>
              <a:t>ONLY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40" b="1">
                <a:solidFill>
                  <a:srgbClr val="202020"/>
                </a:solidFill>
                <a:latin typeface="Cambria"/>
                <a:cs typeface="Cambria"/>
              </a:rPr>
              <a:t>GENUINE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10" b="1">
                <a:solidFill>
                  <a:srgbClr val="202020"/>
                </a:solidFill>
                <a:latin typeface="Cambria"/>
                <a:cs typeface="Cambria"/>
              </a:rPr>
              <a:t>PARTS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25" b="1">
                <a:solidFill>
                  <a:srgbClr val="202020"/>
                </a:solidFill>
                <a:latin typeface="Cambria"/>
                <a:cs typeface="Cambria"/>
              </a:rPr>
              <a:t>FOR TAG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10" b="1">
                <a:solidFill>
                  <a:srgbClr val="202020"/>
                </a:solidFill>
                <a:latin typeface="Cambria"/>
                <a:cs typeface="Cambria"/>
              </a:rPr>
              <a:t>HEUER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10" b="1">
                <a:solidFill>
                  <a:srgbClr val="202020"/>
                </a:solidFill>
                <a:latin typeface="Cambria"/>
                <a:cs typeface="Cambria"/>
              </a:rPr>
              <a:t>WATCH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55" b="1">
                <a:solidFill>
                  <a:srgbClr val="202020"/>
                </a:solidFill>
                <a:latin typeface="Cambria"/>
                <a:cs typeface="Cambria"/>
              </a:rPr>
              <a:t>REPAIR</a:t>
            </a:r>
            <a:endParaRPr sz="3600">
              <a:latin typeface="Cambria"/>
              <a:cs typeface="Cambria"/>
            </a:endParaRPr>
          </a:p>
          <a:p>
            <a:pPr marL="12700" marR="5080">
              <a:lnSpc>
                <a:spcPct val="117400"/>
              </a:lnSpc>
              <a:spcBef>
                <a:spcPts val="4200"/>
              </a:spcBef>
            </a:pP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For</a:t>
            </a:r>
            <a:r>
              <a:rPr dirty="0" sz="3300" spc="-16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55">
                <a:solidFill>
                  <a:srgbClr val="5B5B5B"/>
                </a:solidFill>
                <a:latin typeface="Trebuchet MS"/>
                <a:cs typeface="Trebuchet MS"/>
              </a:rPr>
              <a:t>Optimal</a:t>
            </a:r>
            <a:r>
              <a:rPr dirty="0" sz="3300" spc="-16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10">
                <a:solidFill>
                  <a:srgbClr val="5B5B5B"/>
                </a:solidFill>
                <a:latin typeface="Trebuchet MS"/>
                <a:cs typeface="Trebuchet MS"/>
              </a:rPr>
              <a:t>Performance</a:t>
            </a:r>
            <a:r>
              <a:rPr dirty="0" sz="3300" spc="-16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110">
                <a:solidFill>
                  <a:srgbClr val="5B5B5B"/>
                </a:solidFill>
                <a:latin typeface="Trebuchet MS"/>
                <a:cs typeface="Trebuchet MS"/>
              </a:rPr>
              <a:t>And</a:t>
            </a:r>
            <a:r>
              <a:rPr dirty="0" sz="3300" spc="-16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100">
                <a:solidFill>
                  <a:srgbClr val="5B5B5B"/>
                </a:solidFill>
                <a:latin typeface="Trebuchet MS"/>
                <a:cs typeface="Trebuchet MS"/>
              </a:rPr>
              <a:t>Durability,</a:t>
            </a:r>
            <a:r>
              <a:rPr dirty="0" sz="3300" spc="-16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155">
                <a:solidFill>
                  <a:srgbClr val="5B5B5B"/>
                </a:solidFill>
                <a:latin typeface="Trebuchet MS"/>
                <a:cs typeface="Trebuchet MS"/>
              </a:rPr>
              <a:t>We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Only</a:t>
            </a:r>
            <a:r>
              <a:rPr dirty="0" sz="3300" spc="-11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190">
                <a:solidFill>
                  <a:srgbClr val="5B5B5B"/>
                </a:solidFill>
                <a:latin typeface="Trebuchet MS"/>
                <a:cs typeface="Trebuchet MS"/>
              </a:rPr>
              <a:t>Use</a:t>
            </a:r>
            <a:r>
              <a:rPr dirty="0" sz="3300" spc="-10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75">
                <a:solidFill>
                  <a:srgbClr val="5B5B5B"/>
                </a:solidFill>
                <a:latin typeface="Trebuchet MS"/>
                <a:cs typeface="Trebuchet MS"/>
              </a:rPr>
              <a:t>Authentic</a:t>
            </a:r>
            <a:r>
              <a:rPr dirty="0" sz="3300" spc="-10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u="heavy" sz="3300" spc="16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Tag</a:t>
            </a:r>
            <a:r>
              <a:rPr dirty="0" u="heavy" sz="3300" spc="45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30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Heuer</a:t>
            </a:r>
            <a:r>
              <a:rPr dirty="0" u="heavy" sz="3300" spc="-105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30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Watch</a:t>
            </a:r>
            <a:r>
              <a:rPr dirty="0" u="heavy" sz="3300" spc="-11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300" spc="-1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Repair</a:t>
            </a:r>
            <a:r>
              <a:rPr dirty="0" sz="3300" spc="-1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30">
                <a:solidFill>
                  <a:srgbClr val="5B5B5B"/>
                </a:solidFill>
                <a:latin typeface="Trebuchet MS"/>
                <a:cs typeface="Trebuchet MS"/>
              </a:rPr>
              <a:t>Parts,</a:t>
            </a:r>
            <a:r>
              <a:rPr dirty="0" sz="3300" spc="-8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65">
                <a:solidFill>
                  <a:srgbClr val="5B5B5B"/>
                </a:solidFill>
                <a:latin typeface="Trebuchet MS"/>
                <a:cs typeface="Trebuchet MS"/>
              </a:rPr>
              <a:t>Ensuring</a:t>
            </a:r>
            <a:r>
              <a:rPr dirty="0" sz="3300" spc="-8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50">
                <a:solidFill>
                  <a:srgbClr val="5B5B5B"/>
                </a:solidFill>
                <a:latin typeface="Trebuchet MS"/>
                <a:cs typeface="Trebuchet MS"/>
              </a:rPr>
              <a:t>That</a:t>
            </a:r>
            <a:r>
              <a:rPr dirty="0" sz="3300" spc="-8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Every</a:t>
            </a:r>
            <a:r>
              <a:rPr dirty="0" sz="3300" spc="-8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Repair</a:t>
            </a:r>
            <a:r>
              <a:rPr dirty="0" sz="3300" spc="-8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Maintains</a:t>
            </a:r>
            <a:r>
              <a:rPr dirty="0" sz="3300" spc="-8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25">
                <a:solidFill>
                  <a:srgbClr val="5B5B5B"/>
                </a:solidFill>
                <a:latin typeface="Trebuchet MS"/>
                <a:cs typeface="Trebuchet MS"/>
              </a:rPr>
              <a:t>The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Luxury</a:t>
            </a:r>
            <a:r>
              <a:rPr dirty="0" sz="3300" spc="-15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110">
                <a:solidFill>
                  <a:srgbClr val="5B5B5B"/>
                </a:solidFill>
                <a:latin typeface="Trebuchet MS"/>
                <a:cs typeface="Trebuchet MS"/>
              </a:rPr>
              <a:t>And</a:t>
            </a:r>
            <a:r>
              <a:rPr dirty="0" sz="3300" spc="-15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114">
                <a:solidFill>
                  <a:srgbClr val="5B5B5B"/>
                </a:solidFill>
                <a:latin typeface="Trebuchet MS"/>
                <a:cs typeface="Trebuchet MS"/>
              </a:rPr>
              <a:t>Integrity</a:t>
            </a:r>
            <a:r>
              <a:rPr dirty="0" sz="3300" spc="-15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Of</a:t>
            </a:r>
            <a:r>
              <a:rPr dirty="0" sz="3300" spc="-14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Your</a:t>
            </a:r>
            <a:r>
              <a:rPr dirty="0" sz="3300" spc="-15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10">
                <a:solidFill>
                  <a:srgbClr val="5B5B5B"/>
                </a:solidFill>
                <a:latin typeface="Trebuchet MS"/>
                <a:cs typeface="Trebuchet MS"/>
              </a:rPr>
              <a:t>Timepiece.</a:t>
            </a:r>
            <a:endParaRPr sz="3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221668"/>
            <a:ext cx="5863538" cy="606533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074415" y="55946"/>
            <a:ext cx="5213583" cy="4608696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0010" y="0"/>
            <a:ext cx="3257551" cy="3091452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12759957" y="9548100"/>
            <a:ext cx="628650" cy="628650"/>
          </a:xfrm>
          <a:custGeom>
            <a:avLst/>
            <a:gdLst/>
            <a:ahLst/>
            <a:cxnLst/>
            <a:rect l="l" t="t" r="r" b="b"/>
            <a:pathLst>
              <a:path w="628650" h="628650">
                <a:moveTo>
                  <a:pt x="507009" y="205117"/>
                </a:moveTo>
                <a:lnTo>
                  <a:pt x="505231" y="196380"/>
                </a:lnTo>
                <a:lnTo>
                  <a:pt x="500392" y="189230"/>
                </a:lnTo>
                <a:lnTo>
                  <a:pt x="493217" y="184416"/>
                </a:lnTo>
                <a:lnTo>
                  <a:pt x="484428" y="182651"/>
                </a:lnTo>
                <a:lnTo>
                  <a:pt x="478599" y="182651"/>
                </a:lnTo>
                <a:lnTo>
                  <a:pt x="478599" y="242176"/>
                </a:lnTo>
                <a:lnTo>
                  <a:pt x="478599" y="398856"/>
                </a:lnTo>
                <a:lnTo>
                  <a:pt x="457365" y="377659"/>
                </a:lnTo>
                <a:lnTo>
                  <a:pt x="457365" y="417703"/>
                </a:lnTo>
                <a:lnTo>
                  <a:pt x="168236" y="417703"/>
                </a:lnTo>
                <a:lnTo>
                  <a:pt x="190182" y="395820"/>
                </a:lnTo>
                <a:lnTo>
                  <a:pt x="255333" y="330784"/>
                </a:lnTo>
                <a:lnTo>
                  <a:pt x="286219" y="356781"/>
                </a:lnTo>
                <a:lnTo>
                  <a:pt x="299466" y="364324"/>
                </a:lnTo>
                <a:lnTo>
                  <a:pt x="314299" y="366839"/>
                </a:lnTo>
                <a:lnTo>
                  <a:pt x="329145" y="364324"/>
                </a:lnTo>
                <a:lnTo>
                  <a:pt x="342417" y="356781"/>
                </a:lnTo>
                <a:lnTo>
                  <a:pt x="362242" y="340106"/>
                </a:lnTo>
                <a:lnTo>
                  <a:pt x="371665" y="332168"/>
                </a:lnTo>
                <a:lnTo>
                  <a:pt x="457365" y="417703"/>
                </a:lnTo>
                <a:lnTo>
                  <a:pt x="457365" y="377659"/>
                </a:lnTo>
                <a:lnTo>
                  <a:pt x="411797" y="332168"/>
                </a:lnTo>
                <a:lnTo>
                  <a:pt x="393433" y="313855"/>
                </a:lnTo>
                <a:lnTo>
                  <a:pt x="478599" y="242176"/>
                </a:lnTo>
                <a:lnTo>
                  <a:pt x="478599" y="182651"/>
                </a:lnTo>
                <a:lnTo>
                  <a:pt x="471716" y="182651"/>
                </a:lnTo>
                <a:lnTo>
                  <a:pt x="471716" y="210934"/>
                </a:lnTo>
                <a:lnTo>
                  <a:pt x="318223" y="340106"/>
                </a:lnTo>
                <a:lnTo>
                  <a:pt x="310388" y="340106"/>
                </a:lnTo>
                <a:lnTo>
                  <a:pt x="299326" y="330784"/>
                </a:lnTo>
                <a:lnTo>
                  <a:pt x="233565" y="275450"/>
                </a:lnTo>
                <a:lnTo>
                  <a:pt x="233565" y="312458"/>
                </a:lnTo>
                <a:lnTo>
                  <a:pt x="150050" y="395820"/>
                </a:lnTo>
                <a:lnTo>
                  <a:pt x="150050" y="242176"/>
                </a:lnTo>
                <a:lnTo>
                  <a:pt x="233565" y="312458"/>
                </a:lnTo>
                <a:lnTo>
                  <a:pt x="233565" y="275450"/>
                </a:lnTo>
                <a:lnTo>
                  <a:pt x="194043" y="242176"/>
                </a:lnTo>
                <a:lnTo>
                  <a:pt x="156921" y="210934"/>
                </a:lnTo>
                <a:lnTo>
                  <a:pt x="471716" y="210934"/>
                </a:lnTo>
                <a:lnTo>
                  <a:pt x="471716" y="182651"/>
                </a:lnTo>
                <a:lnTo>
                  <a:pt x="144221" y="182651"/>
                </a:lnTo>
                <a:lnTo>
                  <a:pt x="135445" y="184416"/>
                </a:lnTo>
                <a:lnTo>
                  <a:pt x="128270" y="189230"/>
                </a:lnTo>
                <a:lnTo>
                  <a:pt x="123418" y="196380"/>
                </a:lnTo>
                <a:lnTo>
                  <a:pt x="121640" y="205117"/>
                </a:lnTo>
                <a:lnTo>
                  <a:pt x="121640" y="411429"/>
                </a:lnTo>
                <a:lnTo>
                  <a:pt x="124371" y="424878"/>
                </a:lnTo>
                <a:lnTo>
                  <a:pt x="131813" y="435864"/>
                </a:lnTo>
                <a:lnTo>
                  <a:pt x="142849" y="443280"/>
                </a:lnTo>
                <a:lnTo>
                  <a:pt x="156349" y="445998"/>
                </a:lnTo>
                <a:lnTo>
                  <a:pt x="472287" y="445998"/>
                </a:lnTo>
                <a:lnTo>
                  <a:pt x="485787" y="443280"/>
                </a:lnTo>
                <a:lnTo>
                  <a:pt x="496811" y="435864"/>
                </a:lnTo>
                <a:lnTo>
                  <a:pt x="504266" y="424878"/>
                </a:lnTo>
                <a:lnTo>
                  <a:pt x="505726" y="417703"/>
                </a:lnTo>
                <a:lnTo>
                  <a:pt x="507009" y="411429"/>
                </a:lnTo>
                <a:lnTo>
                  <a:pt x="507009" y="398856"/>
                </a:lnTo>
                <a:lnTo>
                  <a:pt x="507009" y="242176"/>
                </a:lnTo>
                <a:lnTo>
                  <a:pt x="507009" y="210934"/>
                </a:lnTo>
                <a:lnTo>
                  <a:pt x="507009" y="205117"/>
                </a:lnTo>
                <a:close/>
              </a:path>
              <a:path w="628650" h="628650">
                <a:moveTo>
                  <a:pt x="628650" y="314325"/>
                </a:moveTo>
                <a:lnTo>
                  <a:pt x="625233" y="267931"/>
                </a:lnTo>
                <a:lnTo>
                  <a:pt x="615315" y="223647"/>
                </a:lnTo>
                <a:lnTo>
                  <a:pt x="599389" y="181927"/>
                </a:lnTo>
                <a:lnTo>
                  <a:pt x="598716" y="180721"/>
                </a:lnTo>
                <a:lnTo>
                  <a:pt x="598716" y="314325"/>
                </a:lnTo>
                <a:lnTo>
                  <a:pt x="594982" y="360387"/>
                </a:lnTo>
                <a:lnTo>
                  <a:pt x="584187" y="404114"/>
                </a:lnTo>
                <a:lnTo>
                  <a:pt x="566928" y="444906"/>
                </a:lnTo>
                <a:lnTo>
                  <a:pt x="543775" y="482168"/>
                </a:lnTo>
                <a:lnTo>
                  <a:pt x="515327" y="515315"/>
                </a:lnTo>
                <a:lnTo>
                  <a:pt x="482168" y="543763"/>
                </a:lnTo>
                <a:lnTo>
                  <a:pt x="444906" y="566915"/>
                </a:lnTo>
                <a:lnTo>
                  <a:pt x="404114" y="584187"/>
                </a:lnTo>
                <a:lnTo>
                  <a:pt x="360400" y="594982"/>
                </a:lnTo>
                <a:lnTo>
                  <a:pt x="314325" y="598703"/>
                </a:lnTo>
                <a:lnTo>
                  <a:pt x="268262" y="594982"/>
                </a:lnTo>
                <a:lnTo>
                  <a:pt x="224536" y="584187"/>
                </a:lnTo>
                <a:lnTo>
                  <a:pt x="183743" y="566915"/>
                </a:lnTo>
                <a:lnTo>
                  <a:pt x="146481" y="543763"/>
                </a:lnTo>
                <a:lnTo>
                  <a:pt x="113322" y="515315"/>
                </a:lnTo>
                <a:lnTo>
                  <a:pt x="84886" y="482168"/>
                </a:lnTo>
                <a:lnTo>
                  <a:pt x="61722" y="444906"/>
                </a:lnTo>
                <a:lnTo>
                  <a:pt x="44462" y="404114"/>
                </a:lnTo>
                <a:lnTo>
                  <a:pt x="33667" y="360387"/>
                </a:lnTo>
                <a:lnTo>
                  <a:pt x="29933" y="314325"/>
                </a:lnTo>
                <a:lnTo>
                  <a:pt x="33667" y="268249"/>
                </a:lnTo>
                <a:lnTo>
                  <a:pt x="44462" y="224523"/>
                </a:lnTo>
                <a:lnTo>
                  <a:pt x="61722" y="183743"/>
                </a:lnTo>
                <a:lnTo>
                  <a:pt x="84886" y="146469"/>
                </a:lnTo>
                <a:lnTo>
                  <a:pt x="113322" y="113322"/>
                </a:lnTo>
                <a:lnTo>
                  <a:pt x="146481" y="84874"/>
                </a:lnTo>
                <a:lnTo>
                  <a:pt x="183743" y="61722"/>
                </a:lnTo>
                <a:lnTo>
                  <a:pt x="224536" y="44450"/>
                </a:lnTo>
                <a:lnTo>
                  <a:pt x="268262" y="33655"/>
                </a:lnTo>
                <a:lnTo>
                  <a:pt x="314325" y="29933"/>
                </a:lnTo>
                <a:lnTo>
                  <a:pt x="360400" y="33655"/>
                </a:lnTo>
                <a:lnTo>
                  <a:pt x="404114" y="44450"/>
                </a:lnTo>
                <a:lnTo>
                  <a:pt x="444906" y="61722"/>
                </a:lnTo>
                <a:lnTo>
                  <a:pt x="482168" y="84874"/>
                </a:lnTo>
                <a:lnTo>
                  <a:pt x="515327" y="113322"/>
                </a:lnTo>
                <a:lnTo>
                  <a:pt x="543775" y="146469"/>
                </a:lnTo>
                <a:lnTo>
                  <a:pt x="566928" y="183743"/>
                </a:lnTo>
                <a:lnTo>
                  <a:pt x="584187" y="224523"/>
                </a:lnTo>
                <a:lnTo>
                  <a:pt x="594982" y="268249"/>
                </a:lnTo>
                <a:lnTo>
                  <a:pt x="598716" y="314325"/>
                </a:lnTo>
                <a:lnTo>
                  <a:pt x="598716" y="180721"/>
                </a:lnTo>
                <a:lnTo>
                  <a:pt x="577938" y="143294"/>
                </a:lnTo>
                <a:lnTo>
                  <a:pt x="551459" y="108216"/>
                </a:lnTo>
                <a:lnTo>
                  <a:pt x="520433" y="77190"/>
                </a:lnTo>
                <a:lnTo>
                  <a:pt x="485355" y="50711"/>
                </a:lnTo>
                <a:lnTo>
                  <a:pt x="447941" y="29933"/>
                </a:lnTo>
                <a:lnTo>
                  <a:pt x="405003" y="13322"/>
                </a:lnTo>
                <a:lnTo>
                  <a:pt x="360718" y="3416"/>
                </a:lnTo>
                <a:lnTo>
                  <a:pt x="314325" y="0"/>
                </a:lnTo>
                <a:lnTo>
                  <a:pt x="267944" y="3416"/>
                </a:lnTo>
                <a:lnTo>
                  <a:pt x="223647" y="13322"/>
                </a:lnTo>
                <a:lnTo>
                  <a:pt x="181940" y="29260"/>
                </a:lnTo>
                <a:lnTo>
                  <a:pt x="143294" y="50711"/>
                </a:lnTo>
                <a:lnTo>
                  <a:pt x="108216" y="77190"/>
                </a:lnTo>
                <a:lnTo>
                  <a:pt x="77190" y="108216"/>
                </a:lnTo>
                <a:lnTo>
                  <a:pt x="50711" y="143294"/>
                </a:lnTo>
                <a:lnTo>
                  <a:pt x="29260" y="181927"/>
                </a:lnTo>
                <a:lnTo>
                  <a:pt x="13335" y="223647"/>
                </a:lnTo>
                <a:lnTo>
                  <a:pt x="3416" y="267931"/>
                </a:lnTo>
                <a:lnTo>
                  <a:pt x="0" y="314325"/>
                </a:lnTo>
                <a:lnTo>
                  <a:pt x="3416" y="360705"/>
                </a:lnTo>
                <a:lnTo>
                  <a:pt x="13335" y="405003"/>
                </a:lnTo>
                <a:lnTo>
                  <a:pt x="29260" y="446709"/>
                </a:lnTo>
                <a:lnTo>
                  <a:pt x="50711" y="485355"/>
                </a:lnTo>
                <a:lnTo>
                  <a:pt x="77190" y="520433"/>
                </a:lnTo>
                <a:lnTo>
                  <a:pt x="108216" y="551446"/>
                </a:lnTo>
                <a:lnTo>
                  <a:pt x="143294" y="577938"/>
                </a:lnTo>
                <a:lnTo>
                  <a:pt x="181940" y="599389"/>
                </a:lnTo>
                <a:lnTo>
                  <a:pt x="223647" y="615315"/>
                </a:lnTo>
                <a:lnTo>
                  <a:pt x="267944" y="625233"/>
                </a:lnTo>
                <a:lnTo>
                  <a:pt x="314325" y="628650"/>
                </a:lnTo>
                <a:lnTo>
                  <a:pt x="360718" y="625233"/>
                </a:lnTo>
                <a:lnTo>
                  <a:pt x="405003" y="615315"/>
                </a:lnTo>
                <a:lnTo>
                  <a:pt x="446722" y="599389"/>
                </a:lnTo>
                <a:lnTo>
                  <a:pt x="447941" y="598703"/>
                </a:lnTo>
                <a:lnTo>
                  <a:pt x="485355" y="577938"/>
                </a:lnTo>
                <a:lnTo>
                  <a:pt x="520433" y="551446"/>
                </a:lnTo>
                <a:lnTo>
                  <a:pt x="551459" y="520433"/>
                </a:lnTo>
                <a:lnTo>
                  <a:pt x="577938" y="485355"/>
                </a:lnTo>
                <a:lnTo>
                  <a:pt x="599389" y="446709"/>
                </a:lnTo>
                <a:lnTo>
                  <a:pt x="615315" y="405003"/>
                </a:lnTo>
                <a:lnTo>
                  <a:pt x="625233" y="360705"/>
                </a:lnTo>
                <a:lnTo>
                  <a:pt x="625259" y="360387"/>
                </a:lnTo>
                <a:lnTo>
                  <a:pt x="628650" y="3143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322281" y="9570928"/>
            <a:ext cx="581660" cy="577850"/>
          </a:xfrm>
          <a:custGeom>
            <a:avLst/>
            <a:gdLst/>
            <a:ahLst/>
            <a:cxnLst/>
            <a:rect l="l" t="t" r="r" b="b"/>
            <a:pathLst>
              <a:path w="581659" h="577850">
                <a:moveTo>
                  <a:pt x="319215" y="1270"/>
                </a:moveTo>
                <a:lnTo>
                  <a:pt x="262243" y="1270"/>
                </a:lnTo>
                <a:lnTo>
                  <a:pt x="269352" y="0"/>
                </a:lnTo>
                <a:lnTo>
                  <a:pt x="312107" y="0"/>
                </a:lnTo>
                <a:lnTo>
                  <a:pt x="319215" y="1270"/>
                </a:lnTo>
                <a:close/>
              </a:path>
              <a:path w="581659" h="577850">
                <a:moveTo>
                  <a:pt x="290751" y="577850"/>
                </a:moveTo>
                <a:lnTo>
                  <a:pt x="225985" y="571500"/>
                </a:lnTo>
                <a:lnTo>
                  <a:pt x="164132" y="551180"/>
                </a:lnTo>
                <a:lnTo>
                  <a:pt x="108107" y="516890"/>
                </a:lnTo>
                <a:lnTo>
                  <a:pt x="60826" y="468630"/>
                </a:lnTo>
                <a:lnTo>
                  <a:pt x="25202" y="407670"/>
                </a:lnTo>
                <a:lnTo>
                  <a:pt x="4150" y="332740"/>
                </a:lnTo>
                <a:lnTo>
                  <a:pt x="0" y="289560"/>
                </a:lnTo>
                <a:lnTo>
                  <a:pt x="95" y="281940"/>
                </a:lnTo>
                <a:lnTo>
                  <a:pt x="4328" y="240030"/>
                </a:lnTo>
                <a:lnTo>
                  <a:pt x="5641" y="232410"/>
                </a:lnTo>
                <a:lnTo>
                  <a:pt x="7124" y="226060"/>
                </a:lnTo>
                <a:lnTo>
                  <a:pt x="8777" y="218440"/>
                </a:lnTo>
                <a:lnTo>
                  <a:pt x="10600" y="212090"/>
                </a:lnTo>
                <a:lnTo>
                  <a:pt x="12593" y="205740"/>
                </a:lnTo>
                <a:lnTo>
                  <a:pt x="14752" y="198120"/>
                </a:lnTo>
                <a:lnTo>
                  <a:pt x="17076" y="191770"/>
                </a:lnTo>
                <a:lnTo>
                  <a:pt x="19565" y="185420"/>
                </a:lnTo>
                <a:lnTo>
                  <a:pt x="22219" y="179070"/>
                </a:lnTo>
                <a:lnTo>
                  <a:pt x="25034" y="171450"/>
                </a:lnTo>
                <a:lnTo>
                  <a:pt x="41462" y="140970"/>
                </a:lnTo>
                <a:lnTo>
                  <a:pt x="45205" y="134620"/>
                </a:lnTo>
                <a:lnTo>
                  <a:pt x="49098" y="128270"/>
                </a:lnTo>
                <a:lnTo>
                  <a:pt x="53136" y="121920"/>
                </a:lnTo>
                <a:lnTo>
                  <a:pt x="57315" y="116840"/>
                </a:lnTo>
                <a:lnTo>
                  <a:pt x="61634" y="110490"/>
                </a:lnTo>
                <a:lnTo>
                  <a:pt x="90356" y="80010"/>
                </a:lnTo>
                <a:lnTo>
                  <a:pt x="117626" y="57150"/>
                </a:lnTo>
                <a:lnTo>
                  <a:pt x="123404" y="52070"/>
                </a:lnTo>
                <a:lnTo>
                  <a:pt x="129287" y="48260"/>
                </a:lnTo>
                <a:lnTo>
                  <a:pt x="135267" y="44450"/>
                </a:lnTo>
                <a:lnTo>
                  <a:pt x="147496" y="36830"/>
                </a:lnTo>
                <a:lnTo>
                  <a:pt x="153746" y="34290"/>
                </a:lnTo>
                <a:lnTo>
                  <a:pt x="160078" y="30480"/>
                </a:lnTo>
                <a:lnTo>
                  <a:pt x="166485" y="27940"/>
                </a:lnTo>
                <a:lnTo>
                  <a:pt x="172967" y="24130"/>
                </a:lnTo>
                <a:lnTo>
                  <a:pt x="206372" y="11430"/>
                </a:lnTo>
                <a:lnTo>
                  <a:pt x="213223" y="10160"/>
                </a:lnTo>
                <a:lnTo>
                  <a:pt x="220118" y="7620"/>
                </a:lnTo>
                <a:lnTo>
                  <a:pt x="255152" y="1270"/>
                </a:lnTo>
                <a:lnTo>
                  <a:pt x="326306" y="1270"/>
                </a:lnTo>
                <a:lnTo>
                  <a:pt x="361341" y="7620"/>
                </a:lnTo>
                <a:lnTo>
                  <a:pt x="368235" y="10160"/>
                </a:lnTo>
                <a:lnTo>
                  <a:pt x="375086" y="11430"/>
                </a:lnTo>
                <a:lnTo>
                  <a:pt x="408491" y="24130"/>
                </a:lnTo>
                <a:lnTo>
                  <a:pt x="414973" y="27940"/>
                </a:lnTo>
                <a:lnTo>
                  <a:pt x="421380" y="30480"/>
                </a:lnTo>
                <a:lnTo>
                  <a:pt x="427712" y="34290"/>
                </a:lnTo>
                <a:lnTo>
                  <a:pt x="433962" y="36830"/>
                </a:lnTo>
                <a:lnTo>
                  <a:pt x="446191" y="44450"/>
                </a:lnTo>
                <a:lnTo>
                  <a:pt x="452171" y="48260"/>
                </a:lnTo>
                <a:lnTo>
                  <a:pt x="458054" y="52070"/>
                </a:lnTo>
                <a:lnTo>
                  <a:pt x="463832" y="57150"/>
                </a:lnTo>
                <a:lnTo>
                  <a:pt x="469507" y="60960"/>
                </a:lnTo>
                <a:lnTo>
                  <a:pt x="475077" y="64770"/>
                </a:lnTo>
                <a:lnTo>
                  <a:pt x="480536" y="69850"/>
                </a:lnTo>
                <a:lnTo>
                  <a:pt x="485878" y="74930"/>
                </a:lnTo>
                <a:lnTo>
                  <a:pt x="489796" y="78740"/>
                </a:lnTo>
                <a:lnTo>
                  <a:pt x="249638" y="78740"/>
                </a:lnTo>
                <a:lnTo>
                  <a:pt x="234274" y="82550"/>
                </a:lnTo>
                <a:lnTo>
                  <a:pt x="190460" y="100330"/>
                </a:lnTo>
                <a:lnTo>
                  <a:pt x="151388" y="125730"/>
                </a:lnTo>
                <a:lnTo>
                  <a:pt x="139713" y="135890"/>
                </a:lnTo>
                <a:lnTo>
                  <a:pt x="148807" y="143510"/>
                </a:lnTo>
                <a:lnTo>
                  <a:pt x="158166" y="148590"/>
                </a:lnTo>
                <a:lnTo>
                  <a:pt x="160092" y="149860"/>
                </a:lnTo>
                <a:lnTo>
                  <a:pt x="127576" y="149860"/>
                </a:lnTo>
                <a:lnTo>
                  <a:pt x="116893" y="162560"/>
                </a:lnTo>
                <a:lnTo>
                  <a:pt x="91691" y="207010"/>
                </a:lnTo>
                <a:lnTo>
                  <a:pt x="77504" y="255270"/>
                </a:lnTo>
                <a:lnTo>
                  <a:pt x="75388" y="271780"/>
                </a:lnTo>
                <a:lnTo>
                  <a:pt x="580871" y="271780"/>
                </a:lnTo>
                <a:lnTo>
                  <a:pt x="581094" y="275590"/>
                </a:lnTo>
                <a:lnTo>
                  <a:pt x="581364" y="281940"/>
                </a:lnTo>
                <a:lnTo>
                  <a:pt x="581460" y="289560"/>
                </a:lnTo>
                <a:lnTo>
                  <a:pt x="74521" y="289560"/>
                </a:lnTo>
                <a:lnTo>
                  <a:pt x="75280" y="308610"/>
                </a:lnTo>
                <a:lnTo>
                  <a:pt x="82061" y="346710"/>
                </a:lnTo>
                <a:lnTo>
                  <a:pt x="95747" y="383540"/>
                </a:lnTo>
                <a:lnTo>
                  <a:pt x="115667" y="417830"/>
                </a:lnTo>
                <a:lnTo>
                  <a:pt x="127923" y="433070"/>
                </a:lnTo>
                <a:lnTo>
                  <a:pt x="158140" y="433070"/>
                </a:lnTo>
                <a:lnTo>
                  <a:pt x="148787" y="439420"/>
                </a:lnTo>
                <a:lnTo>
                  <a:pt x="139713" y="445770"/>
                </a:lnTo>
                <a:lnTo>
                  <a:pt x="151296" y="455930"/>
                </a:lnTo>
                <a:lnTo>
                  <a:pt x="163548" y="466090"/>
                </a:lnTo>
                <a:lnTo>
                  <a:pt x="176467" y="473710"/>
                </a:lnTo>
                <a:lnTo>
                  <a:pt x="190054" y="482600"/>
                </a:lnTo>
                <a:lnTo>
                  <a:pt x="204165" y="488950"/>
                </a:lnTo>
                <a:lnTo>
                  <a:pt x="233523" y="499110"/>
                </a:lnTo>
                <a:lnTo>
                  <a:pt x="248771" y="502920"/>
                </a:lnTo>
                <a:lnTo>
                  <a:pt x="278938" y="502920"/>
                </a:lnTo>
                <a:lnTo>
                  <a:pt x="280836" y="504190"/>
                </a:lnTo>
                <a:lnTo>
                  <a:pt x="487227" y="504190"/>
                </a:lnTo>
                <a:lnTo>
                  <a:pt x="473386" y="516890"/>
                </a:lnTo>
                <a:lnTo>
                  <a:pt x="417367" y="551180"/>
                </a:lnTo>
                <a:lnTo>
                  <a:pt x="355517" y="571500"/>
                </a:lnTo>
                <a:lnTo>
                  <a:pt x="323317" y="576580"/>
                </a:lnTo>
                <a:lnTo>
                  <a:pt x="290751" y="577850"/>
                </a:lnTo>
                <a:close/>
              </a:path>
              <a:path w="581659" h="577850">
                <a:moveTo>
                  <a:pt x="198156" y="160020"/>
                </a:moveTo>
                <a:lnTo>
                  <a:pt x="177684" y="160020"/>
                </a:lnTo>
                <a:lnTo>
                  <a:pt x="192120" y="137160"/>
                </a:lnTo>
                <a:lnTo>
                  <a:pt x="208924" y="115570"/>
                </a:lnTo>
                <a:lnTo>
                  <a:pt x="228097" y="96520"/>
                </a:lnTo>
                <a:lnTo>
                  <a:pt x="249638" y="78740"/>
                </a:lnTo>
                <a:lnTo>
                  <a:pt x="332342" y="78740"/>
                </a:lnTo>
                <a:lnTo>
                  <a:pt x="333869" y="80010"/>
                </a:lnTo>
                <a:lnTo>
                  <a:pt x="279980" y="80010"/>
                </a:lnTo>
                <a:lnTo>
                  <a:pt x="253669" y="97790"/>
                </a:lnTo>
                <a:lnTo>
                  <a:pt x="230450" y="116840"/>
                </a:lnTo>
                <a:lnTo>
                  <a:pt x="210323" y="140970"/>
                </a:lnTo>
                <a:lnTo>
                  <a:pt x="198156" y="160020"/>
                </a:lnTo>
                <a:close/>
              </a:path>
              <a:path w="581659" h="577850">
                <a:moveTo>
                  <a:pt x="438507" y="160020"/>
                </a:moveTo>
                <a:lnTo>
                  <a:pt x="403776" y="160020"/>
                </a:lnTo>
                <a:lnTo>
                  <a:pt x="413668" y="154940"/>
                </a:lnTo>
                <a:lnTo>
                  <a:pt x="423294" y="148590"/>
                </a:lnTo>
                <a:lnTo>
                  <a:pt x="432653" y="143510"/>
                </a:lnTo>
                <a:lnTo>
                  <a:pt x="441747" y="135890"/>
                </a:lnTo>
                <a:lnTo>
                  <a:pt x="430115" y="125730"/>
                </a:lnTo>
                <a:lnTo>
                  <a:pt x="391221" y="100330"/>
                </a:lnTo>
                <a:lnTo>
                  <a:pt x="347629" y="82550"/>
                </a:lnTo>
                <a:lnTo>
                  <a:pt x="332342" y="78740"/>
                </a:lnTo>
                <a:lnTo>
                  <a:pt x="489796" y="78740"/>
                </a:lnTo>
                <a:lnTo>
                  <a:pt x="491102" y="80010"/>
                </a:lnTo>
                <a:lnTo>
                  <a:pt x="496209" y="83820"/>
                </a:lnTo>
                <a:lnTo>
                  <a:pt x="501192" y="90170"/>
                </a:lnTo>
                <a:lnTo>
                  <a:pt x="524143" y="116840"/>
                </a:lnTo>
                <a:lnTo>
                  <a:pt x="528322" y="121920"/>
                </a:lnTo>
                <a:lnTo>
                  <a:pt x="532360" y="128270"/>
                </a:lnTo>
                <a:lnTo>
                  <a:pt x="536253" y="134620"/>
                </a:lnTo>
                <a:lnTo>
                  <a:pt x="539996" y="140970"/>
                </a:lnTo>
                <a:lnTo>
                  <a:pt x="543589" y="146050"/>
                </a:lnTo>
                <a:lnTo>
                  <a:pt x="545655" y="149860"/>
                </a:lnTo>
                <a:lnTo>
                  <a:pt x="453710" y="149860"/>
                </a:lnTo>
                <a:lnTo>
                  <a:pt x="443676" y="156210"/>
                </a:lnTo>
                <a:lnTo>
                  <a:pt x="438507" y="160020"/>
                </a:lnTo>
                <a:close/>
              </a:path>
              <a:path w="581659" h="577850">
                <a:moveTo>
                  <a:pt x="297319" y="186690"/>
                </a:moveTo>
                <a:lnTo>
                  <a:pt x="279980" y="186690"/>
                </a:lnTo>
                <a:lnTo>
                  <a:pt x="279980" y="80010"/>
                </a:lnTo>
                <a:lnTo>
                  <a:pt x="297319" y="80010"/>
                </a:lnTo>
                <a:lnTo>
                  <a:pt x="297319" y="186690"/>
                </a:lnTo>
                <a:close/>
              </a:path>
              <a:path w="581659" h="577850">
                <a:moveTo>
                  <a:pt x="385865" y="186690"/>
                </a:moveTo>
                <a:lnTo>
                  <a:pt x="297319" y="186690"/>
                </a:lnTo>
                <a:lnTo>
                  <a:pt x="343546" y="181610"/>
                </a:lnTo>
                <a:lnTo>
                  <a:pt x="365994" y="175260"/>
                </a:lnTo>
                <a:lnTo>
                  <a:pt x="387998" y="167640"/>
                </a:lnTo>
                <a:lnTo>
                  <a:pt x="379717" y="153670"/>
                </a:lnTo>
                <a:lnTo>
                  <a:pt x="370491" y="140970"/>
                </a:lnTo>
                <a:lnTo>
                  <a:pt x="337268" y="106680"/>
                </a:lnTo>
                <a:lnTo>
                  <a:pt x="297319" y="80010"/>
                </a:lnTo>
                <a:lnTo>
                  <a:pt x="333869" y="80010"/>
                </a:lnTo>
                <a:lnTo>
                  <a:pt x="353710" y="96520"/>
                </a:lnTo>
                <a:lnTo>
                  <a:pt x="372739" y="115570"/>
                </a:lnTo>
                <a:lnTo>
                  <a:pt x="389427" y="137160"/>
                </a:lnTo>
                <a:lnTo>
                  <a:pt x="403776" y="160020"/>
                </a:lnTo>
                <a:lnTo>
                  <a:pt x="438507" y="160020"/>
                </a:lnTo>
                <a:lnTo>
                  <a:pt x="433338" y="163830"/>
                </a:lnTo>
                <a:lnTo>
                  <a:pt x="422696" y="168910"/>
                </a:lnTo>
                <a:lnTo>
                  <a:pt x="411750" y="175260"/>
                </a:lnTo>
                <a:lnTo>
                  <a:pt x="415008" y="182880"/>
                </a:lnTo>
                <a:lnTo>
                  <a:pt x="396147" y="182880"/>
                </a:lnTo>
                <a:lnTo>
                  <a:pt x="385865" y="186690"/>
                </a:lnTo>
                <a:close/>
              </a:path>
              <a:path w="581659" h="577850">
                <a:moveTo>
                  <a:pt x="161906" y="271780"/>
                </a:moveTo>
                <a:lnTo>
                  <a:pt x="144567" y="271780"/>
                </a:lnTo>
                <a:lnTo>
                  <a:pt x="147348" y="246380"/>
                </a:lnTo>
                <a:lnTo>
                  <a:pt x="152465" y="222250"/>
                </a:lnTo>
                <a:lnTo>
                  <a:pt x="159918" y="198120"/>
                </a:lnTo>
                <a:lnTo>
                  <a:pt x="169708" y="175260"/>
                </a:lnTo>
                <a:lnTo>
                  <a:pt x="158763" y="168910"/>
                </a:lnTo>
                <a:lnTo>
                  <a:pt x="148121" y="163830"/>
                </a:lnTo>
                <a:lnTo>
                  <a:pt x="137784" y="156210"/>
                </a:lnTo>
                <a:lnTo>
                  <a:pt x="127576" y="149860"/>
                </a:lnTo>
                <a:lnTo>
                  <a:pt x="160092" y="149860"/>
                </a:lnTo>
                <a:lnTo>
                  <a:pt x="167792" y="154940"/>
                </a:lnTo>
                <a:lnTo>
                  <a:pt x="177684" y="160020"/>
                </a:lnTo>
                <a:lnTo>
                  <a:pt x="198156" y="160020"/>
                </a:lnTo>
                <a:lnTo>
                  <a:pt x="193288" y="167640"/>
                </a:lnTo>
                <a:lnTo>
                  <a:pt x="214327" y="175260"/>
                </a:lnTo>
                <a:lnTo>
                  <a:pt x="235788" y="180340"/>
                </a:lnTo>
                <a:lnTo>
                  <a:pt x="250378" y="182880"/>
                </a:lnTo>
                <a:lnTo>
                  <a:pt x="185312" y="182880"/>
                </a:lnTo>
                <a:lnTo>
                  <a:pt x="176361" y="204470"/>
                </a:lnTo>
                <a:lnTo>
                  <a:pt x="169477" y="226060"/>
                </a:lnTo>
                <a:lnTo>
                  <a:pt x="164658" y="248920"/>
                </a:lnTo>
                <a:lnTo>
                  <a:pt x="161906" y="271780"/>
                </a:lnTo>
                <a:close/>
              </a:path>
              <a:path w="581659" h="577850">
                <a:moveTo>
                  <a:pt x="580871" y="271780"/>
                </a:moveTo>
                <a:lnTo>
                  <a:pt x="506071" y="271780"/>
                </a:lnTo>
                <a:lnTo>
                  <a:pt x="503969" y="255270"/>
                </a:lnTo>
                <a:lnTo>
                  <a:pt x="500549" y="238760"/>
                </a:lnTo>
                <a:lnTo>
                  <a:pt x="482470" y="190500"/>
                </a:lnTo>
                <a:lnTo>
                  <a:pt x="453710" y="149860"/>
                </a:lnTo>
                <a:lnTo>
                  <a:pt x="545655" y="149860"/>
                </a:lnTo>
                <a:lnTo>
                  <a:pt x="559240" y="179070"/>
                </a:lnTo>
                <a:lnTo>
                  <a:pt x="561893" y="185420"/>
                </a:lnTo>
                <a:lnTo>
                  <a:pt x="564382" y="191770"/>
                </a:lnTo>
                <a:lnTo>
                  <a:pt x="566706" y="198120"/>
                </a:lnTo>
                <a:lnTo>
                  <a:pt x="568866" y="205740"/>
                </a:lnTo>
                <a:lnTo>
                  <a:pt x="570858" y="212090"/>
                </a:lnTo>
                <a:lnTo>
                  <a:pt x="572681" y="218440"/>
                </a:lnTo>
                <a:lnTo>
                  <a:pt x="574334" y="226060"/>
                </a:lnTo>
                <a:lnTo>
                  <a:pt x="575818" y="232410"/>
                </a:lnTo>
                <a:lnTo>
                  <a:pt x="577130" y="240030"/>
                </a:lnTo>
                <a:lnTo>
                  <a:pt x="578270" y="246380"/>
                </a:lnTo>
                <a:lnTo>
                  <a:pt x="579236" y="254000"/>
                </a:lnTo>
                <a:lnTo>
                  <a:pt x="580029" y="261620"/>
                </a:lnTo>
                <a:lnTo>
                  <a:pt x="580649" y="267970"/>
                </a:lnTo>
                <a:lnTo>
                  <a:pt x="580871" y="271780"/>
                </a:lnTo>
                <a:close/>
              </a:path>
              <a:path w="581659" h="577850">
                <a:moveTo>
                  <a:pt x="297318" y="271780"/>
                </a:moveTo>
                <a:lnTo>
                  <a:pt x="279980" y="271780"/>
                </a:lnTo>
                <a:lnTo>
                  <a:pt x="279980" y="203200"/>
                </a:lnTo>
                <a:lnTo>
                  <a:pt x="255594" y="201930"/>
                </a:lnTo>
                <a:lnTo>
                  <a:pt x="231688" y="196850"/>
                </a:lnTo>
                <a:lnTo>
                  <a:pt x="208260" y="190500"/>
                </a:lnTo>
                <a:lnTo>
                  <a:pt x="185312" y="182880"/>
                </a:lnTo>
                <a:lnTo>
                  <a:pt x="250378" y="182880"/>
                </a:lnTo>
                <a:lnTo>
                  <a:pt x="257672" y="184150"/>
                </a:lnTo>
                <a:lnTo>
                  <a:pt x="279980" y="186690"/>
                </a:lnTo>
                <a:lnTo>
                  <a:pt x="385865" y="186690"/>
                </a:lnTo>
                <a:lnTo>
                  <a:pt x="372155" y="191770"/>
                </a:lnTo>
                <a:lnTo>
                  <a:pt x="347686" y="198120"/>
                </a:lnTo>
                <a:lnTo>
                  <a:pt x="322741" y="201930"/>
                </a:lnTo>
                <a:lnTo>
                  <a:pt x="297319" y="203200"/>
                </a:lnTo>
                <a:lnTo>
                  <a:pt x="297318" y="271780"/>
                </a:lnTo>
                <a:close/>
              </a:path>
              <a:path w="581659" h="577850">
                <a:moveTo>
                  <a:pt x="436891" y="271780"/>
                </a:moveTo>
                <a:lnTo>
                  <a:pt x="419554" y="271780"/>
                </a:lnTo>
                <a:lnTo>
                  <a:pt x="416859" y="248920"/>
                </a:lnTo>
                <a:lnTo>
                  <a:pt x="412059" y="226060"/>
                </a:lnTo>
                <a:lnTo>
                  <a:pt x="405155" y="204470"/>
                </a:lnTo>
                <a:lnTo>
                  <a:pt x="396147" y="182880"/>
                </a:lnTo>
                <a:lnTo>
                  <a:pt x="415008" y="182880"/>
                </a:lnTo>
                <a:lnTo>
                  <a:pt x="421524" y="198120"/>
                </a:lnTo>
                <a:lnTo>
                  <a:pt x="428972" y="222250"/>
                </a:lnTo>
                <a:lnTo>
                  <a:pt x="434094" y="247650"/>
                </a:lnTo>
                <a:lnTo>
                  <a:pt x="436891" y="271780"/>
                </a:lnTo>
                <a:close/>
              </a:path>
              <a:path w="581659" h="577850">
                <a:moveTo>
                  <a:pt x="158140" y="433070"/>
                </a:moveTo>
                <a:lnTo>
                  <a:pt x="127923" y="433070"/>
                </a:lnTo>
                <a:lnTo>
                  <a:pt x="137874" y="425450"/>
                </a:lnTo>
                <a:lnTo>
                  <a:pt x="148155" y="419100"/>
                </a:lnTo>
                <a:lnTo>
                  <a:pt x="158767" y="412750"/>
                </a:lnTo>
                <a:lnTo>
                  <a:pt x="169708" y="406400"/>
                </a:lnTo>
                <a:lnTo>
                  <a:pt x="158281" y="378460"/>
                </a:lnTo>
                <a:lnTo>
                  <a:pt x="150166" y="349250"/>
                </a:lnTo>
                <a:lnTo>
                  <a:pt x="145364" y="320040"/>
                </a:lnTo>
                <a:lnTo>
                  <a:pt x="143874" y="289560"/>
                </a:lnTo>
                <a:lnTo>
                  <a:pt x="161212" y="289560"/>
                </a:lnTo>
                <a:lnTo>
                  <a:pt x="162576" y="317500"/>
                </a:lnTo>
                <a:lnTo>
                  <a:pt x="167048" y="345440"/>
                </a:lnTo>
                <a:lnTo>
                  <a:pt x="174626" y="373380"/>
                </a:lnTo>
                <a:lnTo>
                  <a:pt x="185312" y="398780"/>
                </a:lnTo>
                <a:lnTo>
                  <a:pt x="250438" y="398780"/>
                </a:lnTo>
                <a:lnTo>
                  <a:pt x="235878" y="401320"/>
                </a:lnTo>
                <a:lnTo>
                  <a:pt x="214459" y="407670"/>
                </a:lnTo>
                <a:lnTo>
                  <a:pt x="193462" y="415290"/>
                </a:lnTo>
                <a:lnTo>
                  <a:pt x="197537" y="421640"/>
                </a:lnTo>
                <a:lnTo>
                  <a:pt x="177684" y="421640"/>
                </a:lnTo>
                <a:lnTo>
                  <a:pt x="167773" y="426720"/>
                </a:lnTo>
                <a:lnTo>
                  <a:pt x="158140" y="433070"/>
                </a:lnTo>
                <a:close/>
              </a:path>
              <a:path w="581659" h="577850">
                <a:moveTo>
                  <a:pt x="250438" y="398780"/>
                </a:moveTo>
                <a:lnTo>
                  <a:pt x="185312" y="398780"/>
                </a:lnTo>
                <a:lnTo>
                  <a:pt x="208256" y="391160"/>
                </a:lnTo>
                <a:lnTo>
                  <a:pt x="231681" y="384810"/>
                </a:lnTo>
                <a:lnTo>
                  <a:pt x="255589" y="381000"/>
                </a:lnTo>
                <a:lnTo>
                  <a:pt x="279980" y="378460"/>
                </a:lnTo>
                <a:lnTo>
                  <a:pt x="279980" y="289560"/>
                </a:lnTo>
                <a:lnTo>
                  <a:pt x="297319" y="289560"/>
                </a:lnTo>
                <a:lnTo>
                  <a:pt x="297319" y="378460"/>
                </a:lnTo>
                <a:lnTo>
                  <a:pt x="322750" y="379730"/>
                </a:lnTo>
                <a:lnTo>
                  <a:pt x="347670" y="383540"/>
                </a:lnTo>
                <a:lnTo>
                  <a:pt x="372078" y="389890"/>
                </a:lnTo>
                <a:lnTo>
                  <a:pt x="389147" y="396240"/>
                </a:lnTo>
                <a:lnTo>
                  <a:pt x="279980" y="396240"/>
                </a:lnTo>
                <a:lnTo>
                  <a:pt x="257718" y="397510"/>
                </a:lnTo>
                <a:lnTo>
                  <a:pt x="250438" y="398780"/>
                </a:lnTo>
                <a:close/>
              </a:path>
              <a:path w="581659" h="577850">
                <a:moveTo>
                  <a:pt x="414868" y="398780"/>
                </a:moveTo>
                <a:lnTo>
                  <a:pt x="395974" y="398780"/>
                </a:lnTo>
                <a:lnTo>
                  <a:pt x="406764" y="373380"/>
                </a:lnTo>
                <a:lnTo>
                  <a:pt x="414407" y="345440"/>
                </a:lnTo>
                <a:lnTo>
                  <a:pt x="418901" y="317500"/>
                </a:lnTo>
                <a:lnTo>
                  <a:pt x="420247" y="289560"/>
                </a:lnTo>
                <a:lnTo>
                  <a:pt x="437586" y="289560"/>
                </a:lnTo>
                <a:lnTo>
                  <a:pt x="436220" y="317500"/>
                </a:lnTo>
                <a:lnTo>
                  <a:pt x="436096" y="320040"/>
                </a:lnTo>
                <a:lnTo>
                  <a:pt x="431294" y="349250"/>
                </a:lnTo>
                <a:lnTo>
                  <a:pt x="423179" y="378460"/>
                </a:lnTo>
                <a:lnTo>
                  <a:pt x="414868" y="398780"/>
                </a:lnTo>
                <a:close/>
              </a:path>
              <a:path w="581659" h="577850">
                <a:moveTo>
                  <a:pt x="543341" y="433070"/>
                </a:moveTo>
                <a:lnTo>
                  <a:pt x="453537" y="433070"/>
                </a:lnTo>
                <a:lnTo>
                  <a:pt x="465826" y="417830"/>
                </a:lnTo>
                <a:lnTo>
                  <a:pt x="476577" y="401320"/>
                </a:lnTo>
                <a:lnTo>
                  <a:pt x="493459" y="365760"/>
                </a:lnTo>
                <a:lnTo>
                  <a:pt x="503730" y="328930"/>
                </a:lnTo>
                <a:lnTo>
                  <a:pt x="506938" y="289560"/>
                </a:lnTo>
                <a:lnTo>
                  <a:pt x="581460" y="289560"/>
                </a:lnTo>
                <a:lnTo>
                  <a:pt x="577316" y="332740"/>
                </a:lnTo>
                <a:lnTo>
                  <a:pt x="568800" y="372110"/>
                </a:lnTo>
                <a:lnTo>
                  <a:pt x="556275" y="407670"/>
                </a:lnTo>
                <a:lnTo>
                  <a:pt x="543341" y="433070"/>
                </a:lnTo>
                <a:close/>
              </a:path>
              <a:path w="581659" h="577850">
                <a:moveTo>
                  <a:pt x="297319" y="504190"/>
                </a:moveTo>
                <a:lnTo>
                  <a:pt x="280836" y="504190"/>
                </a:lnTo>
                <a:lnTo>
                  <a:pt x="280766" y="495300"/>
                </a:lnTo>
                <a:lnTo>
                  <a:pt x="280665" y="482600"/>
                </a:lnTo>
                <a:lnTo>
                  <a:pt x="280554" y="468630"/>
                </a:lnTo>
                <a:lnTo>
                  <a:pt x="280453" y="455930"/>
                </a:lnTo>
                <a:lnTo>
                  <a:pt x="280373" y="445770"/>
                </a:lnTo>
                <a:lnTo>
                  <a:pt x="280272" y="433070"/>
                </a:lnTo>
                <a:lnTo>
                  <a:pt x="280181" y="421640"/>
                </a:lnTo>
                <a:lnTo>
                  <a:pt x="280070" y="407670"/>
                </a:lnTo>
                <a:lnTo>
                  <a:pt x="279980" y="396240"/>
                </a:lnTo>
                <a:lnTo>
                  <a:pt x="297319" y="396240"/>
                </a:lnTo>
                <a:lnTo>
                  <a:pt x="297319" y="504190"/>
                </a:lnTo>
                <a:close/>
              </a:path>
              <a:path w="581659" h="577850">
                <a:moveTo>
                  <a:pt x="487227" y="504190"/>
                </a:moveTo>
                <a:lnTo>
                  <a:pt x="297319" y="504190"/>
                </a:lnTo>
                <a:lnTo>
                  <a:pt x="311302" y="495300"/>
                </a:lnTo>
                <a:lnTo>
                  <a:pt x="324597" y="486410"/>
                </a:lnTo>
                <a:lnTo>
                  <a:pt x="360226" y="454660"/>
                </a:lnTo>
                <a:lnTo>
                  <a:pt x="387998" y="415290"/>
                </a:lnTo>
                <a:lnTo>
                  <a:pt x="366014" y="406400"/>
                </a:lnTo>
                <a:lnTo>
                  <a:pt x="343573" y="401320"/>
                </a:lnTo>
                <a:lnTo>
                  <a:pt x="320674" y="397510"/>
                </a:lnTo>
                <a:lnTo>
                  <a:pt x="297319" y="396240"/>
                </a:lnTo>
                <a:lnTo>
                  <a:pt x="389147" y="396240"/>
                </a:lnTo>
                <a:lnTo>
                  <a:pt x="395974" y="398780"/>
                </a:lnTo>
                <a:lnTo>
                  <a:pt x="414868" y="398780"/>
                </a:lnTo>
                <a:lnTo>
                  <a:pt x="411751" y="406400"/>
                </a:lnTo>
                <a:lnTo>
                  <a:pt x="422693" y="412750"/>
                </a:lnTo>
                <a:lnTo>
                  <a:pt x="433305" y="419100"/>
                </a:lnTo>
                <a:lnTo>
                  <a:pt x="437417" y="421640"/>
                </a:lnTo>
                <a:lnTo>
                  <a:pt x="403777" y="421640"/>
                </a:lnTo>
                <a:lnTo>
                  <a:pt x="389381" y="445770"/>
                </a:lnTo>
                <a:lnTo>
                  <a:pt x="372648" y="466090"/>
                </a:lnTo>
                <a:lnTo>
                  <a:pt x="353578" y="485140"/>
                </a:lnTo>
                <a:lnTo>
                  <a:pt x="332169" y="502920"/>
                </a:lnTo>
                <a:lnTo>
                  <a:pt x="488611" y="502920"/>
                </a:lnTo>
                <a:lnTo>
                  <a:pt x="487227" y="504190"/>
                </a:lnTo>
                <a:close/>
              </a:path>
              <a:path w="581659" h="577850">
                <a:moveTo>
                  <a:pt x="278938" y="502920"/>
                </a:moveTo>
                <a:lnTo>
                  <a:pt x="248771" y="502920"/>
                </a:lnTo>
                <a:lnTo>
                  <a:pt x="227564" y="485140"/>
                </a:lnTo>
                <a:lnTo>
                  <a:pt x="208647" y="466090"/>
                </a:lnTo>
                <a:lnTo>
                  <a:pt x="192020" y="445770"/>
                </a:lnTo>
                <a:lnTo>
                  <a:pt x="177684" y="421640"/>
                </a:lnTo>
                <a:lnTo>
                  <a:pt x="197537" y="421640"/>
                </a:lnTo>
                <a:lnTo>
                  <a:pt x="210579" y="441960"/>
                </a:lnTo>
                <a:lnTo>
                  <a:pt x="230848" y="466090"/>
                </a:lnTo>
                <a:lnTo>
                  <a:pt x="254267" y="486410"/>
                </a:lnTo>
                <a:lnTo>
                  <a:pt x="278938" y="502920"/>
                </a:lnTo>
                <a:close/>
              </a:path>
              <a:path w="581659" h="577850">
                <a:moveTo>
                  <a:pt x="488611" y="502920"/>
                </a:moveTo>
                <a:lnTo>
                  <a:pt x="332168" y="502920"/>
                </a:lnTo>
                <a:lnTo>
                  <a:pt x="347493" y="499110"/>
                </a:lnTo>
                <a:lnTo>
                  <a:pt x="377000" y="488950"/>
                </a:lnTo>
                <a:lnTo>
                  <a:pt x="391183" y="482600"/>
                </a:lnTo>
                <a:lnTo>
                  <a:pt x="404838" y="473710"/>
                </a:lnTo>
                <a:lnTo>
                  <a:pt x="417817" y="466090"/>
                </a:lnTo>
                <a:lnTo>
                  <a:pt x="430120" y="455930"/>
                </a:lnTo>
                <a:lnTo>
                  <a:pt x="441748" y="445770"/>
                </a:lnTo>
                <a:lnTo>
                  <a:pt x="432674" y="439420"/>
                </a:lnTo>
                <a:lnTo>
                  <a:pt x="423320" y="433070"/>
                </a:lnTo>
                <a:lnTo>
                  <a:pt x="413688" y="426720"/>
                </a:lnTo>
                <a:lnTo>
                  <a:pt x="403777" y="421640"/>
                </a:lnTo>
                <a:lnTo>
                  <a:pt x="437417" y="421640"/>
                </a:lnTo>
                <a:lnTo>
                  <a:pt x="443586" y="425450"/>
                </a:lnTo>
                <a:lnTo>
                  <a:pt x="453538" y="433070"/>
                </a:lnTo>
                <a:lnTo>
                  <a:pt x="543341" y="433070"/>
                </a:lnTo>
                <a:lnTo>
                  <a:pt x="540108" y="439420"/>
                </a:lnTo>
                <a:lnTo>
                  <a:pt x="520661" y="468630"/>
                </a:lnTo>
                <a:lnTo>
                  <a:pt x="498299" y="494030"/>
                </a:lnTo>
                <a:lnTo>
                  <a:pt x="488611" y="5029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TAG</a:t>
            </a:r>
            <a:r>
              <a:rPr dirty="0" spc="-130"/>
              <a:t> </a:t>
            </a:r>
            <a:r>
              <a:rPr dirty="0" spc="-220"/>
              <a:t>HEUER</a:t>
            </a:r>
            <a:r>
              <a:rPr dirty="0" spc="-15"/>
              <a:t> </a:t>
            </a:r>
            <a:r>
              <a:rPr dirty="0"/>
              <a:t>WATcH</a:t>
            </a:r>
            <a:r>
              <a:rPr dirty="0" spc="-70"/>
              <a:t> </a:t>
            </a:r>
            <a:r>
              <a:rPr dirty="0" spc="-160"/>
              <a:t>REPAIR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7074324" y="9584875"/>
            <a:ext cx="4444365" cy="528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890"/>
              </a:lnSpc>
            </a:pPr>
            <a:r>
              <a:rPr dirty="0" u="heavy" sz="3300" spc="-9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Www.</a:t>
            </a:r>
            <a:r>
              <a:rPr dirty="0" sz="3300" spc="-90">
                <a:solidFill>
                  <a:srgbClr val="5B5B5B"/>
                </a:solidFill>
                <a:latin typeface="Trebuchet MS"/>
                <a:cs typeface="Trebuchet MS"/>
                <a:hlinkClick r:id="rId5"/>
              </a:rPr>
              <a:t>jj</a:t>
            </a:r>
            <a:r>
              <a:rPr dirty="0" u="heavy" sz="3300" spc="-9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watchrepair.com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3529941" y="9584942"/>
            <a:ext cx="4359910" cy="528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890"/>
              </a:lnSpc>
            </a:pPr>
            <a:r>
              <a:rPr dirty="0" sz="3300" spc="-85">
                <a:solidFill>
                  <a:srgbClr val="5B5B5B"/>
                </a:solidFill>
                <a:latin typeface="Trebuchet MS"/>
                <a:cs typeface="Trebuchet MS"/>
                <a:hlinkClick r:id="rId6"/>
              </a:rPr>
              <a:t>info@jjwatchrepair.com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7246600" y="353223"/>
            <a:ext cx="941705" cy="285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260" i="1">
                <a:solidFill>
                  <a:srgbClr val="202020"/>
                </a:solidFill>
                <a:latin typeface="Trebuchet MS"/>
                <a:cs typeface="Trebuchet MS"/>
              </a:rPr>
              <a:t>J&amp;J</a:t>
            </a:r>
            <a:r>
              <a:rPr dirty="0" sz="1700" spc="-70" i="1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dirty="0" sz="1700" spc="-10" i="1">
                <a:solidFill>
                  <a:srgbClr val="202020"/>
                </a:solidFill>
                <a:latin typeface="Trebuchet MS"/>
                <a:cs typeface="Trebuchet MS"/>
              </a:rPr>
              <a:t>Watch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562448" y="3564636"/>
            <a:ext cx="9210675" cy="4613275"/>
          </a:xfrm>
          <a:prstGeom prst="rect">
            <a:avLst/>
          </a:prstGeom>
        </p:spPr>
        <p:txBody>
          <a:bodyPr wrap="square" lIns="0" tIns="122555" rIns="0" bIns="0" rtlCol="0" vert="horz">
            <a:spAutoFit/>
          </a:bodyPr>
          <a:lstStyle/>
          <a:p>
            <a:pPr marL="12700" marR="4216400">
              <a:lnSpc>
                <a:spcPct val="79900"/>
              </a:lnSpc>
              <a:spcBef>
                <a:spcPts val="965"/>
              </a:spcBef>
              <a:tabLst>
                <a:tab pos="1223645" algn="l"/>
                <a:tab pos="1649095" algn="l"/>
                <a:tab pos="2581910" algn="l"/>
                <a:tab pos="3408679" algn="l"/>
                <a:tab pos="3909060" algn="l"/>
              </a:tabLst>
            </a:pPr>
            <a:r>
              <a:rPr dirty="0" sz="3600" spc="-25" b="1">
                <a:solidFill>
                  <a:srgbClr val="202020"/>
                </a:solidFill>
                <a:latin typeface="Cambria"/>
                <a:cs typeface="Cambria"/>
              </a:rPr>
              <a:t>HOW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20" b="1">
                <a:solidFill>
                  <a:srgbClr val="202020"/>
                </a:solidFill>
                <a:latin typeface="Cambria"/>
                <a:cs typeface="Cambria"/>
              </a:rPr>
              <a:t>LONG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20" b="1">
                <a:solidFill>
                  <a:srgbClr val="202020"/>
                </a:solidFill>
                <a:latin typeface="Cambria"/>
                <a:cs typeface="Cambria"/>
              </a:rPr>
              <a:t>DOES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25" b="1">
                <a:solidFill>
                  <a:srgbClr val="202020"/>
                </a:solidFill>
                <a:latin typeface="Cambria"/>
                <a:cs typeface="Cambria"/>
              </a:rPr>
              <a:t>TAG </a:t>
            </a:r>
            <a:r>
              <a:rPr dirty="0" sz="3600" spc="-10" b="1">
                <a:solidFill>
                  <a:srgbClr val="202020"/>
                </a:solidFill>
                <a:latin typeface="Cambria"/>
                <a:cs typeface="Cambria"/>
              </a:rPr>
              <a:t>HEUER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10" b="1">
                <a:solidFill>
                  <a:srgbClr val="202020"/>
                </a:solidFill>
                <a:latin typeface="Cambria"/>
                <a:cs typeface="Cambria"/>
              </a:rPr>
              <a:t>WATCH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55" b="1">
                <a:solidFill>
                  <a:srgbClr val="202020"/>
                </a:solidFill>
                <a:latin typeface="Cambria"/>
                <a:cs typeface="Cambria"/>
              </a:rPr>
              <a:t>REPAIR </a:t>
            </a:r>
            <a:r>
              <a:rPr dirty="0" sz="3600" spc="-10" b="1">
                <a:solidFill>
                  <a:srgbClr val="202020"/>
                </a:solidFill>
                <a:latin typeface="Cambria"/>
                <a:cs typeface="Cambria"/>
              </a:rPr>
              <a:t>TAKE?</a:t>
            </a:r>
            <a:endParaRPr sz="3600">
              <a:latin typeface="Cambria"/>
              <a:cs typeface="Cambria"/>
            </a:endParaRPr>
          </a:p>
          <a:p>
            <a:pPr marL="12700" marR="5080">
              <a:lnSpc>
                <a:spcPct val="117400"/>
              </a:lnSpc>
              <a:spcBef>
                <a:spcPts val="1650"/>
              </a:spcBef>
            </a:pPr>
            <a:r>
              <a:rPr dirty="0" sz="3300" spc="50">
                <a:solidFill>
                  <a:srgbClr val="5B5B5B"/>
                </a:solidFill>
                <a:latin typeface="Trebuchet MS"/>
                <a:cs typeface="Trebuchet MS"/>
              </a:rPr>
              <a:t>Our</a:t>
            </a:r>
            <a:r>
              <a:rPr dirty="0" sz="3300" spc="-12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105">
                <a:solidFill>
                  <a:srgbClr val="5B5B5B"/>
                </a:solidFill>
                <a:latin typeface="Trebuchet MS"/>
                <a:cs typeface="Trebuchet MS"/>
              </a:rPr>
              <a:t>Efficient</a:t>
            </a:r>
            <a:r>
              <a:rPr dirty="0" sz="3300" spc="-114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u="heavy" sz="3300" spc="16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Tag</a:t>
            </a:r>
            <a:r>
              <a:rPr dirty="0" u="heavy" sz="3300" spc="35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30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Heuer</a:t>
            </a:r>
            <a:r>
              <a:rPr dirty="0" u="heavy" sz="3300" spc="-12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30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Watch</a:t>
            </a:r>
            <a:r>
              <a:rPr dirty="0" u="heavy" sz="3300" spc="-114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30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Repair</a:t>
            </a:r>
            <a:r>
              <a:rPr dirty="0" u="heavy" sz="3300" spc="-114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300" spc="7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Services</a:t>
            </a:r>
            <a:r>
              <a:rPr dirty="0" sz="3300" spc="7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Aim</a:t>
            </a:r>
            <a:r>
              <a:rPr dirty="0" sz="3300" spc="-10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80">
                <a:solidFill>
                  <a:srgbClr val="5B5B5B"/>
                </a:solidFill>
                <a:latin typeface="Trebuchet MS"/>
                <a:cs typeface="Trebuchet MS"/>
              </a:rPr>
              <a:t>To</a:t>
            </a:r>
            <a:r>
              <a:rPr dirty="0" sz="3300" spc="-10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Provide</a:t>
            </a:r>
            <a:r>
              <a:rPr dirty="0" sz="3300" spc="-10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Quick</a:t>
            </a:r>
            <a:r>
              <a:rPr dirty="0" sz="3300" spc="-10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Turnaround</a:t>
            </a:r>
            <a:r>
              <a:rPr dirty="0" sz="3300" spc="-10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Times</a:t>
            </a:r>
            <a:r>
              <a:rPr dirty="0" sz="3300" spc="-10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10">
                <a:solidFill>
                  <a:srgbClr val="5B5B5B"/>
                </a:solidFill>
                <a:latin typeface="Trebuchet MS"/>
                <a:cs typeface="Trebuchet MS"/>
              </a:rPr>
              <a:t>Without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Compromising</a:t>
            </a:r>
            <a:r>
              <a:rPr dirty="0" sz="3300" spc="-6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95">
                <a:solidFill>
                  <a:srgbClr val="5B5B5B"/>
                </a:solidFill>
                <a:latin typeface="Trebuchet MS"/>
                <a:cs typeface="Trebuchet MS"/>
              </a:rPr>
              <a:t>Quality.</a:t>
            </a:r>
            <a:r>
              <a:rPr dirty="0" sz="3300" spc="-5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80">
                <a:solidFill>
                  <a:srgbClr val="5B5B5B"/>
                </a:solidFill>
                <a:latin typeface="Trebuchet MS"/>
                <a:cs typeface="Trebuchet MS"/>
              </a:rPr>
              <a:t>Typically,</a:t>
            </a:r>
            <a:r>
              <a:rPr dirty="0" sz="3300" spc="-5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65">
                <a:solidFill>
                  <a:srgbClr val="5B5B5B"/>
                </a:solidFill>
                <a:latin typeface="Trebuchet MS"/>
                <a:cs typeface="Trebuchet MS"/>
              </a:rPr>
              <a:t>Repairs</a:t>
            </a:r>
            <a:r>
              <a:rPr dirty="0" sz="3300" spc="-5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50">
                <a:solidFill>
                  <a:srgbClr val="5B5B5B"/>
                </a:solidFill>
                <a:latin typeface="Trebuchet MS"/>
                <a:cs typeface="Trebuchet MS"/>
              </a:rPr>
              <a:t>Take</a:t>
            </a:r>
            <a:r>
              <a:rPr dirty="0" sz="3300" spc="-6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200">
                <a:solidFill>
                  <a:srgbClr val="5B5B5B"/>
                </a:solidFill>
                <a:latin typeface="Trebuchet MS"/>
                <a:cs typeface="Trebuchet MS"/>
              </a:rPr>
              <a:t>A </a:t>
            </a:r>
            <a:r>
              <a:rPr dirty="0" sz="3300" spc="70">
                <a:solidFill>
                  <a:srgbClr val="5B5B5B"/>
                </a:solidFill>
                <a:latin typeface="Trebuchet MS"/>
                <a:cs typeface="Trebuchet MS"/>
              </a:rPr>
              <a:t>Few</a:t>
            </a:r>
            <a:r>
              <a:rPr dirty="0" sz="3300" spc="-17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95">
                <a:solidFill>
                  <a:srgbClr val="5B5B5B"/>
                </a:solidFill>
                <a:latin typeface="Trebuchet MS"/>
                <a:cs typeface="Trebuchet MS"/>
              </a:rPr>
              <a:t>Days,</a:t>
            </a:r>
            <a:r>
              <a:rPr dirty="0" sz="3300" spc="-17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55">
                <a:solidFill>
                  <a:srgbClr val="5B5B5B"/>
                </a:solidFill>
                <a:latin typeface="Trebuchet MS"/>
                <a:cs typeface="Trebuchet MS"/>
              </a:rPr>
              <a:t>Depending</a:t>
            </a:r>
            <a:r>
              <a:rPr dirty="0" sz="3300" spc="-17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190">
                <a:solidFill>
                  <a:srgbClr val="5B5B5B"/>
                </a:solidFill>
                <a:latin typeface="Trebuchet MS"/>
                <a:cs typeface="Trebuchet MS"/>
              </a:rPr>
              <a:t>On</a:t>
            </a:r>
            <a:r>
              <a:rPr dirty="0" sz="3300" spc="-17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50">
                <a:solidFill>
                  <a:srgbClr val="5B5B5B"/>
                </a:solidFill>
                <a:latin typeface="Trebuchet MS"/>
                <a:cs typeface="Trebuchet MS"/>
              </a:rPr>
              <a:t>The</a:t>
            </a:r>
            <a:r>
              <a:rPr dirty="0" sz="3300" spc="-17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30">
                <a:solidFill>
                  <a:srgbClr val="5B5B5B"/>
                </a:solidFill>
                <a:latin typeface="Trebuchet MS"/>
                <a:cs typeface="Trebuchet MS"/>
              </a:rPr>
              <a:t>Complexity</a:t>
            </a:r>
            <a:r>
              <a:rPr dirty="0" sz="3300" spc="-17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Of</a:t>
            </a:r>
            <a:r>
              <a:rPr dirty="0" sz="3300" spc="-17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25">
                <a:solidFill>
                  <a:srgbClr val="5B5B5B"/>
                </a:solidFill>
                <a:latin typeface="Trebuchet MS"/>
                <a:cs typeface="Trebuchet MS"/>
              </a:rPr>
              <a:t>The </a:t>
            </a:r>
            <a:r>
              <a:rPr dirty="0" sz="3300" spc="40">
                <a:solidFill>
                  <a:srgbClr val="5B5B5B"/>
                </a:solidFill>
                <a:latin typeface="Trebuchet MS"/>
                <a:cs typeface="Trebuchet MS"/>
              </a:rPr>
              <a:t>Issue.</a:t>
            </a:r>
            <a:endParaRPr sz="3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221668"/>
            <a:ext cx="5863538" cy="606533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074415" y="55946"/>
            <a:ext cx="5213583" cy="4608696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0010" y="0"/>
            <a:ext cx="3257551" cy="3091452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12759957" y="9548100"/>
            <a:ext cx="628650" cy="628650"/>
          </a:xfrm>
          <a:custGeom>
            <a:avLst/>
            <a:gdLst/>
            <a:ahLst/>
            <a:cxnLst/>
            <a:rect l="l" t="t" r="r" b="b"/>
            <a:pathLst>
              <a:path w="628650" h="628650">
                <a:moveTo>
                  <a:pt x="507009" y="205117"/>
                </a:moveTo>
                <a:lnTo>
                  <a:pt x="505231" y="196380"/>
                </a:lnTo>
                <a:lnTo>
                  <a:pt x="500392" y="189230"/>
                </a:lnTo>
                <a:lnTo>
                  <a:pt x="493217" y="184416"/>
                </a:lnTo>
                <a:lnTo>
                  <a:pt x="484428" y="182651"/>
                </a:lnTo>
                <a:lnTo>
                  <a:pt x="478599" y="182651"/>
                </a:lnTo>
                <a:lnTo>
                  <a:pt x="478599" y="242176"/>
                </a:lnTo>
                <a:lnTo>
                  <a:pt x="478599" y="398856"/>
                </a:lnTo>
                <a:lnTo>
                  <a:pt x="457365" y="377659"/>
                </a:lnTo>
                <a:lnTo>
                  <a:pt x="457365" y="417703"/>
                </a:lnTo>
                <a:lnTo>
                  <a:pt x="168236" y="417703"/>
                </a:lnTo>
                <a:lnTo>
                  <a:pt x="190182" y="395820"/>
                </a:lnTo>
                <a:lnTo>
                  <a:pt x="255333" y="330784"/>
                </a:lnTo>
                <a:lnTo>
                  <a:pt x="286219" y="356781"/>
                </a:lnTo>
                <a:lnTo>
                  <a:pt x="299466" y="364324"/>
                </a:lnTo>
                <a:lnTo>
                  <a:pt x="314299" y="366839"/>
                </a:lnTo>
                <a:lnTo>
                  <a:pt x="329145" y="364324"/>
                </a:lnTo>
                <a:lnTo>
                  <a:pt x="342417" y="356781"/>
                </a:lnTo>
                <a:lnTo>
                  <a:pt x="362242" y="340106"/>
                </a:lnTo>
                <a:lnTo>
                  <a:pt x="371665" y="332168"/>
                </a:lnTo>
                <a:lnTo>
                  <a:pt x="457365" y="417703"/>
                </a:lnTo>
                <a:lnTo>
                  <a:pt x="457365" y="377659"/>
                </a:lnTo>
                <a:lnTo>
                  <a:pt x="411797" y="332168"/>
                </a:lnTo>
                <a:lnTo>
                  <a:pt x="393433" y="313855"/>
                </a:lnTo>
                <a:lnTo>
                  <a:pt x="478599" y="242176"/>
                </a:lnTo>
                <a:lnTo>
                  <a:pt x="478599" y="182651"/>
                </a:lnTo>
                <a:lnTo>
                  <a:pt x="471716" y="182651"/>
                </a:lnTo>
                <a:lnTo>
                  <a:pt x="471716" y="210934"/>
                </a:lnTo>
                <a:lnTo>
                  <a:pt x="318223" y="340106"/>
                </a:lnTo>
                <a:lnTo>
                  <a:pt x="310388" y="340106"/>
                </a:lnTo>
                <a:lnTo>
                  <a:pt x="299326" y="330784"/>
                </a:lnTo>
                <a:lnTo>
                  <a:pt x="233565" y="275450"/>
                </a:lnTo>
                <a:lnTo>
                  <a:pt x="233565" y="312458"/>
                </a:lnTo>
                <a:lnTo>
                  <a:pt x="150050" y="395820"/>
                </a:lnTo>
                <a:lnTo>
                  <a:pt x="150050" y="242176"/>
                </a:lnTo>
                <a:lnTo>
                  <a:pt x="233565" y="312458"/>
                </a:lnTo>
                <a:lnTo>
                  <a:pt x="233565" y="275450"/>
                </a:lnTo>
                <a:lnTo>
                  <a:pt x="194043" y="242176"/>
                </a:lnTo>
                <a:lnTo>
                  <a:pt x="156921" y="210934"/>
                </a:lnTo>
                <a:lnTo>
                  <a:pt x="471716" y="210934"/>
                </a:lnTo>
                <a:lnTo>
                  <a:pt x="471716" y="182651"/>
                </a:lnTo>
                <a:lnTo>
                  <a:pt x="144221" y="182651"/>
                </a:lnTo>
                <a:lnTo>
                  <a:pt x="135445" y="184416"/>
                </a:lnTo>
                <a:lnTo>
                  <a:pt x="128270" y="189230"/>
                </a:lnTo>
                <a:lnTo>
                  <a:pt x="123418" y="196380"/>
                </a:lnTo>
                <a:lnTo>
                  <a:pt x="121640" y="205117"/>
                </a:lnTo>
                <a:lnTo>
                  <a:pt x="121640" y="411429"/>
                </a:lnTo>
                <a:lnTo>
                  <a:pt x="124371" y="424878"/>
                </a:lnTo>
                <a:lnTo>
                  <a:pt x="131813" y="435864"/>
                </a:lnTo>
                <a:lnTo>
                  <a:pt x="142849" y="443280"/>
                </a:lnTo>
                <a:lnTo>
                  <a:pt x="156349" y="445998"/>
                </a:lnTo>
                <a:lnTo>
                  <a:pt x="472287" y="445998"/>
                </a:lnTo>
                <a:lnTo>
                  <a:pt x="485787" y="443280"/>
                </a:lnTo>
                <a:lnTo>
                  <a:pt x="496811" y="435864"/>
                </a:lnTo>
                <a:lnTo>
                  <a:pt x="504266" y="424878"/>
                </a:lnTo>
                <a:lnTo>
                  <a:pt x="505726" y="417703"/>
                </a:lnTo>
                <a:lnTo>
                  <a:pt x="507009" y="411429"/>
                </a:lnTo>
                <a:lnTo>
                  <a:pt x="507009" y="398856"/>
                </a:lnTo>
                <a:lnTo>
                  <a:pt x="507009" y="242176"/>
                </a:lnTo>
                <a:lnTo>
                  <a:pt x="507009" y="210934"/>
                </a:lnTo>
                <a:lnTo>
                  <a:pt x="507009" y="205117"/>
                </a:lnTo>
                <a:close/>
              </a:path>
              <a:path w="628650" h="628650">
                <a:moveTo>
                  <a:pt x="628650" y="314325"/>
                </a:moveTo>
                <a:lnTo>
                  <a:pt x="625233" y="267931"/>
                </a:lnTo>
                <a:lnTo>
                  <a:pt x="615315" y="223647"/>
                </a:lnTo>
                <a:lnTo>
                  <a:pt x="599389" y="181927"/>
                </a:lnTo>
                <a:lnTo>
                  <a:pt x="598716" y="180721"/>
                </a:lnTo>
                <a:lnTo>
                  <a:pt x="598716" y="314325"/>
                </a:lnTo>
                <a:lnTo>
                  <a:pt x="594982" y="360387"/>
                </a:lnTo>
                <a:lnTo>
                  <a:pt x="584187" y="404114"/>
                </a:lnTo>
                <a:lnTo>
                  <a:pt x="566928" y="444906"/>
                </a:lnTo>
                <a:lnTo>
                  <a:pt x="543775" y="482168"/>
                </a:lnTo>
                <a:lnTo>
                  <a:pt x="515327" y="515315"/>
                </a:lnTo>
                <a:lnTo>
                  <a:pt x="482168" y="543763"/>
                </a:lnTo>
                <a:lnTo>
                  <a:pt x="444906" y="566915"/>
                </a:lnTo>
                <a:lnTo>
                  <a:pt x="404114" y="584187"/>
                </a:lnTo>
                <a:lnTo>
                  <a:pt x="360400" y="594982"/>
                </a:lnTo>
                <a:lnTo>
                  <a:pt x="314325" y="598703"/>
                </a:lnTo>
                <a:lnTo>
                  <a:pt x="268262" y="594982"/>
                </a:lnTo>
                <a:lnTo>
                  <a:pt x="224536" y="584187"/>
                </a:lnTo>
                <a:lnTo>
                  <a:pt x="183743" y="566915"/>
                </a:lnTo>
                <a:lnTo>
                  <a:pt x="146481" y="543763"/>
                </a:lnTo>
                <a:lnTo>
                  <a:pt x="113322" y="515315"/>
                </a:lnTo>
                <a:lnTo>
                  <a:pt x="84886" y="482168"/>
                </a:lnTo>
                <a:lnTo>
                  <a:pt x="61722" y="444906"/>
                </a:lnTo>
                <a:lnTo>
                  <a:pt x="44462" y="404114"/>
                </a:lnTo>
                <a:lnTo>
                  <a:pt x="33667" y="360387"/>
                </a:lnTo>
                <a:lnTo>
                  <a:pt x="29933" y="314325"/>
                </a:lnTo>
                <a:lnTo>
                  <a:pt x="33667" y="268249"/>
                </a:lnTo>
                <a:lnTo>
                  <a:pt x="44462" y="224523"/>
                </a:lnTo>
                <a:lnTo>
                  <a:pt x="61722" y="183743"/>
                </a:lnTo>
                <a:lnTo>
                  <a:pt x="84886" y="146469"/>
                </a:lnTo>
                <a:lnTo>
                  <a:pt x="113322" y="113322"/>
                </a:lnTo>
                <a:lnTo>
                  <a:pt x="146481" y="84874"/>
                </a:lnTo>
                <a:lnTo>
                  <a:pt x="183743" y="61722"/>
                </a:lnTo>
                <a:lnTo>
                  <a:pt x="224536" y="44450"/>
                </a:lnTo>
                <a:lnTo>
                  <a:pt x="268262" y="33655"/>
                </a:lnTo>
                <a:lnTo>
                  <a:pt x="314325" y="29933"/>
                </a:lnTo>
                <a:lnTo>
                  <a:pt x="360400" y="33655"/>
                </a:lnTo>
                <a:lnTo>
                  <a:pt x="404114" y="44450"/>
                </a:lnTo>
                <a:lnTo>
                  <a:pt x="444906" y="61722"/>
                </a:lnTo>
                <a:lnTo>
                  <a:pt x="482168" y="84874"/>
                </a:lnTo>
                <a:lnTo>
                  <a:pt x="515327" y="113322"/>
                </a:lnTo>
                <a:lnTo>
                  <a:pt x="543775" y="146469"/>
                </a:lnTo>
                <a:lnTo>
                  <a:pt x="566928" y="183743"/>
                </a:lnTo>
                <a:lnTo>
                  <a:pt x="584187" y="224523"/>
                </a:lnTo>
                <a:lnTo>
                  <a:pt x="594982" y="268249"/>
                </a:lnTo>
                <a:lnTo>
                  <a:pt x="598716" y="314325"/>
                </a:lnTo>
                <a:lnTo>
                  <a:pt x="598716" y="180721"/>
                </a:lnTo>
                <a:lnTo>
                  <a:pt x="577938" y="143294"/>
                </a:lnTo>
                <a:lnTo>
                  <a:pt x="551459" y="108216"/>
                </a:lnTo>
                <a:lnTo>
                  <a:pt x="520433" y="77190"/>
                </a:lnTo>
                <a:lnTo>
                  <a:pt x="485355" y="50711"/>
                </a:lnTo>
                <a:lnTo>
                  <a:pt x="447941" y="29933"/>
                </a:lnTo>
                <a:lnTo>
                  <a:pt x="405003" y="13322"/>
                </a:lnTo>
                <a:lnTo>
                  <a:pt x="360718" y="3416"/>
                </a:lnTo>
                <a:lnTo>
                  <a:pt x="314325" y="0"/>
                </a:lnTo>
                <a:lnTo>
                  <a:pt x="267944" y="3416"/>
                </a:lnTo>
                <a:lnTo>
                  <a:pt x="223647" y="13322"/>
                </a:lnTo>
                <a:lnTo>
                  <a:pt x="181940" y="29260"/>
                </a:lnTo>
                <a:lnTo>
                  <a:pt x="143294" y="50711"/>
                </a:lnTo>
                <a:lnTo>
                  <a:pt x="108216" y="77190"/>
                </a:lnTo>
                <a:lnTo>
                  <a:pt x="77190" y="108216"/>
                </a:lnTo>
                <a:lnTo>
                  <a:pt x="50711" y="143294"/>
                </a:lnTo>
                <a:lnTo>
                  <a:pt x="29260" y="181927"/>
                </a:lnTo>
                <a:lnTo>
                  <a:pt x="13335" y="223647"/>
                </a:lnTo>
                <a:lnTo>
                  <a:pt x="3416" y="267931"/>
                </a:lnTo>
                <a:lnTo>
                  <a:pt x="0" y="314325"/>
                </a:lnTo>
                <a:lnTo>
                  <a:pt x="3416" y="360705"/>
                </a:lnTo>
                <a:lnTo>
                  <a:pt x="13335" y="405003"/>
                </a:lnTo>
                <a:lnTo>
                  <a:pt x="29260" y="446709"/>
                </a:lnTo>
                <a:lnTo>
                  <a:pt x="50711" y="485355"/>
                </a:lnTo>
                <a:lnTo>
                  <a:pt x="77190" y="520433"/>
                </a:lnTo>
                <a:lnTo>
                  <a:pt x="108216" y="551446"/>
                </a:lnTo>
                <a:lnTo>
                  <a:pt x="143294" y="577938"/>
                </a:lnTo>
                <a:lnTo>
                  <a:pt x="181940" y="599389"/>
                </a:lnTo>
                <a:lnTo>
                  <a:pt x="223647" y="615315"/>
                </a:lnTo>
                <a:lnTo>
                  <a:pt x="267944" y="625233"/>
                </a:lnTo>
                <a:lnTo>
                  <a:pt x="314325" y="628650"/>
                </a:lnTo>
                <a:lnTo>
                  <a:pt x="360718" y="625233"/>
                </a:lnTo>
                <a:lnTo>
                  <a:pt x="405003" y="615315"/>
                </a:lnTo>
                <a:lnTo>
                  <a:pt x="446722" y="599389"/>
                </a:lnTo>
                <a:lnTo>
                  <a:pt x="447941" y="598703"/>
                </a:lnTo>
                <a:lnTo>
                  <a:pt x="485355" y="577938"/>
                </a:lnTo>
                <a:lnTo>
                  <a:pt x="520433" y="551446"/>
                </a:lnTo>
                <a:lnTo>
                  <a:pt x="551459" y="520433"/>
                </a:lnTo>
                <a:lnTo>
                  <a:pt x="577938" y="485355"/>
                </a:lnTo>
                <a:lnTo>
                  <a:pt x="599389" y="446709"/>
                </a:lnTo>
                <a:lnTo>
                  <a:pt x="615315" y="405003"/>
                </a:lnTo>
                <a:lnTo>
                  <a:pt x="625233" y="360705"/>
                </a:lnTo>
                <a:lnTo>
                  <a:pt x="625259" y="360387"/>
                </a:lnTo>
                <a:lnTo>
                  <a:pt x="628650" y="3143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322281" y="9570928"/>
            <a:ext cx="581660" cy="577850"/>
          </a:xfrm>
          <a:custGeom>
            <a:avLst/>
            <a:gdLst/>
            <a:ahLst/>
            <a:cxnLst/>
            <a:rect l="l" t="t" r="r" b="b"/>
            <a:pathLst>
              <a:path w="581659" h="577850">
                <a:moveTo>
                  <a:pt x="319215" y="1270"/>
                </a:moveTo>
                <a:lnTo>
                  <a:pt x="262243" y="1270"/>
                </a:lnTo>
                <a:lnTo>
                  <a:pt x="269352" y="0"/>
                </a:lnTo>
                <a:lnTo>
                  <a:pt x="312107" y="0"/>
                </a:lnTo>
                <a:lnTo>
                  <a:pt x="319215" y="1270"/>
                </a:lnTo>
                <a:close/>
              </a:path>
              <a:path w="581659" h="577850">
                <a:moveTo>
                  <a:pt x="290751" y="577850"/>
                </a:moveTo>
                <a:lnTo>
                  <a:pt x="225985" y="571500"/>
                </a:lnTo>
                <a:lnTo>
                  <a:pt x="164132" y="551180"/>
                </a:lnTo>
                <a:lnTo>
                  <a:pt x="108107" y="516890"/>
                </a:lnTo>
                <a:lnTo>
                  <a:pt x="60826" y="468630"/>
                </a:lnTo>
                <a:lnTo>
                  <a:pt x="25202" y="407670"/>
                </a:lnTo>
                <a:lnTo>
                  <a:pt x="4150" y="332740"/>
                </a:lnTo>
                <a:lnTo>
                  <a:pt x="0" y="289560"/>
                </a:lnTo>
                <a:lnTo>
                  <a:pt x="95" y="281940"/>
                </a:lnTo>
                <a:lnTo>
                  <a:pt x="4328" y="240030"/>
                </a:lnTo>
                <a:lnTo>
                  <a:pt x="5641" y="232410"/>
                </a:lnTo>
                <a:lnTo>
                  <a:pt x="7124" y="226060"/>
                </a:lnTo>
                <a:lnTo>
                  <a:pt x="8777" y="218440"/>
                </a:lnTo>
                <a:lnTo>
                  <a:pt x="10600" y="212090"/>
                </a:lnTo>
                <a:lnTo>
                  <a:pt x="12593" y="205740"/>
                </a:lnTo>
                <a:lnTo>
                  <a:pt x="14752" y="198120"/>
                </a:lnTo>
                <a:lnTo>
                  <a:pt x="17076" y="191770"/>
                </a:lnTo>
                <a:lnTo>
                  <a:pt x="19565" y="185420"/>
                </a:lnTo>
                <a:lnTo>
                  <a:pt x="22219" y="179070"/>
                </a:lnTo>
                <a:lnTo>
                  <a:pt x="25034" y="171450"/>
                </a:lnTo>
                <a:lnTo>
                  <a:pt x="41462" y="140970"/>
                </a:lnTo>
                <a:lnTo>
                  <a:pt x="45205" y="134620"/>
                </a:lnTo>
                <a:lnTo>
                  <a:pt x="49098" y="128270"/>
                </a:lnTo>
                <a:lnTo>
                  <a:pt x="53136" y="121920"/>
                </a:lnTo>
                <a:lnTo>
                  <a:pt x="57315" y="116840"/>
                </a:lnTo>
                <a:lnTo>
                  <a:pt x="61634" y="110490"/>
                </a:lnTo>
                <a:lnTo>
                  <a:pt x="90356" y="80010"/>
                </a:lnTo>
                <a:lnTo>
                  <a:pt x="117626" y="57150"/>
                </a:lnTo>
                <a:lnTo>
                  <a:pt x="123404" y="52070"/>
                </a:lnTo>
                <a:lnTo>
                  <a:pt x="129287" y="48260"/>
                </a:lnTo>
                <a:lnTo>
                  <a:pt x="135267" y="44450"/>
                </a:lnTo>
                <a:lnTo>
                  <a:pt x="147496" y="36830"/>
                </a:lnTo>
                <a:lnTo>
                  <a:pt x="153746" y="34290"/>
                </a:lnTo>
                <a:lnTo>
                  <a:pt x="160078" y="30480"/>
                </a:lnTo>
                <a:lnTo>
                  <a:pt x="166485" y="27940"/>
                </a:lnTo>
                <a:lnTo>
                  <a:pt x="172967" y="24130"/>
                </a:lnTo>
                <a:lnTo>
                  <a:pt x="206372" y="11430"/>
                </a:lnTo>
                <a:lnTo>
                  <a:pt x="213223" y="10160"/>
                </a:lnTo>
                <a:lnTo>
                  <a:pt x="220118" y="7620"/>
                </a:lnTo>
                <a:lnTo>
                  <a:pt x="255152" y="1270"/>
                </a:lnTo>
                <a:lnTo>
                  <a:pt x="326306" y="1270"/>
                </a:lnTo>
                <a:lnTo>
                  <a:pt x="361341" y="7620"/>
                </a:lnTo>
                <a:lnTo>
                  <a:pt x="368235" y="10160"/>
                </a:lnTo>
                <a:lnTo>
                  <a:pt x="375086" y="11430"/>
                </a:lnTo>
                <a:lnTo>
                  <a:pt x="408491" y="24130"/>
                </a:lnTo>
                <a:lnTo>
                  <a:pt x="414973" y="27940"/>
                </a:lnTo>
                <a:lnTo>
                  <a:pt x="421380" y="30480"/>
                </a:lnTo>
                <a:lnTo>
                  <a:pt x="427712" y="34290"/>
                </a:lnTo>
                <a:lnTo>
                  <a:pt x="433962" y="36830"/>
                </a:lnTo>
                <a:lnTo>
                  <a:pt x="446191" y="44450"/>
                </a:lnTo>
                <a:lnTo>
                  <a:pt x="452171" y="48260"/>
                </a:lnTo>
                <a:lnTo>
                  <a:pt x="458054" y="52070"/>
                </a:lnTo>
                <a:lnTo>
                  <a:pt x="463832" y="57150"/>
                </a:lnTo>
                <a:lnTo>
                  <a:pt x="469507" y="60960"/>
                </a:lnTo>
                <a:lnTo>
                  <a:pt x="475077" y="64770"/>
                </a:lnTo>
                <a:lnTo>
                  <a:pt x="480536" y="69850"/>
                </a:lnTo>
                <a:lnTo>
                  <a:pt x="485878" y="74930"/>
                </a:lnTo>
                <a:lnTo>
                  <a:pt x="489796" y="78740"/>
                </a:lnTo>
                <a:lnTo>
                  <a:pt x="249638" y="78740"/>
                </a:lnTo>
                <a:lnTo>
                  <a:pt x="234274" y="82550"/>
                </a:lnTo>
                <a:lnTo>
                  <a:pt x="190460" y="100330"/>
                </a:lnTo>
                <a:lnTo>
                  <a:pt x="151388" y="125730"/>
                </a:lnTo>
                <a:lnTo>
                  <a:pt x="139713" y="135890"/>
                </a:lnTo>
                <a:lnTo>
                  <a:pt x="148807" y="143510"/>
                </a:lnTo>
                <a:lnTo>
                  <a:pt x="158166" y="148590"/>
                </a:lnTo>
                <a:lnTo>
                  <a:pt x="160092" y="149860"/>
                </a:lnTo>
                <a:lnTo>
                  <a:pt x="127576" y="149860"/>
                </a:lnTo>
                <a:lnTo>
                  <a:pt x="116893" y="162560"/>
                </a:lnTo>
                <a:lnTo>
                  <a:pt x="91691" y="207010"/>
                </a:lnTo>
                <a:lnTo>
                  <a:pt x="77504" y="255270"/>
                </a:lnTo>
                <a:lnTo>
                  <a:pt x="75388" y="271780"/>
                </a:lnTo>
                <a:lnTo>
                  <a:pt x="580871" y="271780"/>
                </a:lnTo>
                <a:lnTo>
                  <a:pt x="581094" y="275590"/>
                </a:lnTo>
                <a:lnTo>
                  <a:pt x="581364" y="281940"/>
                </a:lnTo>
                <a:lnTo>
                  <a:pt x="581460" y="289560"/>
                </a:lnTo>
                <a:lnTo>
                  <a:pt x="74521" y="289560"/>
                </a:lnTo>
                <a:lnTo>
                  <a:pt x="75280" y="308610"/>
                </a:lnTo>
                <a:lnTo>
                  <a:pt x="82061" y="346710"/>
                </a:lnTo>
                <a:lnTo>
                  <a:pt x="95747" y="383540"/>
                </a:lnTo>
                <a:lnTo>
                  <a:pt x="115667" y="417830"/>
                </a:lnTo>
                <a:lnTo>
                  <a:pt x="127923" y="433070"/>
                </a:lnTo>
                <a:lnTo>
                  <a:pt x="158140" y="433070"/>
                </a:lnTo>
                <a:lnTo>
                  <a:pt x="148787" y="439420"/>
                </a:lnTo>
                <a:lnTo>
                  <a:pt x="139713" y="445770"/>
                </a:lnTo>
                <a:lnTo>
                  <a:pt x="151296" y="455930"/>
                </a:lnTo>
                <a:lnTo>
                  <a:pt x="163548" y="466090"/>
                </a:lnTo>
                <a:lnTo>
                  <a:pt x="176467" y="473710"/>
                </a:lnTo>
                <a:lnTo>
                  <a:pt x="190054" y="482600"/>
                </a:lnTo>
                <a:lnTo>
                  <a:pt x="204165" y="488950"/>
                </a:lnTo>
                <a:lnTo>
                  <a:pt x="233523" y="499110"/>
                </a:lnTo>
                <a:lnTo>
                  <a:pt x="248771" y="502920"/>
                </a:lnTo>
                <a:lnTo>
                  <a:pt x="278938" y="502920"/>
                </a:lnTo>
                <a:lnTo>
                  <a:pt x="280836" y="504190"/>
                </a:lnTo>
                <a:lnTo>
                  <a:pt x="487227" y="504190"/>
                </a:lnTo>
                <a:lnTo>
                  <a:pt x="473386" y="516890"/>
                </a:lnTo>
                <a:lnTo>
                  <a:pt x="417367" y="551180"/>
                </a:lnTo>
                <a:lnTo>
                  <a:pt x="355517" y="571500"/>
                </a:lnTo>
                <a:lnTo>
                  <a:pt x="323317" y="576580"/>
                </a:lnTo>
                <a:lnTo>
                  <a:pt x="290751" y="577850"/>
                </a:lnTo>
                <a:close/>
              </a:path>
              <a:path w="581659" h="577850">
                <a:moveTo>
                  <a:pt x="198156" y="160020"/>
                </a:moveTo>
                <a:lnTo>
                  <a:pt x="177684" y="160020"/>
                </a:lnTo>
                <a:lnTo>
                  <a:pt x="192120" y="137160"/>
                </a:lnTo>
                <a:lnTo>
                  <a:pt x="208924" y="115570"/>
                </a:lnTo>
                <a:lnTo>
                  <a:pt x="228097" y="96520"/>
                </a:lnTo>
                <a:lnTo>
                  <a:pt x="249638" y="78740"/>
                </a:lnTo>
                <a:lnTo>
                  <a:pt x="332342" y="78740"/>
                </a:lnTo>
                <a:lnTo>
                  <a:pt x="333869" y="80010"/>
                </a:lnTo>
                <a:lnTo>
                  <a:pt x="279980" y="80010"/>
                </a:lnTo>
                <a:lnTo>
                  <a:pt x="253669" y="97790"/>
                </a:lnTo>
                <a:lnTo>
                  <a:pt x="230450" y="116840"/>
                </a:lnTo>
                <a:lnTo>
                  <a:pt x="210323" y="140970"/>
                </a:lnTo>
                <a:lnTo>
                  <a:pt x="198156" y="160020"/>
                </a:lnTo>
                <a:close/>
              </a:path>
              <a:path w="581659" h="577850">
                <a:moveTo>
                  <a:pt x="438507" y="160020"/>
                </a:moveTo>
                <a:lnTo>
                  <a:pt x="403776" y="160020"/>
                </a:lnTo>
                <a:lnTo>
                  <a:pt x="413668" y="154940"/>
                </a:lnTo>
                <a:lnTo>
                  <a:pt x="423294" y="148590"/>
                </a:lnTo>
                <a:lnTo>
                  <a:pt x="432653" y="143510"/>
                </a:lnTo>
                <a:lnTo>
                  <a:pt x="441747" y="135890"/>
                </a:lnTo>
                <a:lnTo>
                  <a:pt x="430115" y="125730"/>
                </a:lnTo>
                <a:lnTo>
                  <a:pt x="391221" y="100330"/>
                </a:lnTo>
                <a:lnTo>
                  <a:pt x="347629" y="82550"/>
                </a:lnTo>
                <a:lnTo>
                  <a:pt x="332342" y="78740"/>
                </a:lnTo>
                <a:lnTo>
                  <a:pt x="489796" y="78740"/>
                </a:lnTo>
                <a:lnTo>
                  <a:pt x="491102" y="80010"/>
                </a:lnTo>
                <a:lnTo>
                  <a:pt x="496209" y="83820"/>
                </a:lnTo>
                <a:lnTo>
                  <a:pt x="501192" y="90170"/>
                </a:lnTo>
                <a:lnTo>
                  <a:pt x="524143" y="116840"/>
                </a:lnTo>
                <a:lnTo>
                  <a:pt x="528322" y="121920"/>
                </a:lnTo>
                <a:lnTo>
                  <a:pt x="532360" y="128270"/>
                </a:lnTo>
                <a:lnTo>
                  <a:pt x="536253" y="134620"/>
                </a:lnTo>
                <a:lnTo>
                  <a:pt x="539996" y="140970"/>
                </a:lnTo>
                <a:lnTo>
                  <a:pt x="543589" y="146050"/>
                </a:lnTo>
                <a:lnTo>
                  <a:pt x="545655" y="149860"/>
                </a:lnTo>
                <a:lnTo>
                  <a:pt x="453710" y="149860"/>
                </a:lnTo>
                <a:lnTo>
                  <a:pt x="443676" y="156210"/>
                </a:lnTo>
                <a:lnTo>
                  <a:pt x="438507" y="160020"/>
                </a:lnTo>
                <a:close/>
              </a:path>
              <a:path w="581659" h="577850">
                <a:moveTo>
                  <a:pt x="297319" y="186690"/>
                </a:moveTo>
                <a:lnTo>
                  <a:pt x="279980" y="186690"/>
                </a:lnTo>
                <a:lnTo>
                  <a:pt x="279980" y="80010"/>
                </a:lnTo>
                <a:lnTo>
                  <a:pt x="297319" y="80010"/>
                </a:lnTo>
                <a:lnTo>
                  <a:pt x="297319" y="186690"/>
                </a:lnTo>
                <a:close/>
              </a:path>
              <a:path w="581659" h="577850">
                <a:moveTo>
                  <a:pt x="385865" y="186690"/>
                </a:moveTo>
                <a:lnTo>
                  <a:pt x="297319" y="186690"/>
                </a:lnTo>
                <a:lnTo>
                  <a:pt x="343546" y="181610"/>
                </a:lnTo>
                <a:lnTo>
                  <a:pt x="365994" y="175260"/>
                </a:lnTo>
                <a:lnTo>
                  <a:pt x="387998" y="167640"/>
                </a:lnTo>
                <a:lnTo>
                  <a:pt x="379717" y="153670"/>
                </a:lnTo>
                <a:lnTo>
                  <a:pt x="370491" y="140970"/>
                </a:lnTo>
                <a:lnTo>
                  <a:pt x="337268" y="106680"/>
                </a:lnTo>
                <a:lnTo>
                  <a:pt x="297319" y="80010"/>
                </a:lnTo>
                <a:lnTo>
                  <a:pt x="333869" y="80010"/>
                </a:lnTo>
                <a:lnTo>
                  <a:pt x="353710" y="96520"/>
                </a:lnTo>
                <a:lnTo>
                  <a:pt x="372739" y="115570"/>
                </a:lnTo>
                <a:lnTo>
                  <a:pt x="389427" y="137160"/>
                </a:lnTo>
                <a:lnTo>
                  <a:pt x="403776" y="160020"/>
                </a:lnTo>
                <a:lnTo>
                  <a:pt x="438507" y="160020"/>
                </a:lnTo>
                <a:lnTo>
                  <a:pt x="433338" y="163830"/>
                </a:lnTo>
                <a:lnTo>
                  <a:pt x="422696" y="168910"/>
                </a:lnTo>
                <a:lnTo>
                  <a:pt x="411750" y="175260"/>
                </a:lnTo>
                <a:lnTo>
                  <a:pt x="415008" y="182880"/>
                </a:lnTo>
                <a:lnTo>
                  <a:pt x="396147" y="182880"/>
                </a:lnTo>
                <a:lnTo>
                  <a:pt x="385865" y="186690"/>
                </a:lnTo>
                <a:close/>
              </a:path>
              <a:path w="581659" h="577850">
                <a:moveTo>
                  <a:pt x="161906" y="271780"/>
                </a:moveTo>
                <a:lnTo>
                  <a:pt x="144567" y="271780"/>
                </a:lnTo>
                <a:lnTo>
                  <a:pt x="147348" y="246380"/>
                </a:lnTo>
                <a:lnTo>
                  <a:pt x="152465" y="222250"/>
                </a:lnTo>
                <a:lnTo>
                  <a:pt x="159918" y="198120"/>
                </a:lnTo>
                <a:lnTo>
                  <a:pt x="169708" y="175260"/>
                </a:lnTo>
                <a:lnTo>
                  <a:pt x="158763" y="168910"/>
                </a:lnTo>
                <a:lnTo>
                  <a:pt x="148121" y="163830"/>
                </a:lnTo>
                <a:lnTo>
                  <a:pt x="137784" y="156210"/>
                </a:lnTo>
                <a:lnTo>
                  <a:pt x="127576" y="149860"/>
                </a:lnTo>
                <a:lnTo>
                  <a:pt x="160092" y="149860"/>
                </a:lnTo>
                <a:lnTo>
                  <a:pt x="167792" y="154940"/>
                </a:lnTo>
                <a:lnTo>
                  <a:pt x="177684" y="160020"/>
                </a:lnTo>
                <a:lnTo>
                  <a:pt x="198156" y="160020"/>
                </a:lnTo>
                <a:lnTo>
                  <a:pt x="193288" y="167640"/>
                </a:lnTo>
                <a:lnTo>
                  <a:pt x="214327" y="175260"/>
                </a:lnTo>
                <a:lnTo>
                  <a:pt x="235788" y="180340"/>
                </a:lnTo>
                <a:lnTo>
                  <a:pt x="250378" y="182880"/>
                </a:lnTo>
                <a:lnTo>
                  <a:pt x="185312" y="182880"/>
                </a:lnTo>
                <a:lnTo>
                  <a:pt x="176361" y="204470"/>
                </a:lnTo>
                <a:lnTo>
                  <a:pt x="169477" y="226060"/>
                </a:lnTo>
                <a:lnTo>
                  <a:pt x="164658" y="248920"/>
                </a:lnTo>
                <a:lnTo>
                  <a:pt x="161906" y="271780"/>
                </a:lnTo>
                <a:close/>
              </a:path>
              <a:path w="581659" h="577850">
                <a:moveTo>
                  <a:pt x="580871" y="271780"/>
                </a:moveTo>
                <a:lnTo>
                  <a:pt x="506071" y="271780"/>
                </a:lnTo>
                <a:lnTo>
                  <a:pt x="503969" y="255270"/>
                </a:lnTo>
                <a:lnTo>
                  <a:pt x="500549" y="238760"/>
                </a:lnTo>
                <a:lnTo>
                  <a:pt x="482470" y="190500"/>
                </a:lnTo>
                <a:lnTo>
                  <a:pt x="453710" y="149860"/>
                </a:lnTo>
                <a:lnTo>
                  <a:pt x="545655" y="149860"/>
                </a:lnTo>
                <a:lnTo>
                  <a:pt x="559240" y="179070"/>
                </a:lnTo>
                <a:lnTo>
                  <a:pt x="561893" y="185420"/>
                </a:lnTo>
                <a:lnTo>
                  <a:pt x="564382" y="191770"/>
                </a:lnTo>
                <a:lnTo>
                  <a:pt x="566706" y="198120"/>
                </a:lnTo>
                <a:lnTo>
                  <a:pt x="568866" y="205740"/>
                </a:lnTo>
                <a:lnTo>
                  <a:pt x="570858" y="212090"/>
                </a:lnTo>
                <a:lnTo>
                  <a:pt x="572681" y="218440"/>
                </a:lnTo>
                <a:lnTo>
                  <a:pt x="574334" y="226060"/>
                </a:lnTo>
                <a:lnTo>
                  <a:pt x="575818" y="232410"/>
                </a:lnTo>
                <a:lnTo>
                  <a:pt x="577130" y="240030"/>
                </a:lnTo>
                <a:lnTo>
                  <a:pt x="578270" y="246380"/>
                </a:lnTo>
                <a:lnTo>
                  <a:pt x="579236" y="254000"/>
                </a:lnTo>
                <a:lnTo>
                  <a:pt x="580029" y="261620"/>
                </a:lnTo>
                <a:lnTo>
                  <a:pt x="580649" y="267970"/>
                </a:lnTo>
                <a:lnTo>
                  <a:pt x="580871" y="271780"/>
                </a:lnTo>
                <a:close/>
              </a:path>
              <a:path w="581659" h="577850">
                <a:moveTo>
                  <a:pt x="297318" y="271780"/>
                </a:moveTo>
                <a:lnTo>
                  <a:pt x="279980" y="271780"/>
                </a:lnTo>
                <a:lnTo>
                  <a:pt x="279980" y="203200"/>
                </a:lnTo>
                <a:lnTo>
                  <a:pt x="255594" y="201930"/>
                </a:lnTo>
                <a:lnTo>
                  <a:pt x="231688" y="196850"/>
                </a:lnTo>
                <a:lnTo>
                  <a:pt x="208260" y="190500"/>
                </a:lnTo>
                <a:lnTo>
                  <a:pt x="185312" y="182880"/>
                </a:lnTo>
                <a:lnTo>
                  <a:pt x="250378" y="182880"/>
                </a:lnTo>
                <a:lnTo>
                  <a:pt x="257672" y="184150"/>
                </a:lnTo>
                <a:lnTo>
                  <a:pt x="279980" y="186690"/>
                </a:lnTo>
                <a:lnTo>
                  <a:pt x="385865" y="186690"/>
                </a:lnTo>
                <a:lnTo>
                  <a:pt x="372155" y="191770"/>
                </a:lnTo>
                <a:lnTo>
                  <a:pt x="347686" y="198120"/>
                </a:lnTo>
                <a:lnTo>
                  <a:pt x="322741" y="201930"/>
                </a:lnTo>
                <a:lnTo>
                  <a:pt x="297319" y="203200"/>
                </a:lnTo>
                <a:lnTo>
                  <a:pt x="297318" y="271780"/>
                </a:lnTo>
                <a:close/>
              </a:path>
              <a:path w="581659" h="577850">
                <a:moveTo>
                  <a:pt x="436891" y="271780"/>
                </a:moveTo>
                <a:lnTo>
                  <a:pt x="419554" y="271780"/>
                </a:lnTo>
                <a:lnTo>
                  <a:pt x="416859" y="248920"/>
                </a:lnTo>
                <a:lnTo>
                  <a:pt x="412059" y="226060"/>
                </a:lnTo>
                <a:lnTo>
                  <a:pt x="405155" y="204470"/>
                </a:lnTo>
                <a:lnTo>
                  <a:pt x="396147" y="182880"/>
                </a:lnTo>
                <a:lnTo>
                  <a:pt x="415008" y="182880"/>
                </a:lnTo>
                <a:lnTo>
                  <a:pt x="421524" y="198120"/>
                </a:lnTo>
                <a:lnTo>
                  <a:pt x="428972" y="222250"/>
                </a:lnTo>
                <a:lnTo>
                  <a:pt x="434094" y="247650"/>
                </a:lnTo>
                <a:lnTo>
                  <a:pt x="436891" y="271780"/>
                </a:lnTo>
                <a:close/>
              </a:path>
              <a:path w="581659" h="577850">
                <a:moveTo>
                  <a:pt x="158140" y="433070"/>
                </a:moveTo>
                <a:lnTo>
                  <a:pt x="127923" y="433070"/>
                </a:lnTo>
                <a:lnTo>
                  <a:pt x="137874" y="425450"/>
                </a:lnTo>
                <a:lnTo>
                  <a:pt x="148155" y="419100"/>
                </a:lnTo>
                <a:lnTo>
                  <a:pt x="158767" y="412750"/>
                </a:lnTo>
                <a:lnTo>
                  <a:pt x="169708" y="406400"/>
                </a:lnTo>
                <a:lnTo>
                  <a:pt x="158281" y="378460"/>
                </a:lnTo>
                <a:lnTo>
                  <a:pt x="150166" y="349250"/>
                </a:lnTo>
                <a:lnTo>
                  <a:pt x="145364" y="320040"/>
                </a:lnTo>
                <a:lnTo>
                  <a:pt x="143874" y="289560"/>
                </a:lnTo>
                <a:lnTo>
                  <a:pt x="161212" y="289560"/>
                </a:lnTo>
                <a:lnTo>
                  <a:pt x="162576" y="317500"/>
                </a:lnTo>
                <a:lnTo>
                  <a:pt x="167048" y="345440"/>
                </a:lnTo>
                <a:lnTo>
                  <a:pt x="174626" y="373380"/>
                </a:lnTo>
                <a:lnTo>
                  <a:pt x="185312" y="398780"/>
                </a:lnTo>
                <a:lnTo>
                  <a:pt x="250438" y="398780"/>
                </a:lnTo>
                <a:lnTo>
                  <a:pt x="235878" y="401320"/>
                </a:lnTo>
                <a:lnTo>
                  <a:pt x="214459" y="407670"/>
                </a:lnTo>
                <a:lnTo>
                  <a:pt x="193462" y="415290"/>
                </a:lnTo>
                <a:lnTo>
                  <a:pt x="197537" y="421640"/>
                </a:lnTo>
                <a:lnTo>
                  <a:pt x="177684" y="421640"/>
                </a:lnTo>
                <a:lnTo>
                  <a:pt x="167773" y="426720"/>
                </a:lnTo>
                <a:lnTo>
                  <a:pt x="158140" y="433070"/>
                </a:lnTo>
                <a:close/>
              </a:path>
              <a:path w="581659" h="577850">
                <a:moveTo>
                  <a:pt x="250438" y="398780"/>
                </a:moveTo>
                <a:lnTo>
                  <a:pt x="185312" y="398780"/>
                </a:lnTo>
                <a:lnTo>
                  <a:pt x="208256" y="391160"/>
                </a:lnTo>
                <a:lnTo>
                  <a:pt x="231681" y="384810"/>
                </a:lnTo>
                <a:lnTo>
                  <a:pt x="255589" y="381000"/>
                </a:lnTo>
                <a:lnTo>
                  <a:pt x="279980" y="378460"/>
                </a:lnTo>
                <a:lnTo>
                  <a:pt x="279980" y="289560"/>
                </a:lnTo>
                <a:lnTo>
                  <a:pt x="297319" y="289560"/>
                </a:lnTo>
                <a:lnTo>
                  <a:pt x="297319" y="378460"/>
                </a:lnTo>
                <a:lnTo>
                  <a:pt x="322750" y="379730"/>
                </a:lnTo>
                <a:lnTo>
                  <a:pt x="347670" y="383540"/>
                </a:lnTo>
                <a:lnTo>
                  <a:pt x="372078" y="389890"/>
                </a:lnTo>
                <a:lnTo>
                  <a:pt x="389147" y="396240"/>
                </a:lnTo>
                <a:lnTo>
                  <a:pt x="279980" y="396240"/>
                </a:lnTo>
                <a:lnTo>
                  <a:pt x="257718" y="397510"/>
                </a:lnTo>
                <a:lnTo>
                  <a:pt x="250438" y="398780"/>
                </a:lnTo>
                <a:close/>
              </a:path>
              <a:path w="581659" h="577850">
                <a:moveTo>
                  <a:pt x="414868" y="398780"/>
                </a:moveTo>
                <a:lnTo>
                  <a:pt x="395974" y="398780"/>
                </a:lnTo>
                <a:lnTo>
                  <a:pt x="406764" y="373380"/>
                </a:lnTo>
                <a:lnTo>
                  <a:pt x="414407" y="345440"/>
                </a:lnTo>
                <a:lnTo>
                  <a:pt x="418901" y="317500"/>
                </a:lnTo>
                <a:lnTo>
                  <a:pt x="420247" y="289560"/>
                </a:lnTo>
                <a:lnTo>
                  <a:pt x="437586" y="289560"/>
                </a:lnTo>
                <a:lnTo>
                  <a:pt x="436220" y="317500"/>
                </a:lnTo>
                <a:lnTo>
                  <a:pt x="436096" y="320040"/>
                </a:lnTo>
                <a:lnTo>
                  <a:pt x="431294" y="349250"/>
                </a:lnTo>
                <a:lnTo>
                  <a:pt x="423179" y="378460"/>
                </a:lnTo>
                <a:lnTo>
                  <a:pt x="414868" y="398780"/>
                </a:lnTo>
                <a:close/>
              </a:path>
              <a:path w="581659" h="577850">
                <a:moveTo>
                  <a:pt x="543341" y="433070"/>
                </a:moveTo>
                <a:lnTo>
                  <a:pt x="453537" y="433070"/>
                </a:lnTo>
                <a:lnTo>
                  <a:pt x="465826" y="417830"/>
                </a:lnTo>
                <a:lnTo>
                  <a:pt x="476577" y="401320"/>
                </a:lnTo>
                <a:lnTo>
                  <a:pt x="493459" y="365760"/>
                </a:lnTo>
                <a:lnTo>
                  <a:pt x="503730" y="328930"/>
                </a:lnTo>
                <a:lnTo>
                  <a:pt x="506938" y="289560"/>
                </a:lnTo>
                <a:lnTo>
                  <a:pt x="581460" y="289560"/>
                </a:lnTo>
                <a:lnTo>
                  <a:pt x="577316" y="332740"/>
                </a:lnTo>
                <a:lnTo>
                  <a:pt x="568800" y="372110"/>
                </a:lnTo>
                <a:lnTo>
                  <a:pt x="556275" y="407670"/>
                </a:lnTo>
                <a:lnTo>
                  <a:pt x="543341" y="433070"/>
                </a:lnTo>
                <a:close/>
              </a:path>
              <a:path w="581659" h="577850">
                <a:moveTo>
                  <a:pt x="297319" y="504190"/>
                </a:moveTo>
                <a:lnTo>
                  <a:pt x="280836" y="504190"/>
                </a:lnTo>
                <a:lnTo>
                  <a:pt x="280766" y="495300"/>
                </a:lnTo>
                <a:lnTo>
                  <a:pt x="280665" y="482600"/>
                </a:lnTo>
                <a:lnTo>
                  <a:pt x="280554" y="468630"/>
                </a:lnTo>
                <a:lnTo>
                  <a:pt x="280453" y="455930"/>
                </a:lnTo>
                <a:lnTo>
                  <a:pt x="280373" y="445770"/>
                </a:lnTo>
                <a:lnTo>
                  <a:pt x="280272" y="433070"/>
                </a:lnTo>
                <a:lnTo>
                  <a:pt x="280181" y="421640"/>
                </a:lnTo>
                <a:lnTo>
                  <a:pt x="280070" y="407670"/>
                </a:lnTo>
                <a:lnTo>
                  <a:pt x="279980" y="396240"/>
                </a:lnTo>
                <a:lnTo>
                  <a:pt x="297319" y="396240"/>
                </a:lnTo>
                <a:lnTo>
                  <a:pt x="297319" y="504190"/>
                </a:lnTo>
                <a:close/>
              </a:path>
              <a:path w="581659" h="577850">
                <a:moveTo>
                  <a:pt x="487227" y="504190"/>
                </a:moveTo>
                <a:lnTo>
                  <a:pt x="297319" y="504190"/>
                </a:lnTo>
                <a:lnTo>
                  <a:pt x="311302" y="495300"/>
                </a:lnTo>
                <a:lnTo>
                  <a:pt x="324597" y="486410"/>
                </a:lnTo>
                <a:lnTo>
                  <a:pt x="360226" y="454660"/>
                </a:lnTo>
                <a:lnTo>
                  <a:pt x="387998" y="415290"/>
                </a:lnTo>
                <a:lnTo>
                  <a:pt x="366014" y="406400"/>
                </a:lnTo>
                <a:lnTo>
                  <a:pt x="343573" y="401320"/>
                </a:lnTo>
                <a:lnTo>
                  <a:pt x="320674" y="397510"/>
                </a:lnTo>
                <a:lnTo>
                  <a:pt x="297319" y="396240"/>
                </a:lnTo>
                <a:lnTo>
                  <a:pt x="389147" y="396240"/>
                </a:lnTo>
                <a:lnTo>
                  <a:pt x="395974" y="398780"/>
                </a:lnTo>
                <a:lnTo>
                  <a:pt x="414868" y="398780"/>
                </a:lnTo>
                <a:lnTo>
                  <a:pt x="411751" y="406400"/>
                </a:lnTo>
                <a:lnTo>
                  <a:pt x="422693" y="412750"/>
                </a:lnTo>
                <a:lnTo>
                  <a:pt x="433305" y="419100"/>
                </a:lnTo>
                <a:lnTo>
                  <a:pt x="437417" y="421640"/>
                </a:lnTo>
                <a:lnTo>
                  <a:pt x="403777" y="421640"/>
                </a:lnTo>
                <a:lnTo>
                  <a:pt x="389381" y="445770"/>
                </a:lnTo>
                <a:lnTo>
                  <a:pt x="372648" y="466090"/>
                </a:lnTo>
                <a:lnTo>
                  <a:pt x="353578" y="485140"/>
                </a:lnTo>
                <a:lnTo>
                  <a:pt x="332169" y="502920"/>
                </a:lnTo>
                <a:lnTo>
                  <a:pt x="488611" y="502920"/>
                </a:lnTo>
                <a:lnTo>
                  <a:pt x="487227" y="504190"/>
                </a:lnTo>
                <a:close/>
              </a:path>
              <a:path w="581659" h="577850">
                <a:moveTo>
                  <a:pt x="278938" y="502920"/>
                </a:moveTo>
                <a:lnTo>
                  <a:pt x="248771" y="502920"/>
                </a:lnTo>
                <a:lnTo>
                  <a:pt x="227564" y="485140"/>
                </a:lnTo>
                <a:lnTo>
                  <a:pt x="208647" y="466090"/>
                </a:lnTo>
                <a:lnTo>
                  <a:pt x="192020" y="445770"/>
                </a:lnTo>
                <a:lnTo>
                  <a:pt x="177684" y="421640"/>
                </a:lnTo>
                <a:lnTo>
                  <a:pt x="197537" y="421640"/>
                </a:lnTo>
                <a:lnTo>
                  <a:pt x="210579" y="441960"/>
                </a:lnTo>
                <a:lnTo>
                  <a:pt x="230848" y="466090"/>
                </a:lnTo>
                <a:lnTo>
                  <a:pt x="254267" y="486410"/>
                </a:lnTo>
                <a:lnTo>
                  <a:pt x="278938" y="502920"/>
                </a:lnTo>
                <a:close/>
              </a:path>
              <a:path w="581659" h="577850">
                <a:moveTo>
                  <a:pt x="488611" y="502920"/>
                </a:moveTo>
                <a:lnTo>
                  <a:pt x="332168" y="502920"/>
                </a:lnTo>
                <a:lnTo>
                  <a:pt x="347493" y="499110"/>
                </a:lnTo>
                <a:lnTo>
                  <a:pt x="377000" y="488950"/>
                </a:lnTo>
                <a:lnTo>
                  <a:pt x="391183" y="482600"/>
                </a:lnTo>
                <a:lnTo>
                  <a:pt x="404838" y="473710"/>
                </a:lnTo>
                <a:lnTo>
                  <a:pt x="417817" y="466090"/>
                </a:lnTo>
                <a:lnTo>
                  <a:pt x="430120" y="455930"/>
                </a:lnTo>
                <a:lnTo>
                  <a:pt x="441748" y="445770"/>
                </a:lnTo>
                <a:lnTo>
                  <a:pt x="432674" y="439420"/>
                </a:lnTo>
                <a:lnTo>
                  <a:pt x="423320" y="433070"/>
                </a:lnTo>
                <a:lnTo>
                  <a:pt x="413688" y="426720"/>
                </a:lnTo>
                <a:lnTo>
                  <a:pt x="403777" y="421640"/>
                </a:lnTo>
                <a:lnTo>
                  <a:pt x="437417" y="421640"/>
                </a:lnTo>
                <a:lnTo>
                  <a:pt x="443586" y="425450"/>
                </a:lnTo>
                <a:lnTo>
                  <a:pt x="453538" y="433070"/>
                </a:lnTo>
                <a:lnTo>
                  <a:pt x="543341" y="433070"/>
                </a:lnTo>
                <a:lnTo>
                  <a:pt x="540108" y="439420"/>
                </a:lnTo>
                <a:lnTo>
                  <a:pt x="520661" y="468630"/>
                </a:lnTo>
                <a:lnTo>
                  <a:pt x="498299" y="494030"/>
                </a:lnTo>
                <a:lnTo>
                  <a:pt x="488611" y="5029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TAG</a:t>
            </a:r>
            <a:r>
              <a:rPr dirty="0" spc="-130"/>
              <a:t> </a:t>
            </a:r>
            <a:r>
              <a:rPr dirty="0" spc="-220"/>
              <a:t>HEUER</a:t>
            </a:r>
            <a:r>
              <a:rPr dirty="0" spc="-15"/>
              <a:t> </a:t>
            </a:r>
            <a:r>
              <a:rPr dirty="0"/>
              <a:t>WATcH</a:t>
            </a:r>
            <a:r>
              <a:rPr dirty="0" spc="-70"/>
              <a:t> </a:t>
            </a:r>
            <a:r>
              <a:rPr dirty="0" spc="-160"/>
              <a:t>REPAIR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7074324" y="9584875"/>
            <a:ext cx="4444365" cy="528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890"/>
              </a:lnSpc>
            </a:pPr>
            <a:r>
              <a:rPr dirty="0" u="heavy" sz="3300" spc="-9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Www.</a:t>
            </a:r>
            <a:r>
              <a:rPr dirty="0" sz="3300" spc="-90">
                <a:solidFill>
                  <a:srgbClr val="5B5B5B"/>
                </a:solidFill>
                <a:latin typeface="Trebuchet MS"/>
                <a:cs typeface="Trebuchet MS"/>
                <a:hlinkClick r:id="rId5"/>
              </a:rPr>
              <a:t>jj</a:t>
            </a:r>
            <a:r>
              <a:rPr dirty="0" u="heavy" sz="3300" spc="-9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watchrepair.com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3529941" y="9584942"/>
            <a:ext cx="4359910" cy="528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890"/>
              </a:lnSpc>
            </a:pPr>
            <a:r>
              <a:rPr dirty="0" sz="3300" spc="-85">
                <a:solidFill>
                  <a:srgbClr val="5B5B5B"/>
                </a:solidFill>
                <a:latin typeface="Trebuchet MS"/>
                <a:cs typeface="Trebuchet MS"/>
                <a:hlinkClick r:id="rId6"/>
              </a:rPr>
              <a:t>info@jjwatchrepair.com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7246600" y="353223"/>
            <a:ext cx="941705" cy="285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260" i="1">
                <a:solidFill>
                  <a:srgbClr val="202020"/>
                </a:solidFill>
                <a:latin typeface="Trebuchet MS"/>
                <a:cs typeface="Trebuchet MS"/>
              </a:rPr>
              <a:t>J&amp;J</a:t>
            </a:r>
            <a:r>
              <a:rPr dirty="0" sz="1700" spc="-70" i="1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dirty="0" sz="1700" spc="-10" i="1">
                <a:solidFill>
                  <a:srgbClr val="202020"/>
                </a:solidFill>
                <a:latin typeface="Trebuchet MS"/>
                <a:cs typeface="Trebuchet MS"/>
              </a:rPr>
              <a:t>Watch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562448" y="3564636"/>
            <a:ext cx="9197340" cy="3994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885"/>
              </a:lnSpc>
              <a:spcBef>
                <a:spcPts val="100"/>
              </a:spcBef>
              <a:tabLst>
                <a:tab pos="3065780" algn="l"/>
                <a:tab pos="4654550" algn="l"/>
              </a:tabLst>
            </a:pPr>
            <a:r>
              <a:rPr dirty="0" sz="3600" spc="-10" b="1">
                <a:solidFill>
                  <a:srgbClr val="202020"/>
                </a:solidFill>
                <a:latin typeface="Cambria"/>
                <a:cs typeface="Cambria"/>
              </a:rPr>
              <a:t>AFFORDABLE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10" b="1">
                <a:solidFill>
                  <a:srgbClr val="202020"/>
                </a:solidFill>
                <a:latin typeface="Cambria"/>
                <a:cs typeface="Cambria"/>
              </a:rPr>
              <a:t>RATES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25" b="1">
                <a:solidFill>
                  <a:srgbClr val="202020"/>
                </a:solidFill>
                <a:latin typeface="Cambria"/>
                <a:cs typeface="Cambria"/>
              </a:rPr>
              <a:t>FOR</a:t>
            </a:r>
            <a:endParaRPr sz="3600">
              <a:latin typeface="Cambria"/>
              <a:cs typeface="Cambria"/>
            </a:endParaRPr>
          </a:p>
          <a:p>
            <a:pPr marL="12700" marR="3185795">
              <a:lnSpc>
                <a:spcPct val="79900"/>
              </a:lnSpc>
              <a:spcBef>
                <a:spcPts val="430"/>
              </a:spcBef>
              <a:tabLst>
                <a:tab pos="1029335" algn="l"/>
                <a:tab pos="2665730" algn="l"/>
                <a:tab pos="4425315" algn="l"/>
              </a:tabLst>
            </a:pPr>
            <a:r>
              <a:rPr dirty="0" sz="3600" spc="-25" b="1">
                <a:solidFill>
                  <a:srgbClr val="202020"/>
                </a:solidFill>
                <a:latin typeface="Cambria"/>
                <a:cs typeface="Cambria"/>
              </a:rPr>
              <a:t>TAG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10" b="1">
                <a:solidFill>
                  <a:srgbClr val="202020"/>
                </a:solidFill>
                <a:latin typeface="Cambria"/>
                <a:cs typeface="Cambria"/>
              </a:rPr>
              <a:t>HEUER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10" b="1">
                <a:solidFill>
                  <a:srgbClr val="202020"/>
                </a:solidFill>
                <a:latin typeface="Cambria"/>
                <a:cs typeface="Cambria"/>
              </a:rPr>
              <a:t>WATCH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55" b="1">
                <a:solidFill>
                  <a:srgbClr val="202020"/>
                </a:solidFill>
                <a:latin typeface="Cambria"/>
                <a:cs typeface="Cambria"/>
              </a:rPr>
              <a:t>REPAIR </a:t>
            </a:r>
            <a:r>
              <a:rPr dirty="0" sz="3600" spc="95" b="1">
                <a:solidFill>
                  <a:srgbClr val="202020"/>
                </a:solidFill>
                <a:latin typeface="Cambria"/>
                <a:cs typeface="Cambria"/>
              </a:rPr>
              <a:t>SERVICES</a:t>
            </a:r>
            <a:endParaRPr sz="3600">
              <a:latin typeface="Cambria"/>
              <a:cs typeface="Cambria"/>
            </a:endParaRPr>
          </a:p>
          <a:p>
            <a:pPr marL="12700" marR="5080">
              <a:lnSpc>
                <a:spcPct val="117400"/>
              </a:lnSpc>
              <a:spcBef>
                <a:spcPts val="1425"/>
              </a:spcBef>
            </a:pPr>
            <a:r>
              <a:rPr dirty="0" sz="3300" spc="180">
                <a:solidFill>
                  <a:srgbClr val="5B5B5B"/>
                </a:solidFill>
                <a:latin typeface="Trebuchet MS"/>
                <a:cs typeface="Trebuchet MS"/>
              </a:rPr>
              <a:t>We</a:t>
            </a:r>
            <a:r>
              <a:rPr dirty="0" sz="3300" spc="-18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95">
                <a:solidFill>
                  <a:srgbClr val="5B5B5B"/>
                </a:solidFill>
                <a:latin typeface="Trebuchet MS"/>
                <a:cs typeface="Trebuchet MS"/>
              </a:rPr>
              <a:t>Offer</a:t>
            </a:r>
            <a:r>
              <a:rPr dirty="0" sz="3300" spc="-17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60">
                <a:solidFill>
                  <a:srgbClr val="5B5B5B"/>
                </a:solidFill>
                <a:latin typeface="Trebuchet MS"/>
                <a:cs typeface="Trebuchet MS"/>
              </a:rPr>
              <a:t>Competitive</a:t>
            </a:r>
            <a:r>
              <a:rPr dirty="0" sz="3300" spc="-17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110">
                <a:solidFill>
                  <a:srgbClr val="5B5B5B"/>
                </a:solidFill>
                <a:latin typeface="Trebuchet MS"/>
                <a:cs typeface="Trebuchet MS"/>
              </a:rPr>
              <a:t>And</a:t>
            </a:r>
            <a:r>
              <a:rPr dirty="0" sz="3300" spc="-17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60">
                <a:solidFill>
                  <a:srgbClr val="5B5B5B"/>
                </a:solidFill>
                <a:latin typeface="Trebuchet MS"/>
                <a:cs typeface="Trebuchet MS"/>
              </a:rPr>
              <a:t>Affordable</a:t>
            </a:r>
            <a:r>
              <a:rPr dirty="0" sz="3300" spc="-17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Pricing</a:t>
            </a:r>
            <a:r>
              <a:rPr dirty="0" sz="3300" spc="-17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25">
                <a:solidFill>
                  <a:srgbClr val="5B5B5B"/>
                </a:solidFill>
                <a:latin typeface="Trebuchet MS"/>
                <a:cs typeface="Trebuchet MS"/>
              </a:rPr>
              <a:t>For </a:t>
            </a:r>
            <a:r>
              <a:rPr dirty="0" u="heavy" sz="3300" spc="16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Tag</a:t>
            </a:r>
            <a:r>
              <a:rPr dirty="0" u="heavy" sz="3300" spc="8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30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Heuer</a:t>
            </a:r>
            <a:r>
              <a:rPr dirty="0" u="heavy" sz="3300" spc="-8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30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Watch</a:t>
            </a:r>
            <a:r>
              <a:rPr dirty="0" u="heavy" sz="3300" spc="-75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30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Repair</a:t>
            </a:r>
            <a:r>
              <a:rPr dirty="0" u="heavy" sz="3300" spc="-8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30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Services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.</a:t>
            </a:r>
            <a:r>
              <a:rPr dirty="0" sz="3300" spc="-7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40">
                <a:solidFill>
                  <a:srgbClr val="5B5B5B"/>
                </a:solidFill>
                <a:latin typeface="Trebuchet MS"/>
                <a:cs typeface="Trebuchet MS"/>
              </a:rPr>
              <a:t>Trust</a:t>
            </a:r>
            <a:r>
              <a:rPr dirty="0" sz="3300" spc="-7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275">
                <a:solidFill>
                  <a:srgbClr val="5B5B5B"/>
                </a:solidFill>
                <a:latin typeface="Trebuchet MS"/>
                <a:cs typeface="Trebuchet MS"/>
              </a:rPr>
              <a:t>Us</a:t>
            </a:r>
            <a:r>
              <a:rPr dirty="0" sz="3300" spc="-8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55">
                <a:solidFill>
                  <a:srgbClr val="5B5B5B"/>
                </a:solidFill>
                <a:latin typeface="Trebuchet MS"/>
                <a:cs typeface="Trebuchet MS"/>
              </a:rPr>
              <a:t>To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Restore</a:t>
            </a:r>
            <a:r>
              <a:rPr dirty="0" sz="3300" spc="-12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Your</a:t>
            </a:r>
            <a:r>
              <a:rPr dirty="0" sz="3300" spc="-12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Watch</a:t>
            </a:r>
            <a:r>
              <a:rPr dirty="0" sz="3300" spc="-12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80">
                <a:solidFill>
                  <a:srgbClr val="5B5B5B"/>
                </a:solidFill>
                <a:latin typeface="Trebuchet MS"/>
                <a:cs typeface="Trebuchet MS"/>
              </a:rPr>
              <a:t>At</a:t>
            </a:r>
            <a:r>
              <a:rPr dirty="0" sz="3300" spc="-12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250">
                <a:solidFill>
                  <a:srgbClr val="5B5B5B"/>
                </a:solidFill>
                <a:latin typeface="Trebuchet MS"/>
                <a:cs typeface="Trebuchet MS"/>
              </a:rPr>
              <a:t>A</a:t>
            </a:r>
            <a:r>
              <a:rPr dirty="0" sz="3300" spc="-12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20">
                <a:solidFill>
                  <a:srgbClr val="5B5B5B"/>
                </a:solidFill>
                <a:latin typeface="Trebuchet MS"/>
                <a:cs typeface="Trebuchet MS"/>
              </a:rPr>
              <a:t>Fair</a:t>
            </a:r>
            <a:r>
              <a:rPr dirty="0" sz="3300" spc="-12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20">
                <a:solidFill>
                  <a:srgbClr val="5B5B5B"/>
                </a:solidFill>
                <a:latin typeface="Trebuchet MS"/>
                <a:cs typeface="Trebuchet MS"/>
              </a:rPr>
              <a:t>Rate,</a:t>
            </a:r>
            <a:r>
              <a:rPr dirty="0" sz="3300" spc="-12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65">
                <a:solidFill>
                  <a:srgbClr val="5B5B5B"/>
                </a:solidFill>
                <a:latin typeface="Trebuchet MS"/>
                <a:cs typeface="Trebuchet MS"/>
              </a:rPr>
              <a:t>Ensuring</a:t>
            </a:r>
            <a:r>
              <a:rPr dirty="0" sz="3300" spc="-12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85">
                <a:solidFill>
                  <a:srgbClr val="5B5B5B"/>
                </a:solidFill>
                <a:latin typeface="Trebuchet MS"/>
                <a:cs typeface="Trebuchet MS"/>
              </a:rPr>
              <a:t>You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Get</a:t>
            </a:r>
            <a:r>
              <a:rPr dirty="0" sz="3300" spc="-12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20">
                <a:solidFill>
                  <a:srgbClr val="5B5B5B"/>
                </a:solidFill>
                <a:latin typeface="Trebuchet MS"/>
                <a:cs typeface="Trebuchet MS"/>
              </a:rPr>
              <a:t>Exceptional</a:t>
            </a:r>
            <a:r>
              <a:rPr dirty="0" sz="3300" spc="-12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Value</a:t>
            </a:r>
            <a:r>
              <a:rPr dirty="0" sz="3300" spc="-12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For</a:t>
            </a:r>
            <a:r>
              <a:rPr dirty="0" sz="3300" spc="-114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Your</a:t>
            </a:r>
            <a:r>
              <a:rPr dirty="0" sz="3300" spc="-12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10">
                <a:solidFill>
                  <a:srgbClr val="5B5B5B"/>
                </a:solidFill>
                <a:latin typeface="Trebuchet MS"/>
                <a:cs typeface="Trebuchet MS"/>
              </a:rPr>
              <a:t>Investment.</a:t>
            </a:r>
            <a:endParaRPr sz="3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221668"/>
            <a:ext cx="5863538" cy="606533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074415" y="55946"/>
            <a:ext cx="5213583" cy="4608696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0010" y="0"/>
            <a:ext cx="3257551" cy="3091452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12759957" y="9548100"/>
            <a:ext cx="628650" cy="628650"/>
          </a:xfrm>
          <a:custGeom>
            <a:avLst/>
            <a:gdLst/>
            <a:ahLst/>
            <a:cxnLst/>
            <a:rect l="l" t="t" r="r" b="b"/>
            <a:pathLst>
              <a:path w="628650" h="628650">
                <a:moveTo>
                  <a:pt x="507009" y="205117"/>
                </a:moveTo>
                <a:lnTo>
                  <a:pt x="505231" y="196380"/>
                </a:lnTo>
                <a:lnTo>
                  <a:pt x="500392" y="189230"/>
                </a:lnTo>
                <a:lnTo>
                  <a:pt x="493217" y="184416"/>
                </a:lnTo>
                <a:lnTo>
                  <a:pt x="484428" y="182651"/>
                </a:lnTo>
                <a:lnTo>
                  <a:pt x="478599" y="182651"/>
                </a:lnTo>
                <a:lnTo>
                  <a:pt x="478599" y="242176"/>
                </a:lnTo>
                <a:lnTo>
                  <a:pt x="478599" y="398856"/>
                </a:lnTo>
                <a:lnTo>
                  <a:pt x="457365" y="377659"/>
                </a:lnTo>
                <a:lnTo>
                  <a:pt x="457365" y="417703"/>
                </a:lnTo>
                <a:lnTo>
                  <a:pt x="168236" y="417703"/>
                </a:lnTo>
                <a:lnTo>
                  <a:pt x="190182" y="395820"/>
                </a:lnTo>
                <a:lnTo>
                  <a:pt x="255333" y="330784"/>
                </a:lnTo>
                <a:lnTo>
                  <a:pt x="286219" y="356781"/>
                </a:lnTo>
                <a:lnTo>
                  <a:pt x="299466" y="364324"/>
                </a:lnTo>
                <a:lnTo>
                  <a:pt x="314299" y="366839"/>
                </a:lnTo>
                <a:lnTo>
                  <a:pt x="329145" y="364324"/>
                </a:lnTo>
                <a:lnTo>
                  <a:pt x="342417" y="356781"/>
                </a:lnTo>
                <a:lnTo>
                  <a:pt x="362242" y="340106"/>
                </a:lnTo>
                <a:lnTo>
                  <a:pt x="371665" y="332168"/>
                </a:lnTo>
                <a:lnTo>
                  <a:pt x="457365" y="417703"/>
                </a:lnTo>
                <a:lnTo>
                  <a:pt x="457365" y="377659"/>
                </a:lnTo>
                <a:lnTo>
                  <a:pt x="411797" y="332168"/>
                </a:lnTo>
                <a:lnTo>
                  <a:pt x="393433" y="313855"/>
                </a:lnTo>
                <a:lnTo>
                  <a:pt x="478599" y="242176"/>
                </a:lnTo>
                <a:lnTo>
                  <a:pt x="478599" y="182651"/>
                </a:lnTo>
                <a:lnTo>
                  <a:pt x="471716" y="182651"/>
                </a:lnTo>
                <a:lnTo>
                  <a:pt x="471716" y="210934"/>
                </a:lnTo>
                <a:lnTo>
                  <a:pt x="318223" y="340106"/>
                </a:lnTo>
                <a:lnTo>
                  <a:pt x="310388" y="340106"/>
                </a:lnTo>
                <a:lnTo>
                  <a:pt x="299326" y="330784"/>
                </a:lnTo>
                <a:lnTo>
                  <a:pt x="233565" y="275450"/>
                </a:lnTo>
                <a:lnTo>
                  <a:pt x="233565" y="312458"/>
                </a:lnTo>
                <a:lnTo>
                  <a:pt x="150050" y="395820"/>
                </a:lnTo>
                <a:lnTo>
                  <a:pt x="150050" y="242176"/>
                </a:lnTo>
                <a:lnTo>
                  <a:pt x="233565" y="312458"/>
                </a:lnTo>
                <a:lnTo>
                  <a:pt x="233565" y="275450"/>
                </a:lnTo>
                <a:lnTo>
                  <a:pt x="194043" y="242176"/>
                </a:lnTo>
                <a:lnTo>
                  <a:pt x="156921" y="210934"/>
                </a:lnTo>
                <a:lnTo>
                  <a:pt x="471716" y="210934"/>
                </a:lnTo>
                <a:lnTo>
                  <a:pt x="471716" y="182651"/>
                </a:lnTo>
                <a:lnTo>
                  <a:pt x="144221" y="182651"/>
                </a:lnTo>
                <a:lnTo>
                  <a:pt x="135445" y="184416"/>
                </a:lnTo>
                <a:lnTo>
                  <a:pt x="128270" y="189230"/>
                </a:lnTo>
                <a:lnTo>
                  <a:pt x="123418" y="196380"/>
                </a:lnTo>
                <a:lnTo>
                  <a:pt x="121640" y="205117"/>
                </a:lnTo>
                <a:lnTo>
                  <a:pt x="121640" y="411429"/>
                </a:lnTo>
                <a:lnTo>
                  <a:pt x="124371" y="424878"/>
                </a:lnTo>
                <a:lnTo>
                  <a:pt x="131813" y="435864"/>
                </a:lnTo>
                <a:lnTo>
                  <a:pt x="142849" y="443280"/>
                </a:lnTo>
                <a:lnTo>
                  <a:pt x="156349" y="445998"/>
                </a:lnTo>
                <a:lnTo>
                  <a:pt x="472287" y="445998"/>
                </a:lnTo>
                <a:lnTo>
                  <a:pt x="485787" y="443280"/>
                </a:lnTo>
                <a:lnTo>
                  <a:pt x="496811" y="435864"/>
                </a:lnTo>
                <a:lnTo>
                  <a:pt x="504266" y="424878"/>
                </a:lnTo>
                <a:lnTo>
                  <a:pt x="505726" y="417703"/>
                </a:lnTo>
                <a:lnTo>
                  <a:pt x="507009" y="411429"/>
                </a:lnTo>
                <a:lnTo>
                  <a:pt x="507009" y="398856"/>
                </a:lnTo>
                <a:lnTo>
                  <a:pt x="507009" y="242176"/>
                </a:lnTo>
                <a:lnTo>
                  <a:pt x="507009" y="210934"/>
                </a:lnTo>
                <a:lnTo>
                  <a:pt x="507009" y="205117"/>
                </a:lnTo>
                <a:close/>
              </a:path>
              <a:path w="628650" h="628650">
                <a:moveTo>
                  <a:pt x="628650" y="314325"/>
                </a:moveTo>
                <a:lnTo>
                  <a:pt x="625233" y="267931"/>
                </a:lnTo>
                <a:lnTo>
                  <a:pt x="615315" y="223647"/>
                </a:lnTo>
                <a:lnTo>
                  <a:pt x="599389" y="181927"/>
                </a:lnTo>
                <a:lnTo>
                  <a:pt x="598716" y="180721"/>
                </a:lnTo>
                <a:lnTo>
                  <a:pt x="598716" y="314325"/>
                </a:lnTo>
                <a:lnTo>
                  <a:pt x="594982" y="360387"/>
                </a:lnTo>
                <a:lnTo>
                  <a:pt x="584187" y="404114"/>
                </a:lnTo>
                <a:lnTo>
                  <a:pt x="566928" y="444906"/>
                </a:lnTo>
                <a:lnTo>
                  <a:pt x="543775" y="482168"/>
                </a:lnTo>
                <a:lnTo>
                  <a:pt x="515327" y="515315"/>
                </a:lnTo>
                <a:lnTo>
                  <a:pt x="482168" y="543763"/>
                </a:lnTo>
                <a:lnTo>
                  <a:pt x="444906" y="566915"/>
                </a:lnTo>
                <a:lnTo>
                  <a:pt x="404114" y="584187"/>
                </a:lnTo>
                <a:lnTo>
                  <a:pt x="360400" y="594982"/>
                </a:lnTo>
                <a:lnTo>
                  <a:pt x="314325" y="598703"/>
                </a:lnTo>
                <a:lnTo>
                  <a:pt x="268262" y="594982"/>
                </a:lnTo>
                <a:lnTo>
                  <a:pt x="224536" y="584187"/>
                </a:lnTo>
                <a:lnTo>
                  <a:pt x="183743" y="566915"/>
                </a:lnTo>
                <a:lnTo>
                  <a:pt x="146481" y="543763"/>
                </a:lnTo>
                <a:lnTo>
                  <a:pt x="113322" y="515315"/>
                </a:lnTo>
                <a:lnTo>
                  <a:pt x="84886" y="482168"/>
                </a:lnTo>
                <a:lnTo>
                  <a:pt x="61722" y="444906"/>
                </a:lnTo>
                <a:lnTo>
                  <a:pt x="44462" y="404114"/>
                </a:lnTo>
                <a:lnTo>
                  <a:pt x="33667" y="360387"/>
                </a:lnTo>
                <a:lnTo>
                  <a:pt x="29933" y="314325"/>
                </a:lnTo>
                <a:lnTo>
                  <a:pt x="33667" y="268249"/>
                </a:lnTo>
                <a:lnTo>
                  <a:pt x="44462" y="224523"/>
                </a:lnTo>
                <a:lnTo>
                  <a:pt x="61722" y="183743"/>
                </a:lnTo>
                <a:lnTo>
                  <a:pt x="84886" y="146469"/>
                </a:lnTo>
                <a:lnTo>
                  <a:pt x="113322" y="113322"/>
                </a:lnTo>
                <a:lnTo>
                  <a:pt x="146481" y="84874"/>
                </a:lnTo>
                <a:lnTo>
                  <a:pt x="183743" y="61722"/>
                </a:lnTo>
                <a:lnTo>
                  <a:pt x="224536" y="44450"/>
                </a:lnTo>
                <a:lnTo>
                  <a:pt x="268262" y="33655"/>
                </a:lnTo>
                <a:lnTo>
                  <a:pt x="314325" y="29933"/>
                </a:lnTo>
                <a:lnTo>
                  <a:pt x="360400" y="33655"/>
                </a:lnTo>
                <a:lnTo>
                  <a:pt x="404114" y="44450"/>
                </a:lnTo>
                <a:lnTo>
                  <a:pt x="444906" y="61722"/>
                </a:lnTo>
                <a:lnTo>
                  <a:pt x="482168" y="84874"/>
                </a:lnTo>
                <a:lnTo>
                  <a:pt x="515327" y="113322"/>
                </a:lnTo>
                <a:lnTo>
                  <a:pt x="543775" y="146469"/>
                </a:lnTo>
                <a:lnTo>
                  <a:pt x="566928" y="183743"/>
                </a:lnTo>
                <a:lnTo>
                  <a:pt x="584187" y="224523"/>
                </a:lnTo>
                <a:lnTo>
                  <a:pt x="594982" y="268249"/>
                </a:lnTo>
                <a:lnTo>
                  <a:pt x="598716" y="314325"/>
                </a:lnTo>
                <a:lnTo>
                  <a:pt x="598716" y="180721"/>
                </a:lnTo>
                <a:lnTo>
                  <a:pt x="577938" y="143294"/>
                </a:lnTo>
                <a:lnTo>
                  <a:pt x="551459" y="108216"/>
                </a:lnTo>
                <a:lnTo>
                  <a:pt x="520433" y="77190"/>
                </a:lnTo>
                <a:lnTo>
                  <a:pt x="485355" y="50711"/>
                </a:lnTo>
                <a:lnTo>
                  <a:pt x="447941" y="29933"/>
                </a:lnTo>
                <a:lnTo>
                  <a:pt x="405003" y="13322"/>
                </a:lnTo>
                <a:lnTo>
                  <a:pt x="360718" y="3416"/>
                </a:lnTo>
                <a:lnTo>
                  <a:pt x="314325" y="0"/>
                </a:lnTo>
                <a:lnTo>
                  <a:pt x="267944" y="3416"/>
                </a:lnTo>
                <a:lnTo>
                  <a:pt x="223647" y="13322"/>
                </a:lnTo>
                <a:lnTo>
                  <a:pt x="181940" y="29260"/>
                </a:lnTo>
                <a:lnTo>
                  <a:pt x="143294" y="50711"/>
                </a:lnTo>
                <a:lnTo>
                  <a:pt x="108216" y="77190"/>
                </a:lnTo>
                <a:lnTo>
                  <a:pt x="77190" y="108216"/>
                </a:lnTo>
                <a:lnTo>
                  <a:pt x="50711" y="143294"/>
                </a:lnTo>
                <a:lnTo>
                  <a:pt x="29260" y="181927"/>
                </a:lnTo>
                <a:lnTo>
                  <a:pt x="13335" y="223647"/>
                </a:lnTo>
                <a:lnTo>
                  <a:pt x="3416" y="267931"/>
                </a:lnTo>
                <a:lnTo>
                  <a:pt x="0" y="314325"/>
                </a:lnTo>
                <a:lnTo>
                  <a:pt x="3416" y="360705"/>
                </a:lnTo>
                <a:lnTo>
                  <a:pt x="13335" y="405003"/>
                </a:lnTo>
                <a:lnTo>
                  <a:pt x="29260" y="446709"/>
                </a:lnTo>
                <a:lnTo>
                  <a:pt x="50711" y="485355"/>
                </a:lnTo>
                <a:lnTo>
                  <a:pt x="77190" y="520433"/>
                </a:lnTo>
                <a:lnTo>
                  <a:pt x="108216" y="551446"/>
                </a:lnTo>
                <a:lnTo>
                  <a:pt x="143294" y="577938"/>
                </a:lnTo>
                <a:lnTo>
                  <a:pt x="181940" y="599389"/>
                </a:lnTo>
                <a:lnTo>
                  <a:pt x="223647" y="615315"/>
                </a:lnTo>
                <a:lnTo>
                  <a:pt x="267944" y="625233"/>
                </a:lnTo>
                <a:lnTo>
                  <a:pt x="314325" y="628650"/>
                </a:lnTo>
                <a:lnTo>
                  <a:pt x="360718" y="625233"/>
                </a:lnTo>
                <a:lnTo>
                  <a:pt x="405003" y="615315"/>
                </a:lnTo>
                <a:lnTo>
                  <a:pt x="446722" y="599389"/>
                </a:lnTo>
                <a:lnTo>
                  <a:pt x="447941" y="598703"/>
                </a:lnTo>
                <a:lnTo>
                  <a:pt x="485355" y="577938"/>
                </a:lnTo>
                <a:lnTo>
                  <a:pt x="520433" y="551446"/>
                </a:lnTo>
                <a:lnTo>
                  <a:pt x="551459" y="520433"/>
                </a:lnTo>
                <a:lnTo>
                  <a:pt x="577938" y="485355"/>
                </a:lnTo>
                <a:lnTo>
                  <a:pt x="599389" y="446709"/>
                </a:lnTo>
                <a:lnTo>
                  <a:pt x="615315" y="405003"/>
                </a:lnTo>
                <a:lnTo>
                  <a:pt x="625233" y="360705"/>
                </a:lnTo>
                <a:lnTo>
                  <a:pt x="625259" y="360387"/>
                </a:lnTo>
                <a:lnTo>
                  <a:pt x="628650" y="3143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322281" y="9570928"/>
            <a:ext cx="581660" cy="577850"/>
          </a:xfrm>
          <a:custGeom>
            <a:avLst/>
            <a:gdLst/>
            <a:ahLst/>
            <a:cxnLst/>
            <a:rect l="l" t="t" r="r" b="b"/>
            <a:pathLst>
              <a:path w="581659" h="577850">
                <a:moveTo>
                  <a:pt x="319215" y="1270"/>
                </a:moveTo>
                <a:lnTo>
                  <a:pt x="262243" y="1270"/>
                </a:lnTo>
                <a:lnTo>
                  <a:pt x="269352" y="0"/>
                </a:lnTo>
                <a:lnTo>
                  <a:pt x="312107" y="0"/>
                </a:lnTo>
                <a:lnTo>
                  <a:pt x="319215" y="1270"/>
                </a:lnTo>
                <a:close/>
              </a:path>
              <a:path w="581659" h="577850">
                <a:moveTo>
                  <a:pt x="290751" y="577850"/>
                </a:moveTo>
                <a:lnTo>
                  <a:pt x="225985" y="571500"/>
                </a:lnTo>
                <a:lnTo>
                  <a:pt x="164132" y="551180"/>
                </a:lnTo>
                <a:lnTo>
                  <a:pt x="108107" y="516890"/>
                </a:lnTo>
                <a:lnTo>
                  <a:pt x="60826" y="468630"/>
                </a:lnTo>
                <a:lnTo>
                  <a:pt x="25202" y="407670"/>
                </a:lnTo>
                <a:lnTo>
                  <a:pt x="4150" y="332740"/>
                </a:lnTo>
                <a:lnTo>
                  <a:pt x="0" y="289560"/>
                </a:lnTo>
                <a:lnTo>
                  <a:pt x="95" y="281940"/>
                </a:lnTo>
                <a:lnTo>
                  <a:pt x="4328" y="240030"/>
                </a:lnTo>
                <a:lnTo>
                  <a:pt x="5641" y="232410"/>
                </a:lnTo>
                <a:lnTo>
                  <a:pt x="7124" y="226060"/>
                </a:lnTo>
                <a:lnTo>
                  <a:pt x="8777" y="218440"/>
                </a:lnTo>
                <a:lnTo>
                  <a:pt x="10600" y="212090"/>
                </a:lnTo>
                <a:lnTo>
                  <a:pt x="12593" y="205740"/>
                </a:lnTo>
                <a:lnTo>
                  <a:pt x="14752" y="198120"/>
                </a:lnTo>
                <a:lnTo>
                  <a:pt x="17076" y="191770"/>
                </a:lnTo>
                <a:lnTo>
                  <a:pt x="19565" y="185420"/>
                </a:lnTo>
                <a:lnTo>
                  <a:pt x="22219" y="179070"/>
                </a:lnTo>
                <a:lnTo>
                  <a:pt x="25034" y="171450"/>
                </a:lnTo>
                <a:lnTo>
                  <a:pt x="41462" y="140970"/>
                </a:lnTo>
                <a:lnTo>
                  <a:pt x="45205" y="134620"/>
                </a:lnTo>
                <a:lnTo>
                  <a:pt x="49098" y="128270"/>
                </a:lnTo>
                <a:lnTo>
                  <a:pt x="53136" y="121920"/>
                </a:lnTo>
                <a:lnTo>
                  <a:pt x="57315" y="116840"/>
                </a:lnTo>
                <a:lnTo>
                  <a:pt x="61634" y="110490"/>
                </a:lnTo>
                <a:lnTo>
                  <a:pt x="90356" y="80010"/>
                </a:lnTo>
                <a:lnTo>
                  <a:pt x="117626" y="57150"/>
                </a:lnTo>
                <a:lnTo>
                  <a:pt x="123404" y="52070"/>
                </a:lnTo>
                <a:lnTo>
                  <a:pt x="129287" y="48260"/>
                </a:lnTo>
                <a:lnTo>
                  <a:pt x="135267" y="44450"/>
                </a:lnTo>
                <a:lnTo>
                  <a:pt x="147496" y="36830"/>
                </a:lnTo>
                <a:lnTo>
                  <a:pt x="153746" y="34290"/>
                </a:lnTo>
                <a:lnTo>
                  <a:pt x="160078" y="30480"/>
                </a:lnTo>
                <a:lnTo>
                  <a:pt x="166485" y="27940"/>
                </a:lnTo>
                <a:lnTo>
                  <a:pt x="172967" y="24130"/>
                </a:lnTo>
                <a:lnTo>
                  <a:pt x="206372" y="11430"/>
                </a:lnTo>
                <a:lnTo>
                  <a:pt x="213223" y="10160"/>
                </a:lnTo>
                <a:lnTo>
                  <a:pt x="220118" y="7620"/>
                </a:lnTo>
                <a:lnTo>
                  <a:pt x="255152" y="1270"/>
                </a:lnTo>
                <a:lnTo>
                  <a:pt x="326306" y="1270"/>
                </a:lnTo>
                <a:lnTo>
                  <a:pt x="361341" y="7620"/>
                </a:lnTo>
                <a:lnTo>
                  <a:pt x="368235" y="10160"/>
                </a:lnTo>
                <a:lnTo>
                  <a:pt x="375086" y="11430"/>
                </a:lnTo>
                <a:lnTo>
                  <a:pt x="408491" y="24130"/>
                </a:lnTo>
                <a:lnTo>
                  <a:pt x="414973" y="27940"/>
                </a:lnTo>
                <a:lnTo>
                  <a:pt x="421380" y="30480"/>
                </a:lnTo>
                <a:lnTo>
                  <a:pt x="427712" y="34290"/>
                </a:lnTo>
                <a:lnTo>
                  <a:pt x="433962" y="36830"/>
                </a:lnTo>
                <a:lnTo>
                  <a:pt x="446191" y="44450"/>
                </a:lnTo>
                <a:lnTo>
                  <a:pt x="452171" y="48260"/>
                </a:lnTo>
                <a:lnTo>
                  <a:pt x="458054" y="52070"/>
                </a:lnTo>
                <a:lnTo>
                  <a:pt x="463832" y="57150"/>
                </a:lnTo>
                <a:lnTo>
                  <a:pt x="469507" y="60960"/>
                </a:lnTo>
                <a:lnTo>
                  <a:pt x="475077" y="64770"/>
                </a:lnTo>
                <a:lnTo>
                  <a:pt x="480536" y="69850"/>
                </a:lnTo>
                <a:lnTo>
                  <a:pt x="485878" y="74930"/>
                </a:lnTo>
                <a:lnTo>
                  <a:pt x="489796" y="78740"/>
                </a:lnTo>
                <a:lnTo>
                  <a:pt x="249638" y="78740"/>
                </a:lnTo>
                <a:lnTo>
                  <a:pt x="234274" y="82550"/>
                </a:lnTo>
                <a:lnTo>
                  <a:pt x="190460" y="100330"/>
                </a:lnTo>
                <a:lnTo>
                  <a:pt x="151388" y="125730"/>
                </a:lnTo>
                <a:lnTo>
                  <a:pt x="139713" y="135890"/>
                </a:lnTo>
                <a:lnTo>
                  <a:pt x="148807" y="143510"/>
                </a:lnTo>
                <a:lnTo>
                  <a:pt x="158166" y="148590"/>
                </a:lnTo>
                <a:lnTo>
                  <a:pt x="160092" y="149860"/>
                </a:lnTo>
                <a:lnTo>
                  <a:pt x="127576" y="149860"/>
                </a:lnTo>
                <a:lnTo>
                  <a:pt x="116893" y="162560"/>
                </a:lnTo>
                <a:lnTo>
                  <a:pt x="91691" y="207010"/>
                </a:lnTo>
                <a:lnTo>
                  <a:pt x="77504" y="255270"/>
                </a:lnTo>
                <a:lnTo>
                  <a:pt x="75388" y="271780"/>
                </a:lnTo>
                <a:lnTo>
                  <a:pt x="580871" y="271780"/>
                </a:lnTo>
                <a:lnTo>
                  <a:pt x="581094" y="275590"/>
                </a:lnTo>
                <a:lnTo>
                  <a:pt x="581364" y="281940"/>
                </a:lnTo>
                <a:lnTo>
                  <a:pt x="581460" y="289560"/>
                </a:lnTo>
                <a:lnTo>
                  <a:pt x="74521" y="289560"/>
                </a:lnTo>
                <a:lnTo>
                  <a:pt x="75280" y="308610"/>
                </a:lnTo>
                <a:lnTo>
                  <a:pt x="82061" y="346710"/>
                </a:lnTo>
                <a:lnTo>
                  <a:pt x="95747" y="383540"/>
                </a:lnTo>
                <a:lnTo>
                  <a:pt x="115667" y="417830"/>
                </a:lnTo>
                <a:lnTo>
                  <a:pt x="127923" y="433070"/>
                </a:lnTo>
                <a:lnTo>
                  <a:pt x="158140" y="433070"/>
                </a:lnTo>
                <a:lnTo>
                  <a:pt x="148787" y="439420"/>
                </a:lnTo>
                <a:lnTo>
                  <a:pt x="139713" y="445770"/>
                </a:lnTo>
                <a:lnTo>
                  <a:pt x="151296" y="455930"/>
                </a:lnTo>
                <a:lnTo>
                  <a:pt x="163548" y="466090"/>
                </a:lnTo>
                <a:lnTo>
                  <a:pt x="176467" y="473710"/>
                </a:lnTo>
                <a:lnTo>
                  <a:pt x="190054" y="482600"/>
                </a:lnTo>
                <a:lnTo>
                  <a:pt x="204165" y="488950"/>
                </a:lnTo>
                <a:lnTo>
                  <a:pt x="233523" y="499110"/>
                </a:lnTo>
                <a:lnTo>
                  <a:pt x="248771" y="502920"/>
                </a:lnTo>
                <a:lnTo>
                  <a:pt x="278938" y="502920"/>
                </a:lnTo>
                <a:lnTo>
                  <a:pt x="280836" y="504190"/>
                </a:lnTo>
                <a:lnTo>
                  <a:pt x="487227" y="504190"/>
                </a:lnTo>
                <a:lnTo>
                  <a:pt x="473386" y="516890"/>
                </a:lnTo>
                <a:lnTo>
                  <a:pt x="417367" y="551180"/>
                </a:lnTo>
                <a:lnTo>
                  <a:pt x="355517" y="571500"/>
                </a:lnTo>
                <a:lnTo>
                  <a:pt x="323317" y="576580"/>
                </a:lnTo>
                <a:lnTo>
                  <a:pt x="290751" y="577850"/>
                </a:lnTo>
                <a:close/>
              </a:path>
              <a:path w="581659" h="577850">
                <a:moveTo>
                  <a:pt x="198156" y="160020"/>
                </a:moveTo>
                <a:lnTo>
                  <a:pt x="177684" y="160020"/>
                </a:lnTo>
                <a:lnTo>
                  <a:pt x="192120" y="137160"/>
                </a:lnTo>
                <a:lnTo>
                  <a:pt x="208924" y="115570"/>
                </a:lnTo>
                <a:lnTo>
                  <a:pt x="228097" y="96520"/>
                </a:lnTo>
                <a:lnTo>
                  <a:pt x="249638" y="78740"/>
                </a:lnTo>
                <a:lnTo>
                  <a:pt x="332342" y="78740"/>
                </a:lnTo>
                <a:lnTo>
                  <a:pt x="333869" y="80010"/>
                </a:lnTo>
                <a:lnTo>
                  <a:pt x="279980" y="80010"/>
                </a:lnTo>
                <a:lnTo>
                  <a:pt x="253669" y="97790"/>
                </a:lnTo>
                <a:lnTo>
                  <a:pt x="230450" y="116840"/>
                </a:lnTo>
                <a:lnTo>
                  <a:pt x="210323" y="140970"/>
                </a:lnTo>
                <a:lnTo>
                  <a:pt x="198156" y="160020"/>
                </a:lnTo>
                <a:close/>
              </a:path>
              <a:path w="581659" h="577850">
                <a:moveTo>
                  <a:pt x="438507" y="160020"/>
                </a:moveTo>
                <a:lnTo>
                  <a:pt x="403776" y="160020"/>
                </a:lnTo>
                <a:lnTo>
                  <a:pt x="413668" y="154940"/>
                </a:lnTo>
                <a:lnTo>
                  <a:pt x="423294" y="148590"/>
                </a:lnTo>
                <a:lnTo>
                  <a:pt x="432653" y="143510"/>
                </a:lnTo>
                <a:lnTo>
                  <a:pt x="441747" y="135890"/>
                </a:lnTo>
                <a:lnTo>
                  <a:pt x="430115" y="125730"/>
                </a:lnTo>
                <a:lnTo>
                  <a:pt x="391221" y="100330"/>
                </a:lnTo>
                <a:lnTo>
                  <a:pt x="347629" y="82550"/>
                </a:lnTo>
                <a:lnTo>
                  <a:pt x="332342" y="78740"/>
                </a:lnTo>
                <a:lnTo>
                  <a:pt x="489796" y="78740"/>
                </a:lnTo>
                <a:lnTo>
                  <a:pt x="491102" y="80010"/>
                </a:lnTo>
                <a:lnTo>
                  <a:pt x="496209" y="83820"/>
                </a:lnTo>
                <a:lnTo>
                  <a:pt x="501192" y="90170"/>
                </a:lnTo>
                <a:lnTo>
                  <a:pt x="524143" y="116840"/>
                </a:lnTo>
                <a:lnTo>
                  <a:pt x="528322" y="121920"/>
                </a:lnTo>
                <a:lnTo>
                  <a:pt x="532360" y="128270"/>
                </a:lnTo>
                <a:lnTo>
                  <a:pt x="536253" y="134620"/>
                </a:lnTo>
                <a:lnTo>
                  <a:pt x="539996" y="140970"/>
                </a:lnTo>
                <a:lnTo>
                  <a:pt x="543589" y="146050"/>
                </a:lnTo>
                <a:lnTo>
                  <a:pt x="545655" y="149860"/>
                </a:lnTo>
                <a:lnTo>
                  <a:pt x="453710" y="149860"/>
                </a:lnTo>
                <a:lnTo>
                  <a:pt x="443676" y="156210"/>
                </a:lnTo>
                <a:lnTo>
                  <a:pt x="438507" y="160020"/>
                </a:lnTo>
                <a:close/>
              </a:path>
              <a:path w="581659" h="577850">
                <a:moveTo>
                  <a:pt x="297319" y="186690"/>
                </a:moveTo>
                <a:lnTo>
                  <a:pt x="279980" y="186690"/>
                </a:lnTo>
                <a:lnTo>
                  <a:pt x="279980" y="80010"/>
                </a:lnTo>
                <a:lnTo>
                  <a:pt x="297319" y="80010"/>
                </a:lnTo>
                <a:lnTo>
                  <a:pt x="297319" y="186690"/>
                </a:lnTo>
                <a:close/>
              </a:path>
              <a:path w="581659" h="577850">
                <a:moveTo>
                  <a:pt x="385865" y="186690"/>
                </a:moveTo>
                <a:lnTo>
                  <a:pt x="297319" y="186690"/>
                </a:lnTo>
                <a:lnTo>
                  <a:pt x="343546" y="181610"/>
                </a:lnTo>
                <a:lnTo>
                  <a:pt x="365994" y="175260"/>
                </a:lnTo>
                <a:lnTo>
                  <a:pt x="387998" y="167640"/>
                </a:lnTo>
                <a:lnTo>
                  <a:pt x="379717" y="153670"/>
                </a:lnTo>
                <a:lnTo>
                  <a:pt x="370491" y="140970"/>
                </a:lnTo>
                <a:lnTo>
                  <a:pt x="337268" y="106680"/>
                </a:lnTo>
                <a:lnTo>
                  <a:pt x="297319" y="80010"/>
                </a:lnTo>
                <a:lnTo>
                  <a:pt x="333869" y="80010"/>
                </a:lnTo>
                <a:lnTo>
                  <a:pt x="353710" y="96520"/>
                </a:lnTo>
                <a:lnTo>
                  <a:pt x="372739" y="115570"/>
                </a:lnTo>
                <a:lnTo>
                  <a:pt x="389427" y="137160"/>
                </a:lnTo>
                <a:lnTo>
                  <a:pt x="403776" y="160020"/>
                </a:lnTo>
                <a:lnTo>
                  <a:pt x="438507" y="160020"/>
                </a:lnTo>
                <a:lnTo>
                  <a:pt x="433338" y="163830"/>
                </a:lnTo>
                <a:lnTo>
                  <a:pt x="422696" y="168910"/>
                </a:lnTo>
                <a:lnTo>
                  <a:pt x="411750" y="175260"/>
                </a:lnTo>
                <a:lnTo>
                  <a:pt x="415008" y="182880"/>
                </a:lnTo>
                <a:lnTo>
                  <a:pt x="396147" y="182880"/>
                </a:lnTo>
                <a:lnTo>
                  <a:pt x="385865" y="186690"/>
                </a:lnTo>
                <a:close/>
              </a:path>
              <a:path w="581659" h="577850">
                <a:moveTo>
                  <a:pt x="161906" y="271780"/>
                </a:moveTo>
                <a:lnTo>
                  <a:pt x="144567" y="271780"/>
                </a:lnTo>
                <a:lnTo>
                  <a:pt x="147348" y="246380"/>
                </a:lnTo>
                <a:lnTo>
                  <a:pt x="152465" y="222250"/>
                </a:lnTo>
                <a:lnTo>
                  <a:pt x="159918" y="198120"/>
                </a:lnTo>
                <a:lnTo>
                  <a:pt x="169708" y="175260"/>
                </a:lnTo>
                <a:lnTo>
                  <a:pt x="158763" y="168910"/>
                </a:lnTo>
                <a:lnTo>
                  <a:pt x="148121" y="163830"/>
                </a:lnTo>
                <a:lnTo>
                  <a:pt x="137784" y="156210"/>
                </a:lnTo>
                <a:lnTo>
                  <a:pt x="127576" y="149860"/>
                </a:lnTo>
                <a:lnTo>
                  <a:pt x="160092" y="149860"/>
                </a:lnTo>
                <a:lnTo>
                  <a:pt x="167792" y="154940"/>
                </a:lnTo>
                <a:lnTo>
                  <a:pt x="177684" y="160020"/>
                </a:lnTo>
                <a:lnTo>
                  <a:pt x="198156" y="160020"/>
                </a:lnTo>
                <a:lnTo>
                  <a:pt x="193288" y="167640"/>
                </a:lnTo>
                <a:lnTo>
                  <a:pt x="214327" y="175260"/>
                </a:lnTo>
                <a:lnTo>
                  <a:pt x="235788" y="180340"/>
                </a:lnTo>
                <a:lnTo>
                  <a:pt x="250378" y="182880"/>
                </a:lnTo>
                <a:lnTo>
                  <a:pt x="185312" y="182880"/>
                </a:lnTo>
                <a:lnTo>
                  <a:pt x="176361" y="204470"/>
                </a:lnTo>
                <a:lnTo>
                  <a:pt x="169477" y="226060"/>
                </a:lnTo>
                <a:lnTo>
                  <a:pt x="164658" y="248920"/>
                </a:lnTo>
                <a:lnTo>
                  <a:pt x="161906" y="271780"/>
                </a:lnTo>
                <a:close/>
              </a:path>
              <a:path w="581659" h="577850">
                <a:moveTo>
                  <a:pt x="580871" y="271780"/>
                </a:moveTo>
                <a:lnTo>
                  <a:pt x="506071" y="271780"/>
                </a:lnTo>
                <a:lnTo>
                  <a:pt x="503969" y="255270"/>
                </a:lnTo>
                <a:lnTo>
                  <a:pt x="500549" y="238760"/>
                </a:lnTo>
                <a:lnTo>
                  <a:pt x="482470" y="190500"/>
                </a:lnTo>
                <a:lnTo>
                  <a:pt x="453710" y="149860"/>
                </a:lnTo>
                <a:lnTo>
                  <a:pt x="545655" y="149860"/>
                </a:lnTo>
                <a:lnTo>
                  <a:pt x="559240" y="179070"/>
                </a:lnTo>
                <a:lnTo>
                  <a:pt x="561893" y="185420"/>
                </a:lnTo>
                <a:lnTo>
                  <a:pt x="564382" y="191770"/>
                </a:lnTo>
                <a:lnTo>
                  <a:pt x="566706" y="198120"/>
                </a:lnTo>
                <a:lnTo>
                  <a:pt x="568866" y="205740"/>
                </a:lnTo>
                <a:lnTo>
                  <a:pt x="570858" y="212090"/>
                </a:lnTo>
                <a:lnTo>
                  <a:pt x="572681" y="218440"/>
                </a:lnTo>
                <a:lnTo>
                  <a:pt x="574334" y="226060"/>
                </a:lnTo>
                <a:lnTo>
                  <a:pt x="575818" y="232410"/>
                </a:lnTo>
                <a:lnTo>
                  <a:pt x="577130" y="240030"/>
                </a:lnTo>
                <a:lnTo>
                  <a:pt x="578270" y="246380"/>
                </a:lnTo>
                <a:lnTo>
                  <a:pt x="579236" y="254000"/>
                </a:lnTo>
                <a:lnTo>
                  <a:pt x="580029" y="261620"/>
                </a:lnTo>
                <a:lnTo>
                  <a:pt x="580649" y="267970"/>
                </a:lnTo>
                <a:lnTo>
                  <a:pt x="580871" y="271780"/>
                </a:lnTo>
                <a:close/>
              </a:path>
              <a:path w="581659" h="577850">
                <a:moveTo>
                  <a:pt x="297318" y="271780"/>
                </a:moveTo>
                <a:lnTo>
                  <a:pt x="279980" y="271780"/>
                </a:lnTo>
                <a:lnTo>
                  <a:pt x="279980" y="203200"/>
                </a:lnTo>
                <a:lnTo>
                  <a:pt x="255594" y="201930"/>
                </a:lnTo>
                <a:lnTo>
                  <a:pt x="231688" y="196850"/>
                </a:lnTo>
                <a:lnTo>
                  <a:pt x="208260" y="190500"/>
                </a:lnTo>
                <a:lnTo>
                  <a:pt x="185312" y="182880"/>
                </a:lnTo>
                <a:lnTo>
                  <a:pt x="250378" y="182880"/>
                </a:lnTo>
                <a:lnTo>
                  <a:pt x="257672" y="184150"/>
                </a:lnTo>
                <a:lnTo>
                  <a:pt x="279980" y="186690"/>
                </a:lnTo>
                <a:lnTo>
                  <a:pt x="385865" y="186690"/>
                </a:lnTo>
                <a:lnTo>
                  <a:pt x="372155" y="191770"/>
                </a:lnTo>
                <a:lnTo>
                  <a:pt x="347686" y="198120"/>
                </a:lnTo>
                <a:lnTo>
                  <a:pt x="322741" y="201930"/>
                </a:lnTo>
                <a:lnTo>
                  <a:pt x="297319" y="203200"/>
                </a:lnTo>
                <a:lnTo>
                  <a:pt x="297318" y="271780"/>
                </a:lnTo>
                <a:close/>
              </a:path>
              <a:path w="581659" h="577850">
                <a:moveTo>
                  <a:pt x="436891" y="271780"/>
                </a:moveTo>
                <a:lnTo>
                  <a:pt x="419554" y="271780"/>
                </a:lnTo>
                <a:lnTo>
                  <a:pt x="416859" y="248920"/>
                </a:lnTo>
                <a:lnTo>
                  <a:pt x="412059" y="226060"/>
                </a:lnTo>
                <a:lnTo>
                  <a:pt x="405155" y="204470"/>
                </a:lnTo>
                <a:lnTo>
                  <a:pt x="396147" y="182880"/>
                </a:lnTo>
                <a:lnTo>
                  <a:pt x="415008" y="182880"/>
                </a:lnTo>
                <a:lnTo>
                  <a:pt x="421524" y="198120"/>
                </a:lnTo>
                <a:lnTo>
                  <a:pt x="428972" y="222250"/>
                </a:lnTo>
                <a:lnTo>
                  <a:pt x="434094" y="247650"/>
                </a:lnTo>
                <a:lnTo>
                  <a:pt x="436891" y="271780"/>
                </a:lnTo>
                <a:close/>
              </a:path>
              <a:path w="581659" h="577850">
                <a:moveTo>
                  <a:pt x="158140" y="433070"/>
                </a:moveTo>
                <a:lnTo>
                  <a:pt x="127923" y="433070"/>
                </a:lnTo>
                <a:lnTo>
                  <a:pt x="137874" y="425450"/>
                </a:lnTo>
                <a:lnTo>
                  <a:pt x="148155" y="419100"/>
                </a:lnTo>
                <a:lnTo>
                  <a:pt x="158767" y="412750"/>
                </a:lnTo>
                <a:lnTo>
                  <a:pt x="169708" y="406400"/>
                </a:lnTo>
                <a:lnTo>
                  <a:pt x="158281" y="378460"/>
                </a:lnTo>
                <a:lnTo>
                  <a:pt x="150166" y="349250"/>
                </a:lnTo>
                <a:lnTo>
                  <a:pt x="145364" y="320040"/>
                </a:lnTo>
                <a:lnTo>
                  <a:pt x="143874" y="289560"/>
                </a:lnTo>
                <a:lnTo>
                  <a:pt x="161212" y="289560"/>
                </a:lnTo>
                <a:lnTo>
                  <a:pt x="162576" y="317500"/>
                </a:lnTo>
                <a:lnTo>
                  <a:pt x="167048" y="345440"/>
                </a:lnTo>
                <a:lnTo>
                  <a:pt x="174626" y="373380"/>
                </a:lnTo>
                <a:lnTo>
                  <a:pt x="185312" y="398780"/>
                </a:lnTo>
                <a:lnTo>
                  <a:pt x="250438" y="398780"/>
                </a:lnTo>
                <a:lnTo>
                  <a:pt x="235878" y="401320"/>
                </a:lnTo>
                <a:lnTo>
                  <a:pt x="214459" y="407670"/>
                </a:lnTo>
                <a:lnTo>
                  <a:pt x="193462" y="415290"/>
                </a:lnTo>
                <a:lnTo>
                  <a:pt x="197537" y="421640"/>
                </a:lnTo>
                <a:lnTo>
                  <a:pt x="177684" y="421640"/>
                </a:lnTo>
                <a:lnTo>
                  <a:pt x="167773" y="426720"/>
                </a:lnTo>
                <a:lnTo>
                  <a:pt x="158140" y="433070"/>
                </a:lnTo>
                <a:close/>
              </a:path>
              <a:path w="581659" h="577850">
                <a:moveTo>
                  <a:pt x="250438" y="398780"/>
                </a:moveTo>
                <a:lnTo>
                  <a:pt x="185312" y="398780"/>
                </a:lnTo>
                <a:lnTo>
                  <a:pt x="208256" y="391160"/>
                </a:lnTo>
                <a:lnTo>
                  <a:pt x="231681" y="384810"/>
                </a:lnTo>
                <a:lnTo>
                  <a:pt x="255589" y="381000"/>
                </a:lnTo>
                <a:lnTo>
                  <a:pt x="279980" y="378460"/>
                </a:lnTo>
                <a:lnTo>
                  <a:pt x="279980" y="289560"/>
                </a:lnTo>
                <a:lnTo>
                  <a:pt x="297319" y="289560"/>
                </a:lnTo>
                <a:lnTo>
                  <a:pt x="297319" y="378460"/>
                </a:lnTo>
                <a:lnTo>
                  <a:pt x="322750" y="379730"/>
                </a:lnTo>
                <a:lnTo>
                  <a:pt x="347670" y="383540"/>
                </a:lnTo>
                <a:lnTo>
                  <a:pt x="372078" y="389890"/>
                </a:lnTo>
                <a:lnTo>
                  <a:pt x="389147" y="396240"/>
                </a:lnTo>
                <a:lnTo>
                  <a:pt x="279980" y="396240"/>
                </a:lnTo>
                <a:lnTo>
                  <a:pt x="257718" y="397510"/>
                </a:lnTo>
                <a:lnTo>
                  <a:pt x="250438" y="398780"/>
                </a:lnTo>
                <a:close/>
              </a:path>
              <a:path w="581659" h="577850">
                <a:moveTo>
                  <a:pt x="414868" y="398780"/>
                </a:moveTo>
                <a:lnTo>
                  <a:pt x="395974" y="398780"/>
                </a:lnTo>
                <a:lnTo>
                  <a:pt x="406764" y="373380"/>
                </a:lnTo>
                <a:lnTo>
                  <a:pt x="414407" y="345440"/>
                </a:lnTo>
                <a:lnTo>
                  <a:pt x="418901" y="317500"/>
                </a:lnTo>
                <a:lnTo>
                  <a:pt x="420247" y="289560"/>
                </a:lnTo>
                <a:lnTo>
                  <a:pt x="437586" y="289560"/>
                </a:lnTo>
                <a:lnTo>
                  <a:pt x="436220" y="317500"/>
                </a:lnTo>
                <a:lnTo>
                  <a:pt x="436096" y="320040"/>
                </a:lnTo>
                <a:lnTo>
                  <a:pt x="431294" y="349250"/>
                </a:lnTo>
                <a:lnTo>
                  <a:pt x="423179" y="378460"/>
                </a:lnTo>
                <a:lnTo>
                  <a:pt x="414868" y="398780"/>
                </a:lnTo>
                <a:close/>
              </a:path>
              <a:path w="581659" h="577850">
                <a:moveTo>
                  <a:pt x="543341" y="433070"/>
                </a:moveTo>
                <a:lnTo>
                  <a:pt x="453537" y="433070"/>
                </a:lnTo>
                <a:lnTo>
                  <a:pt x="465826" y="417830"/>
                </a:lnTo>
                <a:lnTo>
                  <a:pt x="476577" y="401320"/>
                </a:lnTo>
                <a:lnTo>
                  <a:pt x="493459" y="365760"/>
                </a:lnTo>
                <a:lnTo>
                  <a:pt x="503730" y="328930"/>
                </a:lnTo>
                <a:lnTo>
                  <a:pt x="506938" y="289560"/>
                </a:lnTo>
                <a:lnTo>
                  <a:pt x="581460" y="289560"/>
                </a:lnTo>
                <a:lnTo>
                  <a:pt x="577316" y="332740"/>
                </a:lnTo>
                <a:lnTo>
                  <a:pt x="568800" y="372110"/>
                </a:lnTo>
                <a:lnTo>
                  <a:pt x="556275" y="407670"/>
                </a:lnTo>
                <a:lnTo>
                  <a:pt x="543341" y="433070"/>
                </a:lnTo>
                <a:close/>
              </a:path>
              <a:path w="581659" h="577850">
                <a:moveTo>
                  <a:pt x="297319" y="504190"/>
                </a:moveTo>
                <a:lnTo>
                  <a:pt x="280836" y="504190"/>
                </a:lnTo>
                <a:lnTo>
                  <a:pt x="280766" y="495300"/>
                </a:lnTo>
                <a:lnTo>
                  <a:pt x="280665" y="482600"/>
                </a:lnTo>
                <a:lnTo>
                  <a:pt x="280554" y="468630"/>
                </a:lnTo>
                <a:lnTo>
                  <a:pt x="280453" y="455930"/>
                </a:lnTo>
                <a:lnTo>
                  <a:pt x="280373" y="445770"/>
                </a:lnTo>
                <a:lnTo>
                  <a:pt x="280272" y="433070"/>
                </a:lnTo>
                <a:lnTo>
                  <a:pt x="280181" y="421640"/>
                </a:lnTo>
                <a:lnTo>
                  <a:pt x="280070" y="407670"/>
                </a:lnTo>
                <a:lnTo>
                  <a:pt x="279980" y="396240"/>
                </a:lnTo>
                <a:lnTo>
                  <a:pt x="297319" y="396240"/>
                </a:lnTo>
                <a:lnTo>
                  <a:pt x="297319" y="504190"/>
                </a:lnTo>
                <a:close/>
              </a:path>
              <a:path w="581659" h="577850">
                <a:moveTo>
                  <a:pt x="487227" y="504190"/>
                </a:moveTo>
                <a:lnTo>
                  <a:pt x="297319" y="504190"/>
                </a:lnTo>
                <a:lnTo>
                  <a:pt x="311302" y="495300"/>
                </a:lnTo>
                <a:lnTo>
                  <a:pt x="324597" y="486410"/>
                </a:lnTo>
                <a:lnTo>
                  <a:pt x="360226" y="454660"/>
                </a:lnTo>
                <a:lnTo>
                  <a:pt x="387998" y="415290"/>
                </a:lnTo>
                <a:lnTo>
                  <a:pt x="366014" y="406400"/>
                </a:lnTo>
                <a:lnTo>
                  <a:pt x="343573" y="401320"/>
                </a:lnTo>
                <a:lnTo>
                  <a:pt x="320674" y="397510"/>
                </a:lnTo>
                <a:lnTo>
                  <a:pt x="297319" y="396240"/>
                </a:lnTo>
                <a:lnTo>
                  <a:pt x="389147" y="396240"/>
                </a:lnTo>
                <a:lnTo>
                  <a:pt x="395974" y="398780"/>
                </a:lnTo>
                <a:lnTo>
                  <a:pt x="414868" y="398780"/>
                </a:lnTo>
                <a:lnTo>
                  <a:pt x="411751" y="406400"/>
                </a:lnTo>
                <a:lnTo>
                  <a:pt x="422693" y="412750"/>
                </a:lnTo>
                <a:lnTo>
                  <a:pt x="433305" y="419100"/>
                </a:lnTo>
                <a:lnTo>
                  <a:pt x="437417" y="421640"/>
                </a:lnTo>
                <a:lnTo>
                  <a:pt x="403777" y="421640"/>
                </a:lnTo>
                <a:lnTo>
                  <a:pt x="389381" y="445770"/>
                </a:lnTo>
                <a:lnTo>
                  <a:pt x="372648" y="466090"/>
                </a:lnTo>
                <a:lnTo>
                  <a:pt x="353578" y="485140"/>
                </a:lnTo>
                <a:lnTo>
                  <a:pt x="332169" y="502920"/>
                </a:lnTo>
                <a:lnTo>
                  <a:pt x="488611" y="502920"/>
                </a:lnTo>
                <a:lnTo>
                  <a:pt x="487227" y="504190"/>
                </a:lnTo>
                <a:close/>
              </a:path>
              <a:path w="581659" h="577850">
                <a:moveTo>
                  <a:pt x="278938" y="502920"/>
                </a:moveTo>
                <a:lnTo>
                  <a:pt x="248771" y="502920"/>
                </a:lnTo>
                <a:lnTo>
                  <a:pt x="227564" y="485140"/>
                </a:lnTo>
                <a:lnTo>
                  <a:pt x="208647" y="466090"/>
                </a:lnTo>
                <a:lnTo>
                  <a:pt x="192020" y="445770"/>
                </a:lnTo>
                <a:lnTo>
                  <a:pt x="177684" y="421640"/>
                </a:lnTo>
                <a:lnTo>
                  <a:pt x="197537" y="421640"/>
                </a:lnTo>
                <a:lnTo>
                  <a:pt x="210579" y="441960"/>
                </a:lnTo>
                <a:lnTo>
                  <a:pt x="230848" y="466090"/>
                </a:lnTo>
                <a:lnTo>
                  <a:pt x="254267" y="486410"/>
                </a:lnTo>
                <a:lnTo>
                  <a:pt x="278938" y="502920"/>
                </a:lnTo>
                <a:close/>
              </a:path>
              <a:path w="581659" h="577850">
                <a:moveTo>
                  <a:pt x="488611" y="502920"/>
                </a:moveTo>
                <a:lnTo>
                  <a:pt x="332168" y="502920"/>
                </a:lnTo>
                <a:lnTo>
                  <a:pt x="347493" y="499110"/>
                </a:lnTo>
                <a:lnTo>
                  <a:pt x="377000" y="488950"/>
                </a:lnTo>
                <a:lnTo>
                  <a:pt x="391183" y="482600"/>
                </a:lnTo>
                <a:lnTo>
                  <a:pt x="404838" y="473710"/>
                </a:lnTo>
                <a:lnTo>
                  <a:pt x="417817" y="466090"/>
                </a:lnTo>
                <a:lnTo>
                  <a:pt x="430120" y="455930"/>
                </a:lnTo>
                <a:lnTo>
                  <a:pt x="441748" y="445770"/>
                </a:lnTo>
                <a:lnTo>
                  <a:pt x="432674" y="439420"/>
                </a:lnTo>
                <a:lnTo>
                  <a:pt x="423320" y="433070"/>
                </a:lnTo>
                <a:lnTo>
                  <a:pt x="413688" y="426720"/>
                </a:lnTo>
                <a:lnTo>
                  <a:pt x="403777" y="421640"/>
                </a:lnTo>
                <a:lnTo>
                  <a:pt x="437417" y="421640"/>
                </a:lnTo>
                <a:lnTo>
                  <a:pt x="443586" y="425450"/>
                </a:lnTo>
                <a:lnTo>
                  <a:pt x="453538" y="433070"/>
                </a:lnTo>
                <a:lnTo>
                  <a:pt x="543341" y="433070"/>
                </a:lnTo>
                <a:lnTo>
                  <a:pt x="540108" y="439420"/>
                </a:lnTo>
                <a:lnTo>
                  <a:pt x="520661" y="468630"/>
                </a:lnTo>
                <a:lnTo>
                  <a:pt x="498299" y="494030"/>
                </a:lnTo>
                <a:lnTo>
                  <a:pt x="488611" y="5029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TAG</a:t>
            </a:r>
            <a:r>
              <a:rPr dirty="0" spc="-130"/>
              <a:t> </a:t>
            </a:r>
            <a:r>
              <a:rPr dirty="0" spc="-220"/>
              <a:t>HEUER</a:t>
            </a:r>
            <a:r>
              <a:rPr dirty="0" spc="-15"/>
              <a:t> </a:t>
            </a:r>
            <a:r>
              <a:rPr dirty="0"/>
              <a:t>WATcH</a:t>
            </a:r>
            <a:r>
              <a:rPr dirty="0" spc="-70"/>
              <a:t> </a:t>
            </a:r>
            <a:r>
              <a:rPr dirty="0" spc="-160"/>
              <a:t>REPAIR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7074324" y="9584875"/>
            <a:ext cx="4444365" cy="528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890"/>
              </a:lnSpc>
            </a:pPr>
            <a:r>
              <a:rPr dirty="0" u="heavy" sz="3300" spc="-9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Www.</a:t>
            </a:r>
            <a:r>
              <a:rPr dirty="0" sz="3300" spc="-90">
                <a:solidFill>
                  <a:srgbClr val="5B5B5B"/>
                </a:solidFill>
                <a:latin typeface="Trebuchet MS"/>
                <a:cs typeface="Trebuchet MS"/>
                <a:hlinkClick r:id="rId5"/>
              </a:rPr>
              <a:t>jj</a:t>
            </a:r>
            <a:r>
              <a:rPr dirty="0" u="heavy" sz="3300" spc="-9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watchrepair.com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3529941" y="9584942"/>
            <a:ext cx="4359910" cy="528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890"/>
              </a:lnSpc>
            </a:pPr>
            <a:r>
              <a:rPr dirty="0" sz="3300" spc="-85">
                <a:solidFill>
                  <a:srgbClr val="5B5B5B"/>
                </a:solidFill>
                <a:latin typeface="Trebuchet MS"/>
                <a:cs typeface="Trebuchet MS"/>
                <a:hlinkClick r:id="rId6"/>
              </a:rPr>
              <a:t>info@jjwatchrepair.com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7246600" y="353223"/>
            <a:ext cx="941705" cy="285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260" i="1">
                <a:solidFill>
                  <a:srgbClr val="202020"/>
                </a:solidFill>
                <a:latin typeface="Trebuchet MS"/>
                <a:cs typeface="Trebuchet MS"/>
              </a:rPr>
              <a:t>J&amp;J</a:t>
            </a:r>
            <a:r>
              <a:rPr dirty="0" sz="1700" spc="-70" i="1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dirty="0" sz="1700" spc="-10" i="1">
                <a:solidFill>
                  <a:srgbClr val="202020"/>
                </a:solidFill>
                <a:latin typeface="Trebuchet MS"/>
                <a:cs typeface="Trebuchet MS"/>
              </a:rPr>
              <a:t>Watch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562448" y="3564636"/>
            <a:ext cx="8406765" cy="4565650"/>
          </a:xfrm>
          <a:prstGeom prst="rect">
            <a:avLst/>
          </a:prstGeom>
        </p:spPr>
        <p:txBody>
          <a:bodyPr wrap="square" lIns="0" tIns="122555" rIns="0" bIns="0" rtlCol="0" vert="horz">
            <a:spAutoFit/>
          </a:bodyPr>
          <a:lstStyle/>
          <a:p>
            <a:pPr marL="12700" marR="2491740">
              <a:lnSpc>
                <a:spcPct val="79900"/>
              </a:lnSpc>
              <a:spcBef>
                <a:spcPts val="965"/>
              </a:spcBef>
              <a:tabLst>
                <a:tab pos="1354455" algn="l"/>
                <a:tab pos="1666239" algn="l"/>
                <a:tab pos="2683510" algn="l"/>
                <a:tab pos="2830195" algn="l"/>
                <a:tab pos="4319905" algn="l"/>
                <a:tab pos="4871720" algn="l"/>
              </a:tabLst>
            </a:pPr>
            <a:r>
              <a:rPr dirty="0" sz="3600" spc="-20" b="1">
                <a:solidFill>
                  <a:srgbClr val="202020"/>
                </a:solidFill>
                <a:latin typeface="Cambria"/>
                <a:cs typeface="Cambria"/>
              </a:rPr>
              <a:t>HEAR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20" b="1">
                <a:solidFill>
                  <a:srgbClr val="202020"/>
                </a:solidFill>
                <a:latin typeface="Cambria"/>
                <a:cs typeface="Cambria"/>
              </a:rPr>
              <a:t>WHAT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80" b="1">
                <a:solidFill>
                  <a:srgbClr val="202020"/>
                </a:solidFill>
                <a:latin typeface="Cambria"/>
                <a:cs typeface="Cambria"/>
              </a:rPr>
              <a:t>CLIENTS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130" b="1">
                <a:solidFill>
                  <a:srgbClr val="202020"/>
                </a:solidFill>
                <a:latin typeface="Cambria"/>
                <a:cs typeface="Cambria"/>
              </a:rPr>
              <a:t>SAY </a:t>
            </a:r>
            <a:r>
              <a:rPr dirty="0" sz="3600" spc="-10" b="1">
                <a:solidFill>
                  <a:srgbClr val="202020"/>
                </a:solidFill>
                <a:latin typeface="Cambria"/>
                <a:cs typeface="Cambria"/>
              </a:rPr>
              <a:t>ABOUT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25" b="1">
                <a:solidFill>
                  <a:srgbClr val="202020"/>
                </a:solidFill>
                <a:latin typeface="Cambria"/>
                <a:cs typeface="Cambria"/>
              </a:rPr>
              <a:t>TAG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10" b="1">
                <a:solidFill>
                  <a:srgbClr val="202020"/>
                </a:solidFill>
                <a:latin typeface="Cambria"/>
                <a:cs typeface="Cambria"/>
              </a:rPr>
              <a:t>HEUER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70" b="1">
                <a:solidFill>
                  <a:srgbClr val="202020"/>
                </a:solidFill>
                <a:latin typeface="Cambria"/>
                <a:cs typeface="Cambria"/>
              </a:rPr>
              <a:t>WATCH </a:t>
            </a:r>
            <a:r>
              <a:rPr dirty="0" sz="3600" spc="-10" b="1">
                <a:solidFill>
                  <a:srgbClr val="202020"/>
                </a:solidFill>
                <a:latin typeface="Cambria"/>
                <a:cs typeface="Cambria"/>
              </a:rPr>
              <a:t>REPAIR</a:t>
            </a:r>
            <a:endParaRPr sz="3600">
              <a:latin typeface="Cambria"/>
              <a:cs typeface="Cambria"/>
            </a:endParaRPr>
          </a:p>
          <a:p>
            <a:pPr marL="12700" marR="5080">
              <a:lnSpc>
                <a:spcPct val="117400"/>
              </a:lnSpc>
              <a:spcBef>
                <a:spcPts val="1275"/>
              </a:spcBef>
            </a:pPr>
            <a:r>
              <a:rPr dirty="0" sz="3300" spc="50">
                <a:solidFill>
                  <a:srgbClr val="5B5B5B"/>
                </a:solidFill>
                <a:latin typeface="Trebuchet MS"/>
                <a:cs typeface="Trebuchet MS"/>
              </a:rPr>
              <a:t>Our</a:t>
            </a:r>
            <a:r>
              <a:rPr dirty="0" sz="3300" spc="-18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60">
                <a:solidFill>
                  <a:srgbClr val="5B5B5B"/>
                </a:solidFill>
                <a:latin typeface="Trebuchet MS"/>
                <a:cs typeface="Trebuchet MS"/>
              </a:rPr>
              <a:t>Customers</a:t>
            </a:r>
            <a:r>
              <a:rPr dirty="0" sz="3300" spc="-18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145">
                <a:solidFill>
                  <a:srgbClr val="5B5B5B"/>
                </a:solidFill>
                <a:latin typeface="Trebuchet MS"/>
                <a:cs typeface="Trebuchet MS"/>
              </a:rPr>
              <a:t>Rave</a:t>
            </a:r>
            <a:r>
              <a:rPr dirty="0" sz="3300" spc="-17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About</a:t>
            </a:r>
            <a:r>
              <a:rPr dirty="0" sz="3300" spc="-18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50">
                <a:solidFill>
                  <a:srgbClr val="5B5B5B"/>
                </a:solidFill>
                <a:latin typeface="Trebuchet MS"/>
                <a:cs typeface="Trebuchet MS"/>
              </a:rPr>
              <a:t>The</a:t>
            </a:r>
            <a:r>
              <a:rPr dirty="0" sz="3300" spc="-17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65">
                <a:solidFill>
                  <a:srgbClr val="5B5B5B"/>
                </a:solidFill>
                <a:latin typeface="Trebuchet MS"/>
                <a:cs typeface="Trebuchet MS"/>
              </a:rPr>
              <a:t>Quality</a:t>
            </a:r>
            <a:r>
              <a:rPr dirty="0" sz="3300" spc="-18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85">
                <a:solidFill>
                  <a:srgbClr val="5B5B5B"/>
                </a:solidFill>
                <a:latin typeface="Trebuchet MS"/>
                <a:cs typeface="Trebuchet MS"/>
              </a:rPr>
              <a:t>And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Precision</a:t>
            </a:r>
            <a:r>
              <a:rPr dirty="0" sz="3300" spc="-11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Of</a:t>
            </a:r>
            <a:r>
              <a:rPr dirty="0" sz="3300" spc="-11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50">
                <a:solidFill>
                  <a:srgbClr val="5B5B5B"/>
                </a:solidFill>
                <a:latin typeface="Trebuchet MS"/>
                <a:cs typeface="Trebuchet MS"/>
              </a:rPr>
              <a:t>Our</a:t>
            </a:r>
            <a:r>
              <a:rPr dirty="0" sz="3300" spc="-11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u="heavy" sz="3300" spc="16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Tag</a:t>
            </a:r>
            <a:r>
              <a:rPr dirty="0" u="heavy" sz="3300" spc="45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30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Heuer</a:t>
            </a:r>
            <a:r>
              <a:rPr dirty="0" u="heavy" sz="3300" spc="-105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30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Watch</a:t>
            </a:r>
            <a:r>
              <a:rPr dirty="0" u="heavy" sz="3300" spc="-11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300" spc="-1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Repair</a:t>
            </a:r>
            <a:r>
              <a:rPr dirty="0" sz="3300" spc="-1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u="heavy" sz="330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Services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.</a:t>
            </a:r>
            <a:r>
              <a:rPr dirty="0" sz="3300" spc="-10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105">
                <a:solidFill>
                  <a:srgbClr val="5B5B5B"/>
                </a:solidFill>
                <a:latin typeface="Trebuchet MS"/>
                <a:cs typeface="Trebuchet MS"/>
              </a:rPr>
              <a:t>Check</a:t>
            </a:r>
            <a:r>
              <a:rPr dirty="0" sz="3300" spc="-10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Out</a:t>
            </a:r>
            <a:r>
              <a:rPr dirty="0" sz="3300" spc="-10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Glowing</a:t>
            </a:r>
            <a:r>
              <a:rPr dirty="0" sz="3300" spc="-10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80">
                <a:solidFill>
                  <a:srgbClr val="5B5B5B"/>
                </a:solidFill>
                <a:latin typeface="Trebuchet MS"/>
                <a:cs typeface="Trebuchet MS"/>
              </a:rPr>
              <a:t>Reviews</a:t>
            </a:r>
            <a:r>
              <a:rPr dirty="0" sz="3300" spc="-9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85">
                <a:solidFill>
                  <a:srgbClr val="5B5B5B"/>
                </a:solidFill>
                <a:latin typeface="Trebuchet MS"/>
                <a:cs typeface="Trebuchet MS"/>
              </a:rPr>
              <a:t>And </a:t>
            </a:r>
            <a:r>
              <a:rPr dirty="0" sz="3300" spc="-10">
                <a:solidFill>
                  <a:srgbClr val="5B5B5B"/>
                </a:solidFill>
                <a:latin typeface="Trebuchet MS"/>
                <a:cs typeface="Trebuchet MS"/>
              </a:rPr>
              <a:t>Testimonials</a:t>
            </a:r>
            <a:r>
              <a:rPr dirty="0" sz="3300" spc="-17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From</a:t>
            </a:r>
            <a:r>
              <a:rPr dirty="0" sz="3300" spc="-17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105">
                <a:solidFill>
                  <a:srgbClr val="5B5B5B"/>
                </a:solidFill>
                <a:latin typeface="Trebuchet MS"/>
                <a:cs typeface="Trebuchet MS"/>
              </a:rPr>
              <a:t>Those</a:t>
            </a:r>
            <a:r>
              <a:rPr dirty="0" sz="3300" spc="-17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Who’ve</a:t>
            </a:r>
            <a:r>
              <a:rPr dirty="0" sz="3300" spc="-17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10">
                <a:solidFill>
                  <a:srgbClr val="5B5B5B"/>
                </a:solidFill>
                <a:latin typeface="Trebuchet MS"/>
                <a:cs typeface="Trebuchet MS"/>
              </a:rPr>
              <a:t>Trusted</a:t>
            </a:r>
            <a:r>
              <a:rPr dirty="0" sz="3300" spc="-17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250">
                <a:solidFill>
                  <a:srgbClr val="5B5B5B"/>
                </a:solidFill>
                <a:latin typeface="Trebuchet MS"/>
                <a:cs typeface="Trebuchet MS"/>
              </a:rPr>
              <a:t>Us </a:t>
            </a:r>
            <a:r>
              <a:rPr dirty="0" sz="3300" spc="-60">
                <a:solidFill>
                  <a:srgbClr val="5B5B5B"/>
                </a:solidFill>
                <a:latin typeface="Trebuchet MS"/>
                <a:cs typeface="Trebuchet MS"/>
              </a:rPr>
              <a:t>With</a:t>
            </a:r>
            <a:r>
              <a:rPr dirty="0" sz="3300" spc="-19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55">
                <a:solidFill>
                  <a:srgbClr val="5B5B5B"/>
                </a:solidFill>
                <a:latin typeface="Trebuchet MS"/>
                <a:cs typeface="Trebuchet MS"/>
              </a:rPr>
              <a:t>Their</a:t>
            </a:r>
            <a:r>
              <a:rPr dirty="0" sz="3300" spc="-18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Luxury</a:t>
            </a:r>
            <a:r>
              <a:rPr dirty="0" sz="3300" spc="-18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10">
                <a:solidFill>
                  <a:srgbClr val="5B5B5B"/>
                </a:solidFill>
                <a:latin typeface="Trebuchet MS"/>
                <a:cs typeface="Trebuchet MS"/>
              </a:rPr>
              <a:t>Timepieces.</a:t>
            </a:r>
            <a:endParaRPr sz="3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221668"/>
            <a:ext cx="5863538" cy="606533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074415" y="55946"/>
            <a:ext cx="5213583" cy="4608696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0010" y="0"/>
            <a:ext cx="3257551" cy="3091452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12759957" y="9548100"/>
            <a:ext cx="628650" cy="628650"/>
          </a:xfrm>
          <a:custGeom>
            <a:avLst/>
            <a:gdLst/>
            <a:ahLst/>
            <a:cxnLst/>
            <a:rect l="l" t="t" r="r" b="b"/>
            <a:pathLst>
              <a:path w="628650" h="628650">
                <a:moveTo>
                  <a:pt x="507009" y="205117"/>
                </a:moveTo>
                <a:lnTo>
                  <a:pt x="505231" y="196380"/>
                </a:lnTo>
                <a:lnTo>
                  <a:pt x="500392" y="189230"/>
                </a:lnTo>
                <a:lnTo>
                  <a:pt x="493217" y="184416"/>
                </a:lnTo>
                <a:lnTo>
                  <a:pt x="484428" y="182651"/>
                </a:lnTo>
                <a:lnTo>
                  <a:pt x="478599" y="182651"/>
                </a:lnTo>
                <a:lnTo>
                  <a:pt x="478599" y="242176"/>
                </a:lnTo>
                <a:lnTo>
                  <a:pt x="478599" y="398856"/>
                </a:lnTo>
                <a:lnTo>
                  <a:pt x="457365" y="377659"/>
                </a:lnTo>
                <a:lnTo>
                  <a:pt x="457365" y="417703"/>
                </a:lnTo>
                <a:lnTo>
                  <a:pt x="168236" y="417703"/>
                </a:lnTo>
                <a:lnTo>
                  <a:pt x="190182" y="395820"/>
                </a:lnTo>
                <a:lnTo>
                  <a:pt x="255333" y="330784"/>
                </a:lnTo>
                <a:lnTo>
                  <a:pt x="286219" y="356781"/>
                </a:lnTo>
                <a:lnTo>
                  <a:pt x="299466" y="364324"/>
                </a:lnTo>
                <a:lnTo>
                  <a:pt x="314299" y="366839"/>
                </a:lnTo>
                <a:lnTo>
                  <a:pt x="329145" y="364324"/>
                </a:lnTo>
                <a:lnTo>
                  <a:pt x="342417" y="356781"/>
                </a:lnTo>
                <a:lnTo>
                  <a:pt x="362242" y="340106"/>
                </a:lnTo>
                <a:lnTo>
                  <a:pt x="371665" y="332168"/>
                </a:lnTo>
                <a:lnTo>
                  <a:pt x="457365" y="417703"/>
                </a:lnTo>
                <a:lnTo>
                  <a:pt x="457365" y="377659"/>
                </a:lnTo>
                <a:lnTo>
                  <a:pt x="411797" y="332168"/>
                </a:lnTo>
                <a:lnTo>
                  <a:pt x="393433" y="313855"/>
                </a:lnTo>
                <a:lnTo>
                  <a:pt x="478599" y="242176"/>
                </a:lnTo>
                <a:lnTo>
                  <a:pt x="478599" y="182651"/>
                </a:lnTo>
                <a:lnTo>
                  <a:pt x="471716" y="182651"/>
                </a:lnTo>
                <a:lnTo>
                  <a:pt x="471716" y="210934"/>
                </a:lnTo>
                <a:lnTo>
                  <a:pt x="318223" y="340106"/>
                </a:lnTo>
                <a:lnTo>
                  <a:pt x="310388" y="340106"/>
                </a:lnTo>
                <a:lnTo>
                  <a:pt x="299326" y="330784"/>
                </a:lnTo>
                <a:lnTo>
                  <a:pt x="233565" y="275450"/>
                </a:lnTo>
                <a:lnTo>
                  <a:pt x="233565" y="312458"/>
                </a:lnTo>
                <a:lnTo>
                  <a:pt x="150050" y="395820"/>
                </a:lnTo>
                <a:lnTo>
                  <a:pt x="150050" y="242176"/>
                </a:lnTo>
                <a:lnTo>
                  <a:pt x="233565" y="312458"/>
                </a:lnTo>
                <a:lnTo>
                  <a:pt x="233565" y="275450"/>
                </a:lnTo>
                <a:lnTo>
                  <a:pt x="194043" y="242176"/>
                </a:lnTo>
                <a:lnTo>
                  <a:pt x="156921" y="210934"/>
                </a:lnTo>
                <a:lnTo>
                  <a:pt x="471716" y="210934"/>
                </a:lnTo>
                <a:lnTo>
                  <a:pt x="471716" y="182651"/>
                </a:lnTo>
                <a:lnTo>
                  <a:pt x="144221" y="182651"/>
                </a:lnTo>
                <a:lnTo>
                  <a:pt x="135445" y="184416"/>
                </a:lnTo>
                <a:lnTo>
                  <a:pt x="128270" y="189230"/>
                </a:lnTo>
                <a:lnTo>
                  <a:pt x="123418" y="196380"/>
                </a:lnTo>
                <a:lnTo>
                  <a:pt x="121640" y="205117"/>
                </a:lnTo>
                <a:lnTo>
                  <a:pt x="121640" y="411429"/>
                </a:lnTo>
                <a:lnTo>
                  <a:pt x="124371" y="424878"/>
                </a:lnTo>
                <a:lnTo>
                  <a:pt x="131813" y="435864"/>
                </a:lnTo>
                <a:lnTo>
                  <a:pt x="142849" y="443280"/>
                </a:lnTo>
                <a:lnTo>
                  <a:pt x="156349" y="445998"/>
                </a:lnTo>
                <a:lnTo>
                  <a:pt x="472287" y="445998"/>
                </a:lnTo>
                <a:lnTo>
                  <a:pt x="485787" y="443280"/>
                </a:lnTo>
                <a:lnTo>
                  <a:pt x="496811" y="435864"/>
                </a:lnTo>
                <a:lnTo>
                  <a:pt x="504266" y="424878"/>
                </a:lnTo>
                <a:lnTo>
                  <a:pt x="505726" y="417703"/>
                </a:lnTo>
                <a:lnTo>
                  <a:pt x="507009" y="411429"/>
                </a:lnTo>
                <a:lnTo>
                  <a:pt x="507009" y="398856"/>
                </a:lnTo>
                <a:lnTo>
                  <a:pt x="507009" y="242176"/>
                </a:lnTo>
                <a:lnTo>
                  <a:pt x="507009" y="210934"/>
                </a:lnTo>
                <a:lnTo>
                  <a:pt x="507009" y="205117"/>
                </a:lnTo>
                <a:close/>
              </a:path>
              <a:path w="628650" h="628650">
                <a:moveTo>
                  <a:pt x="628650" y="314325"/>
                </a:moveTo>
                <a:lnTo>
                  <a:pt x="625233" y="267931"/>
                </a:lnTo>
                <a:lnTo>
                  <a:pt x="615315" y="223647"/>
                </a:lnTo>
                <a:lnTo>
                  <a:pt x="599389" y="181927"/>
                </a:lnTo>
                <a:lnTo>
                  <a:pt x="598716" y="180721"/>
                </a:lnTo>
                <a:lnTo>
                  <a:pt x="598716" y="314325"/>
                </a:lnTo>
                <a:lnTo>
                  <a:pt x="594982" y="360387"/>
                </a:lnTo>
                <a:lnTo>
                  <a:pt x="584187" y="404114"/>
                </a:lnTo>
                <a:lnTo>
                  <a:pt x="566928" y="444906"/>
                </a:lnTo>
                <a:lnTo>
                  <a:pt x="543775" y="482168"/>
                </a:lnTo>
                <a:lnTo>
                  <a:pt x="515327" y="515315"/>
                </a:lnTo>
                <a:lnTo>
                  <a:pt x="482168" y="543763"/>
                </a:lnTo>
                <a:lnTo>
                  <a:pt x="444906" y="566915"/>
                </a:lnTo>
                <a:lnTo>
                  <a:pt x="404114" y="584187"/>
                </a:lnTo>
                <a:lnTo>
                  <a:pt x="360400" y="594982"/>
                </a:lnTo>
                <a:lnTo>
                  <a:pt x="314325" y="598703"/>
                </a:lnTo>
                <a:lnTo>
                  <a:pt x="268262" y="594982"/>
                </a:lnTo>
                <a:lnTo>
                  <a:pt x="224536" y="584187"/>
                </a:lnTo>
                <a:lnTo>
                  <a:pt x="183743" y="566915"/>
                </a:lnTo>
                <a:lnTo>
                  <a:pt x="146481" y="543763"/>
                </a:lnTo>
                <a:lnTo>
                  <a:pt x="113322" y="515315"/>
                </a:lnTo>
                <a:lnTo>
                  <a:pt x="84886" y="482168"/>
                </a:lnTo>
                <a:lnTo>
                  <a:pt x="61722" y="444906"/>
                </a:lnTo>
                <a:lnTo>
                  <a:pt x="44462" y="404114"/>
                </a:lnTo>
                <a:lnTo>
                  <a:pt x="33667" y="360387"/>
                </a:lnTo>
                <a:lnTo>
                  <a:pt x="29933" y="314325"/>
                </a:lnTo>
                <a:lnTo>
                  <a:pt x="33667" y="268249"/>
                </a:lnTo>
                <a:lnTo>
                  <a:pt x="44462" y="224523"/>
                </a:lnTo>
                <a:lnTo>
                  <a:pt x="61722" y="183743"/>
                </a:lnTo>
                <a:lnTo>
                  <a:pt x="84886" y="146469"/>
                </a:lnTo>
                <a:lnTo>
                  <a:pt x="113322" y="113322"/>
                </a:lnTo>
                <a:lnTo>
                  <a:pt x="146481" y="84874"/>
                </a:lnTo>
                <a:lnTo>
                  <a:pt x="183743" y="61722"/>
                </a:lnTo>
                <a:lnTo>
                  <a:pt x="224536" y="44450"/>
                </a:lnTo>
                <a:lnTo>
                  <a:pt x="268262" y="33655"/>
                </a:lnTo>
                <a:lnTo>
                  <a:pt x="314325" y="29933"/>
                </a:lnTo>
                <a:lnTo>
                  <a:pt x="360400" y="33655"/>
                </a:lnTo>
                <a:lnTo>
                  <a:pt x="404114" y="44450"/>
                </a:lnTo>
                <a:lnTo>
                  <a:pt x="444906" y="61722"/>
                </a:lnTo>
                <a:lnTo>
                  <a:pt x="482168" y="84874"/>
                </a:lnTo>
                <a:lnTo>
                  <a:pt x="515327" y="113322"/>
                </a:lnTo>
                <a:lnTo>
                  <a:pt x="543775" y="146469"/>
                </a:lnTo>
                <a:lnTo>
                  <a:pt x="566928" y="183743"/>
                </a:lnTo>
                <a:lnTo>
                  <a:pt x="584187" y="224523"/>
                </a:lnTo>
                <a:lnTo>
                  <a:pt x="594982" y="268249"/>
                </a:lnTo>
                <a:lnTo>
                  <a:pt x="598716" y="314325"/>
                </a:lnTo>
                <a:lnTo>
                  <a:pt x="598716" y="180721"/>
                </a:lnTo>
                <a:lnTo>
                  <a:pt x="577938" y="143294"/>
                </a:lnTo>
                <a:lnTo>
                  <a:pt x="551459" y="108216"/>
                </a:lnTo>
                <a:lnTo>
                  <a:pt x="520433" y="77190"/>
                </a:lnTo>
                <a:lnTo>
                  <a:pt x="485355" y="50711"/>
                </a:lnTo>
                <a:lnTo>
                  <a:pt x="447941" y="29933"/>
                </a:lnTo>
                <a:lnTo>
                  <a:pt x="405003" y="13322"/>
                </a:lnTo>
                <a:lnTo>
                  <a:pt x="360718" y="3416"/>
                </a:lnTo>
                <a:lnTo>
                  <a:pt x="314325" y="0"/>
                </a:lnTo>
                <a:lnTo>
                  <a:pt x="267944" y="3416"/>
                </a:lnTo>
                <a:lnTo>
                  <a:pt x="223647" y="13322"/>
                </a:lnTo>
                <a:lnTo>
                  <a:pt x="181940" y="29260"/>
                </a:lnTo>
                <a:lnTo>
                  <a:pt x="143294" y="50711"/>
                </a:lnTo>
                <a:lnTo>
                  <a:pt x="108216" y="77190"/>
                </a:lnTo>
                <a:lnTo>
                  <a:pt x="77190" y="108216"/>
                </a:lnTo>
                <a:lnTo>
                  <a:pt x="50711" y="143294"/>
                </a:lnTo>
                <a:lnTo>
                  <a:pt x="29260" y="181927"/>
                </a:lnTo>
                <a:lnTo>
                  <a:pt x="13335" y="223647"/>
                </a:lnTo>
                <a:lnTo>
                  <a:pt x="3416" y="267931"/>
                </a:lnTo>
                <a:lnTo>
                  <a:pt x="0" y="314325"/>
                </a:lnTo>
                <a:lnTo>
                  <a:pt x="3416" y="360705"/>
                </a:lnTo>
                <a:lnTo>
                  <a:pt x="13335" y="405003"/>
                </a:lnTo>
                <a:lnTo>
                  <a:pt x="29260" y="446709"/>
                </a:lnTo>
                <a:lnTo>
                  <a:pt x="50711" y="485355"/>
                </a:lnTo>
                <a:lnTo>
                  <a:pt x="77190" y="520433"/>
                </a:lnTo>
                <a:lnTo>
                  <a:pt x="108216" y="551446"/>
                </a:lnTo>
                <a:lnTo>
                  <a:pt x="143294" y="577938"/>
                </a:lnTo>
                <a:lnTo>
                  <a:pt x="181940" y="599389"/>
                </a:lnTo>
                <a:lnTo>
                  <a:pt x="223647" y="615315"/>
                </a:lnTo>
                <a:lnTo>
                  <a:pt x="267944" y="625233"/>
                </a:lnTo>
                <a:lnTo>
                  <a:pt x="314325" y="628650"/>
                </a:lnTo>
                <a:lnTo>
                  <a:pt x="360718" y="625233"/>
                </a:lnTo>
                <a:lnTo>
                  <a:pt x="405003" y="615315"/>
                </a:lnTo>
                <a:lnTo>
                  <a:pt x="446722" y="599389"/>
                </a:lnTo>
                <a:lnTo>
                  <a:pt x="447941" y="598703"/>
                </a:lnTo>
                <a:lnTo>
                  <a:pt x="485355" y="577938"/>
                </a:lnTo>
                <a:lnTo>
                  <a:pt x="520433" y="551446"/>
                </a:lnTo>
                <a:lnTo>
                  <a:pt x="551459" y="520433"/>
                </a:lnTo>
                <a:lnTo>
                  <a:pt x="577938" y="485355"/>
                </a:lnTo>
                <a:lnTo>
                  <a:pt x="599389" y="446709"/>
                </a:lnTo>
                <a:lnTo>
                  <a:pt x="615315" y="405003"/>
                </a:lnTo>
                <a:lnTo>
                  <a:pt x="625233" y="360705"/>
                </a:lnTo>
                <a:lnTo>
                  <a:pt x="625259" y="360387"/>
                </a:lnTo>
                <a:lnTo>
                  <a:pt x="628650" y="3143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322281" y="9570928"/>
            <a:ext cx="581660" cy="577850"/>
          </a:xfrm>
          <a:custGeom>
            <a:avLst/>
            <a:gdLst/>
            <a:ahLst/>
            <a:cxnLst/>
            <a:rect l="l" t="t" r="r" b="b"/>
            <a:pathLst>
              <a:path w="581659" h="577850">
                <a:moveTo>
                  <a:pt x="319215" y="1270"/>
                </a:moveTo>
                <a:lnTo>
                  <a:pt x="262243" y="1270"/>
                </a:lnTo>
                <a:lnTo>
                  <a:pt x="269352" y="0"/>
                </a:lnTo>
                <a:lnTo>
                  <a:pt x="312107" y="0"/>
                </a:lnTo>
                <a:lnTo>
                  <a:pt x="319215" y="1270"/>
                </a:lnTo>
                <a:close/>
              </a:path>
              <a:path w="581659" h="577850">
                <a:moveTo>
                  <a:pt x="290751" y="577850"/>
                </a:moveTo>
                <a:lnTo>
                  <a:pt x="225985" y="571500"/>
                </a:lnTo>
                <a:lnTo>
                  <a:pt x="164132" y="551180"/>
                </a:lnTo>
                <a:lnTo>
                  <a:pt x="108107" y="516890"/>
                </a:lnTo>
                <a:lnTo>
                  <a:pt x="60826" y="468630"/>
                </a:lnTo>
                <a:lnTo>
                  <a:pt x="25202" y="407670"/>
                </a:lnTo>
                <a:lnTo>
                  <a:pt x="4150" y="332740"/>
                </a:lnTo>
                <a:lnTo>
                  <a:pt x="0" y="289560"/>
                </a:lnTo>
                <a:lnTo>
                  <a:pt x="95" y="281940"/>
                </a:lnTo>
                <a:lnTo>
                  <a:pt x="4328" y="240030"/>
                </a:lnTo>
                <a:lnTo>
                  <a:pt x="5641" y="232410"/>
                </a:lnTo>
                <a:lnTo>
                  <a:pt x="7124" y="226060"/>
                </a:lnTo>
                <a:lnTo>
                  <a:pt x="8777" y="218440"/>
                </a:lnTo>
                <a:lnTo>
                  <a:pt x="10600" y="212090"/>
                </a:lnTo>
                <a:lnTo>
                  <a:pt x="12593" y="205740"/>
                </a:lnTo>
                <a:lnTo>
                  <a:pt x="14752" y="198120"/>
                </a:lnTo>
                <a:lnTo>
                  <a:pt x="17076" y="191770"/>
                </a:lnTo>
                <a:lnTo>
                  <a:pt x="19565" y="185420"/>
                </a:lnTo>
                <a:lnTo>
                  <a:pt x="22219" y="179070"/>
                </a:lnTo>
                <a:lnTo>
                  <a:pt x="25034" y="171450"/>
                </a:lnTo>
                <a:lnTo>
                  <a:pt x="41462" y="140970"/>
                </a:lnTo>
                <a:lnTo>
                  <a:pt x="45205" y="134620"/>
                </a:lnTo>
                <a:lnTo>
                  <a:pt x="49098" y="128270"/>
                </a:lnTo>
                <a:lnTo>
                  <a:pt x="53136" y="121920"/>
                </a:lnTo>
                <a:lnTo>
                  <a:pt x="57315" y="116840"/>
                </a:lnTo>
                <a:lnTo>
                  <a:pt x="61634" y="110490"/>
                </a:lnTo>
                <a:lnTo>
                  <a:pt x="90356" y="80010"/>
                </a:lnTo>
                <a:lnTo>
                  <a:pt x="117626" y="57150"/>
                </a:lnTo>
                <a:lnTo>
                  <a:pt x="123404" y="52070"/>
                </a:lnTo>
                <a:lnTo>
                  <a:pt x="129287" y="48260"/>
                </a:lnTo>
                <a:lnTo>
                  <a:pt x="135267" y="44450"/>
                </a:lnTo>
                <a:lnTo>
                  <a:pt x="147496" y="36830"/>
                </a:lnTo>
                <a:lnTo>
                  <a:pt x="153746" y="34290"/>
                </a:lnTo>
                <a:lnTo>
                  <a:pt x="160078" y="30480"/>
                </a:lnTo>
                <a:lnTo>
                  <a:pt x="166485" y="27940"/>
                </a:lnTo>
                <a:lnTo>
                  <a:pt x="172967" y="24130"/>
                </a:lnTo>
                <a:lnTo>
                  <a:pt x="206372" y="11430"/>
                </a:lnTo>
                <a:lnTo>
                  <a:pt x="213223" y="10160"/>
                </a:lnTo>
                <a:lnTo>
                  <a:pt x="220118" y="7620"/>
                </a:lnTo>
                <a:lnTo>
                  <a:pt x="255152" y="1270"/>
                </a:lnTo>
                <a:lnTo>
                  <a:pt x="326306" y="1270"/>
                </a:lnTo>
                <a:lnTo>
                  <a:pt x="361341" y="7620"/>
                </a:lnTo>
                <a:lnTo>
                  <a:pt x="368235" y="10160"/>
                </a:lnTo>
                <a:lnTo>
                  <a:pt x="375086" y="11430"/>
                </a:lnTo>
                <a:lnTo>
                  <a:pt x="408491" y="24130"/>
                </a:lnTo>
                <a:lnTo>
                  <a:pt x="414973" y="27940"/>
                </a:lnTo>
                <a:lnTo>
                  <a:pt x="421380" y="30480"/>
                </a:lnTo>
                <a:lnTo>
                  <a:pt x="427712" y="34290"/>
                </a:lnTo>
                <a:lnTo>
                  <a:pt x="433962" y="36830"/>
                </a:lnTo>
                <a:lnTo>
                  <a:pt x="446191" y="44450"/>
                </a:lnTo>
                <a:lnTo>
                  <a:pt x="452171" y="48260"/>
                </a:lnTo>
                <a:lnTo>
                  <a:pt x="458054" y="52070"/>
                </a:lnTo>
                <a:lnTo>
                  <a:pt x="463832" y="57150"/>
                </a:lnTo>
                <a:lnTo>
                  <a:pt x="469507" y="60960"/>
                </a:lnTo>
                <a:lnTo>
                  <a:pt x="475077" y="64770"/>
                </a:lnTo>
                <a:lnTo>
                  <a:pt x="480536" y="69850"/>
                </a:lnTo>
                <a:lnTo>
                  <a:pt x="485878" y="74930"/>
                </a:lnTo>
                <a:lnTo>
                  <a:pt x="489796" y="78740"/>
                </a:lnTo>
                <a:lnTo>
                  <a:pt x="249638" y="78740"/>
                </a:lnTo>
                <a:lnTo>
                  <a:pt x="234274" y="82550"/>
                </a:lnTo>
                <a:lnTo>
                  <a:pt x="190460" y="100330"/>
                </a:lnTo>
                <a:lnTo>
                  <a:pt x="151388" y="125730"/>
                </a:lnTo>
                <a:lnTo>
                  <a:pt x="139713" y="135890"/>
                </a:lnTo>
                <a:lnTo>
                  <a:pt x="148807" y="143510"/>
                </a:lnTo>
                <a:lnTo>
                  <a:pt x="158166" y="148590"/>
                </a:lnTo>
                <a:lnTo>
                  <a:pt x="160092" y="149860"/>
                </a:lnTo>
                <a:lnTo>
                  <a:pt x="127576" y="149860"/>
                </a:lnTo>
                <a:lnTo>
                  <a:pt x="116893" y="162560"/>
                </a:lnTo>
                <a:lnTo>
                  <a:pt x="91691" y="207010"/>
                </a:lnTo>
                <a:lnTo>
                  <a:pt x="77504" y="255270"/>
                </a:lnTo>
                <a:lnTo>
                  <a:pt x="75388" y="271780"/>
                </a:lnTo>
                <a:lnTo>
                  <a:pt x="580871" y="271780"/>
                </a:lnTo>
                <a:lnTo>
                  <a:pt x="581094" y="275590"/>
                </a:lnTo>
                <a:lnTo>
                  <a:pt x="581364" y="281940"/>
                </a:lnTo>
                <a:lnTo>
                  <a:pt x="581460" y="289560"/>
                </a:lnTo>
                <a:lnTo>
                  <a:pt x="74521" y="289560"/>
                </a:lnTo>
                <a:lnTo>
                  <a:pt x="75280" y="308610"/>
                </a:lnTo>
                <a:lnTo>
                  <a:pt x="82061" y="346710"/>
                </a:lnTo>
                <a:lnTo>
                  <a:pt x="95747" y="383540"/>
                </a:lnTo>
                <a:lnTo>
                  <a:pt x="115667" y="417830"/>
                </a:lnTo>
                <a:lnTo>
                  <a:pt x="127923" y="433070"/>
                </a:lnTo>
                <a:lnTo>
                  <a:pt x="158140" y="433070"/>
                </a:lnTo>
                <a:lnTo>
                  <a:pt x="148787" y="439420"/>
                </a:lnTo>
                <a:lnTo>
                  <a:pt x="139713" y="445770"/>
                </a:lnTo>
                <a:lnTo>
                  <a:pt x="151296" y="455930"/>
                </a:lnTo>
                <a:lnTo>
                  <a:pt x="163548" y="466090"/>
                </a:lnTo>
                <a:lnTo>
                  <a:pt x="176467" y="473710"/>
                </a:lnTo>
                <a:lnTo>
                  <a:pt x="190054" y="482600"/>
                </a:lnTo>
                <a:lnTo>
                  <a:pt x="204165" y="488950"/>
                </a:lnTo>
                <a:lnTo>
                  <a:pt x="233523" y="499110"/>
                </a:lnTo>
                <a:lnTo>
                  <a:pt x="248771" y="502920"/>
                </a:lnTo>
                <a:lnTo>
                  <a:pt x="278938" y="502920"/>
                </a:lnTo>
                <a:lnTo>
                  <a:pt x="280836" y="504190"/>
                </a:lnTo>
                <a:lnTo>
                  <a:pt x="487227" y="504190"/>
                </a:lnTo>
                <a:lnTo>
                  <a:pt x="473386" y="516890"/>
                </a:lnTo>
                <a:lnTo>
                  <a:pt x="417367" y="551180"/>
                </a:lnTo>
                <a:lnTo>
                  <a:pt x="355517" y="571500"/>
                </a:lnTo>
                <a:lnTo>
                  <a:pt x="323317" y="576580"/>
                </a:lnTo>
                <a:lnTo>
                  <a:pt x="290751" y="577850"/>
                </a:lnTo>
                <a:close/>
              </a:path>
              <a:path w="581659" h="577850">
                <a:moveTo>
                  <a:pt x="198156" y="160020"/>
                </a:moveTo>
                <a:lnTo>
                  <a:pt x="177684" y="160020"/>
                </a:lnTo>
                <a:lnTo>
                  <a:pt x="192120" y="137160"/>
                </a:lnTo>
                <a:lnTo>
                  <a:pt x="208924" y="115570"/>
                </a:lnTo>
                <a:lnTo>
                  <a:pt x="228097" y="96520"/>
                </a:lnTo>
                <a:lnTo>
                  <a:pt x="249638" y="78740"/>
                </a:lnTo>
                <a:lnTo>
                  <a:pt x="332342" y="78740"/>
                </a:lnTo>
                <a:lnTo>
                  <a:pt x="333869" y="80010"/>
                </a:lnTo>
                <a:lnTo>
                  <a:pt x="279980" y="80010"/>
                </a:lnTo>
                <a:lnTo>
                  <a:pt x="253669" y="97790"/>
                </a:lnTo>
                <a:lnTo>
                  <a:pt x="230450" y="116840"/>
                </a:lnTo>
                <a:lnTo>
                  <a:pt x="210323" y="140970"/>
                </a:lnTo>
                <a:lnTo>
                  <a:pt x="198156" y="160020"/>
                </a:lnTo>
                <a:close/>
              </a:path>
              <a:path w="581659" h="577850">
                <a:moveTo>
                  <a:pt x="438507" y="160020"/>
                </a:moveTo>
                <a:lnTo>
                  <a:pt x="403776" y="160020"/>
                </a:lnTo>
                <a:lnTo>
                  <a:pt x="413668" y="154940"/>
                </a:lnTo>
                <a:lnTo>
                  <a:pt x="423294" y="148590"/>
                </a:lnTo>
                <a:lnTo>
                  <a:pt x="432653" y="143510"/>
                </a:lnTo>
                <a:lnTo>
                  <a:pt x="441747" y="135890"/>
                </a:lnTo>
                <a:lnTo>
                  <a:pt x="430115" y="125730"/>
                </a:lnTo>
                <a:lnTo>
                  <a:pt x="391221" y="100330"/>
                </a:lnTo>
                <a:lnTo>
                  <a:pt x="347629" y="82550"/>
                </a:lnTo>
                <a:lnTo>
                  <a:pt x="332342" y="78740"/>
                </a:lnTo>
                <a:lnTo>
                  <a:pt x="489796" y="78740"/>
                </a:lnTo>
                <a:lnTo>
                  <a:pt x="491102" y="80010"/>
                </a:lnTo>
                <a:lnTo>
                  <a:pt x="496209" y="83820"/>
                </a:lnTo>
                <a:lnTo>
                  <a:pt x="501192" y="90170"/>
                </a:lnTo>
                <a:lnTo>
                  <a:pt x="524143" y="116840"/>
                </a:lnTo>
                <a:lnTo>
                  <a:pt x="528322" y="121920"/>
                </a:lnTo>
                <a:lnTo>
                  <a:pt x="532360" y="128270"/>
                </a:lnTo>
                <a:lnTo>
                  <a:pt x="536253" y="134620"/>
                </a:lnTo>
                <a:lnTo>
                  <a:pt x="539996" y="140970"/>
                </a:lnTo>
                <a:lnTo>
                  <a:pt x="543589" y="146050"/>
                </a:lnTo>
                <a:lnTo>
                  <a:pt x="545655" y="149860"/>
                </a:lnTo>
                <a:lnTo>
                  <a:pt x="453710" y="149860"/>
                </a:lnTo>
                <a:lnTo>
                  <a:pt x="443676" y="156210"/>
                </a:lnTo>
                <a:lnTo>
                  <a:pt x="438507" y="160020"/>
                </a:lnTo>
                <a:close/>
              </a:path>
              <a:path w="581659" h="577850">
                <a:moveTo>
                  <a:pt x="297319" y="186690"/>
                </a:moveTo>
                <a:lnTo>
                  <a:pt x="279980" y="186690"/>
                </a:lnTo>
                <a:lnTo>
                  <a:pt x="279980" y="80010"/>
                </a:lnTo>
                <a:lnTo>
                  <a:pt x="297319" y="80010"/>
                </a:lnTo>
                <a:lnTo>
                  <a:pt x="297319" y="186690"/>
                </a:lnTo>
                <a:close/>
              </a:path>
              <a:path w="581659" h="577850">
                <a:moveTo>
                  <a:pt x="385865" y="186690"/>
                </a:moveTo>
                <a:lnTo>
                  <a:pt x="297319" y="186690"/>
                </a:lnTo>
                <a:lnTo>
                  <a:pt x="343546" y="181610"/>
                </a:lnTo>
                <a:lnTo>
                  <a:pt x="365994" y="175260"/>
                </a:lnTo>
                <a:lnTo>
                  <a:pt x="387998" y="167640"/>
                </a:lnTo>
                <a:lnTo>
                  <a:pt x="379717" y="153670"/>
                </a:lnTo>
                <a:lnTo>
                  <a:pt x="370491" y="140970"/>
                </a:lnTo>
                <a:lnTo>
                  <a:pt x="337268" y="106680"/>
                </a:lnTo>
                <a:lnTo>
                  <a:pt x="297319" y="80010"/>
                </a:lnTo>
                <a:lnTo>
                  <a:pt x="333869" y="80010"/>
                </a:lnTo>
                <a:lnTo>
                  <a:pt x="353710" y="96520"/>
                </a:lnTo>
                <a:lnTo>
                  <a:pt x="372739" y="115570"/>
                </a:lnTo>
                <a:lnTo>
                  <a:pt x="389427" y="137160"/>
                </a:lnTo>
                <a:lnTo>
                  <a:pt x="403776" y="160020"/>
                </a:lnTo>
                <a:lnTo>
                  <a:pt x="438507" y="160020"/>
                </a:lnTo>
                <a:lnTo>
                  <a:pt x="433338" y="163830"/>
                </a:lnTo>
                <a:lnTo>
                  <a:pt x="422696" y="168910"/>
                </a:lnTo>
                <a:lnTo>
                  <a:pt x="411750" y="175260"/>
                </a:lnTo>
                <a:lnTo>
                  <a:pt x="415008" y="182880"/>
                </a:lnTo>
                <a:lnTo>
                  <a:pt x="396147" y="182880"/>
                </a:lnTo>
                <a:lnTo>
                  <a:pt x="385865" y="186690"/>
                </a:lnTo>
                <a:close/>
              </a:path>
              <a:path w="581659" h="577850">
                <a:moveTo>
                  <a:pt x="161906" y="271780"/>
                </a:moveTo>
                <a:lnTo>
                  <a:pt x="144567" y="271780"/>
                </a:lnTo>
                <a:lnTo>
                  <a:pt x="147348" y="246380"/>
                </a:lnTo>
                <a:lnTo>
                  <a:pt x="152465" y="222250"/>
                </a:lnTo>
                <a:lnTo>
                  <a:pt x="159918" y="198120"/>
                </a:lnTo>
                <a:lnTo>
                  <a:pt x="169708" y="175260"/>
                </a:lnTo>
                <a:lnTo>
                  <a:pt x="158763" y="168910"/>
                </a:lnTo>
                <a:lnTo>
                  <a:pt x="148121" y="163830"/>
                </a:lnTo>
                <a:lnTo>
                  <a:pt x="137784" y="156210"/>
                </a:lnTo>
                <a:lnTo>
                  <a:pt x="127576" y="149860"/>
                </a:lnTo>
                <a:lnTo>
                  <a:pt x="160092" y="149860"/>
                </a:lnTo>
                <a:lnTo>
                  <a:pt x="167792" y="154940"/>
                </a:lnTo>
                <a:lnTo>
                  <a:pt x="177684" y="160020"/>
                </a:lnTo>
                <a:lnTo>
                  <a:pt x="198156" y="160020"/>
                </a:lnTo>
                <a:lnTo>
                  <a:pt x="193288" y="167640"/>
                </a:lnTo>
                <a:lnTo>
                  <a:pt x="214327" y="175260"/>
                </a:lnTo>
                <a:lnTo>
                  <a:pt x="235788" y="180340"/>
                </a:lnTo>
                <a:lnTo>
                  <a:pt x="250378" y="182880"/>
                </a:lnTo>
                <a:lnTo>
                  <a:pt x="185312" y="182880"/>
                </a:lnTo>
                <a:lnTo>
                  <a:pt x="176361" y="204470"/>
                </a:lnTo>
                <a:lnTo>
                  <a:pt x="169477" y="226060"/>
                </a:lnTo>
                <a:lnTo>
                  <a:pt x="164658" y="248920"/>
                </a:lnTo>
                <a:lnTo>
                  <a:pt x="161906" y="271780"/>
                </a:lnTo>
                <a:close/>
              </a:path>
              <a:path w="581659" h="577850">
                <a:moveTo>
                  <a:pt x="580871" y="271780"/>
                </a:moveTo>
                <a:lnTo>
                  <a:pt x="506071" y="271780"/>
                </a:lnTo>
                <a:lnTo>
                  <a:pt x="503969" y="255270"/>
                </a:lnTo>
                <a:lnTo>
                  <a:pt x="500549" y="238760"/>
                </a:lnTo>
                <a:lnTo>
                  <a:pt x="482470" y="190500"/>
                </a:lnTo>
                <a:lnTo>
                  <a:pt x="453710" y="149860"/>
                </a:lnTo>
                <a:lnTo>
                  <a:pt x="545655" y="149860"/>
                </a:lnTo>
                <a:lnTo>
                  <a:pt x="559240" y="179070"/>
                </a:lnTo>
                <a:lnTo>
                  <a:pt x="561893" y="185420"/>
                </a:lnTo>
                <a:lnTo>
                  <a:pt x="564382" y="191770"/>
                </a:lnTo>
                <a:lnTo>
                  <a:pt x="566706" y="198120"/>
                </a:lnTo>
                <a:lnTo>
                  <a:pt x="568866" y="205740"/>
                </a:lnTo>
                <a:lnTo>
                  <a:pt x="570858" y="212090"/>
                </a:lnTo>
                <a:lnTo>
                  <a:pt x="572681" y="218440"/>
                </a:lnTo>
                <a:lnTo>
                  <a:pt x="574334" y="226060"/>
                </a:lnTo>
                <a:lnTo>
                  <a:pt x="575818" y="232410"/>
                </a:lnTo>
                <a:lnTo>
                  <a:pt x="577130" y="240030"/>
                </a:lnTo>
                <a:lnTo>
                  <a:pt x="578270" y="246380"/>
                </a:lnTo>
                <a:lnTo>
                  <a:pt x="579236" y="254000"/>
                </a:lnTo>
                <a:lnTo>
                  <a:pt x="580029" y="261620"/>
                </a:lnTo>
                <a:lnTo>
                  <a:pt x="580649" y="267970"/>
                </a:lnTo>
                <a:lnTo>
                  <a:pt x="580871" y="271780"/>
                </a:lnTo>
                <a:close/>
              </a:path>
              <a:path w="581659" h="577850">
                <a:moveTo>
                  <a:pt x="297318" y="271780"/>
                </a:moveTo>
                <a:lnTo>
                  <a:pt x="279980" y="271780"/>
                </a:lnTo>
                <a:lnTo>
                  <a:pt x="279980" y="203200"/>
                </a:lnTo>
                <a:lnTo>
                  <a:pt x="255594" y="201930"/>
                </a:lnTo>
                <a:lnTo>
                  <a:pt x="231688" y="196850"/>
                </a:lnTo>
                <a:lnTo>
                  <a:pt x="208260" y="190500"/>
                </a:lnTo>
                <a:lnTo>
                  <a:pt x="185312" y="182880"/>
                </a:lnTo>
                <a:lnTo>
                  <a:pt x="250378" y="182880"/>
                </a:lnTo>
                <a:lnTo>
                  <a:pt x="257672" y="184150"/>
                </a:lnTo>
                <a:lnTo>
                  <a:pt x="279980" y="186690"/>
                </a:lnTo>
                <a:lnTo>
                  <a:pt x="385865" y="186690"/>
                </a:lnTo>
                <a:lnTo>
                  <a:pt x="372155" y="191770"/>
                </a:lnTo>
                <a:lnTo>
                  <a:pt x="347686" y="198120"/>
                </a:lnTo>
                <a:lnTo>
                  <a:pt x="322741" y="201930"/>
                </a:lnTo>
                <a:lnTo>
                  <a:pt x="297319" y="203200"/>
                </a:lnTo>
                <a:lnTo>
                  <a:pt x="297318" y="271780"/>
                </a:lnTo>
                <a:close/>
              </a:path>
              <a:path w="581659" h="577850">
                <a:moveTo>
                  <a:pt x="436891" y="271780"/>
                </a:moveTo>
                <a:lnTo>
                  <a:pt x="419554" y="271780"/>
                </a:lnTo>
                <a:lnTo>
                  <a:pt x="416859" y="248920"/>
                </a:lnTo>
                <a:lnTo>
                  <a:pt x="412059" y="226060"/>
                </a:lnTo>
                <a:lnTo>
                  <a:pt x="405155" y="204470"/>
                </a:lnTo>
                <a:lnTo>
                  <a:pt x="396147" y="182880"/>
                </a:lnTo>
                <a:lnTo>
                  <a:pt x="415008" y="182880"/>
                </a:lnTo>
                <a:lnTo>
                  <a:pt x="421524" y="198120"/>
                </a:lnTo>
                <a:lnTo>
                  <a:pt x="428972" y="222250"/>
                </a:lnTo>
                <a:lnTo>
                  <a:pt x="434094" y="247650"/>
                </a:lnTo>
                <a:lnTo>
                  <a:pt x="436891" y="271780"/>
                </a:lnTo>
                <a:close/>
              </a:path>
              <a:path w="581659" h="577850">
                <a:moveTo>
                  <a:pt x="158140" y="433070"/>
                </a:moveTo>
                <a:lnTo>
                  <a:pt x="127923" y="433070"/>
                </a:lnTo>
                <a:lnTo>
                  <a:pt x="137874" y="425450"/>
                </a:lnTo>
                <a:lnTo>
                  <a:pt x="148155" y="419100"/>
                </a:lnTo>
                <a:lnTo>
                  <a:pt x="158767" y="412750"/>
                </a:lnTo>
                <a:lnTo>
                  <a:pt x="169708" y="406400"/>
                </a:lnTo>
                <a:lnTo>
                  <a:pt x="158281" y="378460"/>
                </a:lnTo>
                <a:lnTo>
                  <a:pt x="150166" y="349250"/>
                </a:lnTo>
                <a:lnTo>
                  <a:pt x="145364" y="320040"/>
                </a:lnTo>
                <a:lnTo>
                  <a:pt x="143874" y="289560"/>
                </a:lnTo>
                <a:lnTo>
                  <a:pt x="161212" y="289560"/>
                </a:lnTo>
                <a:lnTo>
                  <a:pt x="162576" y="317500"/>
                </a:lnTo>
                <a:lnTo>
                  <a:pt x="167048" y="345440"/>
                </a:lnTo>
                <a:lnTo>
                  <a:pt x="174626" y="373380"/>
                </a:lnTo>
                <a:lnTo>
                  <a:pt x="185312" y="398780"/>
                </a:lnTo>
                <a:lnTo>
                  <a:pt x="250438" y="398780"/>
                </a:lnTo>
                <a:lnTo>
                  <a:pt x="235878" y="401320"/>
                </a:lnTo>
                <a:lnTo>
                  <a:pt x="214459" y="407670"/>
                </a:lnTo>
                <a:lnTo>
                  <a:pt x="193462" y="415290"/>
                </a:lnTo>
                <a:lnTo>
                  <a:pt x="197537" y="421640"/>
                </a:lnTo>
                <a:lnTo>
                  <a:pt x="177684" y="421640"/>
                </a:lnTo>
                <a:lnTo>
                  <a:pt x="167773" y="426720"/>
                </a:lnTo>
                <a:lnTo>
                  <a:pt x="158140" y="433070"/>
                </a:lnTo>
                <a:close/>
              </a:path>
              <a:path w="581659" h="577850">
                <a:moveTo>
                  <a:pt x="250438" y="398780"/>
                </a:moveTo>
                <a:lnTo>
                  <a:pt x="185312" y="398780"/>
                </a:lnTo>
                <a:lnTo>
                  <a:pt x="208256" y="391160"/>
                </a:lnTo>
                <a:lnTo>
                  <a:pt x="231681" y="384810"/>
                </a:lnTo>
                <a:lnTo>
                  <a:pt x="255589" y="381000"/>
                </a:lnTo>
                <a:lnTo>
                  <a:pt x="279980" y="378460"/>
                </a:lnTo>
                <a:lnTo>
                  <a:pt x="279980" y="289560"/>
                </a:lnTo>
                <a:lnTo>
                  <a:pt x="297319" y="289560"/>
                </a:lnTo>
                <a:lnTo>
                  <a:pt x="297319" y="378460"/>
                </a:lnTo>
                <a:lnTo>
                  <a:pt x="322750" y="379730"/>
                </a:lnTo>
                <a:lnTo>
                  <a:pt x="347670" y="383540"/>
                </a:lnTo>
                <a:lnTo>
                  <a:pt x="372078" y="389890"/>
                </a:lnTo>
                <a:lnTo>
                  <a:pt x="389147" y="396240"/>
                </a:lnTo>
                <a:lnTo>
                  <a:pt x="279980" y="396240"/>
                </a:lnTo>
                <a:lnTo>
                  <a:pt x="257718" y="397510"/>
                </a:lnTo>
                <a:lnTo>
                  <a:pt x="250438" y="398780"/>
                </a:lnTo>
                <a:close/>
              </a:path>
              <a:path w="581659" h="577850">
                <a:moveTo>
                  <a:pt x="414868" y="398780"/>
                </a:moveTo>
                <a:lnTo>
                  <a:pt x="395974" y="398780"/>
                </a:lnTo>
                <a:lnTo>
                  <a:pt x="406764" y="373380"/>
                </a:lnTo>
                <a:lnTo>
                  <a:pt x="414407" y="345440"/>
                </a:lnTo>
                <a:lnTo>
                  <a:pt x="418901" y="317500"/>
                </a:lnTo>
                <a:lnTo>
                  <a:pt x="420247" y="289560"/>
                </a:lnTo>
                <a:lnTo>
                  <a:pt x="437586" y="289560"/>
                </a:lnTo>
                <a:lnTo>
                  <a:pt x="436220" y="317500"/>
                </a:lnTo>
                <a:lnTo>
                  <a:pt x="436096" y="320040"/>
                </a:lnTo>
                <a:lnTo>
                  <a:pt x="431294" y="349250"/>
                </a:lnTo>
                <a:lnTo>
                  <a:pt x="423179" y="378460"/>
                </a:lnTo>
                <a:lnTo>
                  <a:pt x="414868" y="398780"/>
                </a:lnTo>
                <a:close/>
              </a:path>
              <a:path w="581659" h="577850">
                <a:moveTo>
                  <a:pt x="543341" y="433070"/>
                </a:moveTo>
                <a:lnTo>
                  <a:pt x="453537" y="433070"/>
                </a:lnTo>
                <a:lnTo>
                  <a:pt x="465826" y="417830"/>
                </a:lnTo>
                <a:lnTo>
                  <a:pt x="476577" y="401320"/>
                </a:lnTo>
                <a:lnTo>
                  <a:pt x="493459" y="365760"/>
                </a:lnTo>
                <a:lnTo>
                  <a:pt x="503730" y="328930"/>
                </a:lnTo>
                <a:lnTo>
                  <a:pt x="506938" y="289560"/>
                </a:lnTo>
                <a:lnTo>
                  <a:pt x="581460" y="289560"/>
                </a:lnTo>
                <a:lnTo>
                  <a:pt x="577316" y="332740"/>
                </a:lnTo>
                <a:lnTo>
                  <a:pt x="568800" y="372110"/>
                </a:lnTo>
                <a:lnTo>
                  <a:pt x="556275" y="407670"/>
                </a:lnTo>
                <a:lnTo>
                  <a:pt x="543341" y="433070"/>
                </a:lnTo>
                <a:close/>
              </a:path>
              <a:path w="581659" h="577850">
                <a:moveTo>
                  <a:pt x="297319" y="504190"/>
                </a:moveTo>
                <a:lnTo>
                  <a:pt x="280836" y="504190"/>
                </a:lnTo>
                <a:lnTo>
                  <a:pt x="280766" y="495300"/>
                </a:lnTo>
                <a:lnTo>
                  <a:pt x="280665" y="482600"/>
                </a:lnTo>
                <a:lnTo>
                  <a:pt x="280554" y="468630"/>
                </a:lnTo>
                <a:lnTo>
                  <a:pt x="280453" y="455930"/>
                </a:lnTo>
                <a:lnTo>
                  <a:pt x="280373" y="445770"/>
                </a:lnTo>
                <a:lnTo>
                  <a:pt x="280272" y="433070"/>
                </a:lnTo>
                <a:lnTo>
                  <a:pt x="280181" y="421640"/>
                </a:lnTo>
                <a:lnTo>
                  <a:pt x="280070" y="407670"/>
                </a:lnTo>
                <a:lnTo>
                  <a:pt x="279980" y="396240"/>
                </a:lnTo>
                <a:lnTo>
                  <a:pt x="297319" y="396240"/>
                </a:lnTo>
                <a:lnTo>
                  <a:pt x="297319" y="504190"/>
                </a:lnTo>
                <a:close/>
              </a:path>
              <a:path w="581659" h="577850">
                <a:moveTo>
                  <a:pt x="487227" y="504190"/>
                </a:moveTo>
                <a:lnTo>
                  <a:pt x="297319" y="504190"/>
                </a:lnTo>
                <a:lnTo>
                  <a:pt x="311302" y="495300"/>
                </a:lnTo>
                <a:lnTo>
                  <a:pt x="324597" y="486410"/>
                </a:lnTo>
                <a:lnTo>
                  <a:pt x="360226" y="454660"/>
                </a:lnTo>
                <a:lnTo>
                  <a:pt x="387998" y="415290"/>
                </a:lnTo>
                <a:lnTo>
                  <a:pt x="366014" y="406400"/>
                </a:lnTo>
                <a:lnTo>
                  <a:pt x="343573" y="401320"/>
                </a:lnTo>
                <a:lnTo>
                  <a:pt x="320674" y="397510"/>
                </a:lnTo>
                <a:lnTo>
                  <a:pt x="297319" y="396240"/>
                </a:lnTo>
                <a:lnTo>
                  <a:pt x="389147" y="396240"/>
                </a:lnTo>
                <a:lnTo>
                  <a:pt x="395974" y="398780"/>
                </a:lnTo>
                <a:lnTo>
                  <a:pt x="414868" y="398780"/>
                </a:lnTo>
                <a:lnTo>
                  <a:pt x="411751" y="406400"/>
                </a:lnTo>
                <a:lnTo>
                  <a:pt x="422693" y="412750"/>
                </a:lnTo>
                <a:lnTo>
                  <a:pt x="433305" y="419100"/>
                </a:lnTo>
                <a:lnTo>
                  <a:pt x="437417" y="421640"/>
                </a:lnTo>
                <a:lnTo>
                  <a:pt x="403777" y="421640"/>
                </a:lnTo>
                <a:lnTo>
                  <a:pt x="389381" y="445770"/>
                </a:lnTo>
                <a:lnTo>
                  <a:pt x="372648" y="466090"/>
                </a:lnTo>
                <a:lnTo>
                  <a:pt x="353578" y="485140"/>
                </a:lnTo>
                <a:lnTo>
                  <a:pt x="332169" y="502920"/>
                </a:lnTo>
                <a:lnTo>
                  <a:pt x="488611" y="502920"/>
                </a:lnTo>
                <a:lnTo>
                  <a:pt x="487227" y="504190"/>
                </a:lnTo>
                <a:close/>
              </a:path>
              <a:path w="581659" h="577850">
                <a:moveTo>
                  <a:pt x="278938" y="502920"/>
                </a:moveTo>
                <a:lnTo>
                  <a:pt x="248771" y="502920"/>
                </a:lnTo>
                <a:lnTo>
                  <a:pt x="227564" y="485140"/>
                </a:lnTo>
                <a:lnTo>
                  <a:pt x="208647" y="466090"/>
                </a:lnTo>
                <a:lnTo>
                  <a:pt x="192020" y="445770"/>
                </a:lnTo>
                <a:lnTo>
                  <a:pt x="177684" y="421640"/>
                </a:lnTo>
                <a:lnTo>
                  <a:pt x="197537" y="421640"/>
                </a:lnTo>
                <a:lnTo>
                  <a:pt x="210579" y="441960"/>
                </a:lnTo>
                <a:lnTo>
                  <a:pt x="230848" y="466090"/>
                </a:lnTo>
                <a:lnTo>
                  <a:pt x="254267" y="486410"/>
                </a:lnTo>
                <a:lnTo>
                  <a:pt x="278938" y="502920"/>
                </a:lnTo>
                <a:close/>
              </a:path>
              <a:path w="581659" h="577850">
                <a:moveTo>
                  <a:pt x="488611" y="502920"/>
                </a:moveTo>
                <a:lnTo>
                  <a:pt x="332168" y="502920"/>
                </a:lnTo>
                <a:lnTo>
                  <a:pt x="347493" y="499110"/>
                </a:lnTo>
                <a:lnTo>
                  <a:pt x="377000" y="488950"/>
                </a:lnTo>
                <a:lnTo>
                  <a:pt x="391183" y="482600"/>
                </a:lnTo>
                <a:lnTo>
                  <a:pt x="404838" y="473710"/>
                </a:lnTo>
                <a:lnTo>
                  <a:pt x="417817" y="466090"/>
                </a:lnTo>
                <a:lnTo>
                  <a:pt x="430120" y="455930"/>
                </a:lnTo>
                <a:lnTo>
                  <a:pt x="441748" y="445770"/>
                </a:lnTo>
                <a:lnTo>
                  <a:pt x="432674" y="439420"/>
                </a:lnTo>
                <a:lnTo>
                  <a:pt x="423320" y="433070"/>
                </a:lnTo>
                <a:lnTo>
                  <a:pt x="413688" y="426720"/>
                </a:lnTo>
                <a:lnTo>
                  <a:pt x="403777" y="421640"/>
                </a:lnTo>
                <a:lnTo>
                  <a:pt x="437417" y="421640"/>
                </a:lnTo>
                <a:lnTo>
                  <a:pt x="443586" y="425450"/>
                </a:lnTo>
                <a:lnTo>
                  <a:pt x="453538" y="433070"/>
                </a:lnTo>
                <a:lnTo>
                  <a:pt x="543341" y="433070"/>
                </a:lnTo>
                <a:lnTo>
                  <a:pt x="540108" y="439420"/>
                </a:lnTo>
                <a:lnTo>
                  <a:pt x="520661" y="468630"/>
                </a:lnTo>
                <a:lnTo>
                  <a:pt x="498299" y="494030"/>
                </a:lnTo>
                <a:lnTo>
                  <a:pt x="488611" y="5029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TAG</a:t>
            </a:r>
            <a:r>
              <a:rPr dirty="0" spc="-130"/>
              <a:t> </a:t>
            </a:r>
            <a:r>
              <a:rPr dirty="0" spc="-220"/>
              <a:t>HEUER</a:t>
            </a:r>
            <a:r>
              <a:rPr dirty="0" spc="-15"/>
              <a:t> </a:t>
            </a:r>
            <a:r>
              <a:rPr dirty="0"/>
              <a:t>WATcH</a:t>
            </a:r>
            <a:r>
              <a:rPr dirty="0" spc="-70"/>
              <a:t> </a:t>
            </a:r>
            <a:r>
              <a:rPr dirty="0" spc="-160"/>
              <a:t>REPAIR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7074324" y="9584875"/>
            <a:ext cx="4444365" cy="528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890"/>
              </a:lnSpc>
            </a:pPr>
            <a:r>
              <a:rPr dirty="0" u="heavy" sz="3300" spc="-9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Www.</a:t>
            </a:r>
            <a:r>
              <a:rPr dirty="0" sz="3300" spc="-90">
                <a:solidFill>
                  <a:srgbClr val="5B5B5B"/>
                </a:solidFill>
                <a:latin typeface="Trebuchet MS"/>
                <a:cs typeface="Trebuchet MS"/>
                <a:hlinkClick r:id="rId5"/>
              </a:rPr>
              <a:t>jj</a:t>
            </a:r>
            <a:r>
              <a:rPr dirty="0" u="heavy" sz="3300" spc="-9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watchrepair.com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3529941" y="9584942"/>
            <a:ext cx="4359910" cy="528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890"/>
              </a:lnSpc>
            </a:pPr>
            <a:r>
              <a:rPr dirty="0" sz="3300" spc="-85">
                <a:solidFill>
                  <a:srgbClr val="5B5B5B"/>
                </a:solidFill>
                <a:latin typeface="Trebuchet MS"/>
                <a:cs typeface="Trebuchet MS"/>
                <a:hlinkClick r:id="rId6"/>
              </a:rPr>
              <a:t>info@jjwatchrepair.com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7246600" y="353223"/>
            <a:ext cx="941705" cy="285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260" i="1">
                <a:solidFill>
                  <a:srgbClr val="202020"/>
                </a:solidFill>
                <a:latin typeface="Trebuchet MS"/>
                <a:cs typeface="Trebuchet MS"/>
              </a:rPr>
              <a:t>J&amp;J</a:t>
            </a:r>
            <a:r>
              <a:rPr dirty="0" sz="1700" spc="-70" i="1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dirty="0" sz="1700" spc="-10" i="1">
                <a:solidFill>
                  <a:srgbClr val="202020"/>
                </a:solidFill>
                <a:latin typeface="Trebuchet MS"/>
                <a:cs typeface="Trebuchet MS"/>
              </a:rPr>
              <a:t>Watch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562448" y="3564636"/>
            <a:ext cx="9071610" cy="4079875"/>
          </a:xfrm>
          <a:prstGeom prst="rect">
            <a:avLst/>
          </a:prstGeom>
        </p:spPr>
        <p:txBody>
          <a:bodyPr wrap="square" lIns="0" tIns="122555" rIns="0" bIns="0" rtlCol="0" vert="horz">
            <a:spAutoFit/>
          </a:bodyPr>
          <a:lstStyle/>
          <a:p>
            <a:pPr marL="12700" marR="3780790">
              <a:lnSpc>
                <a:spcPct val="79900"/>
              </a:lnSpc>
              <a:spcBef>
                <a:spcPts val="965"/>
              </a:spcBef>
              <a:tabLst>
                <a:tab pos="1400175" algn="l"/>
                <a:tab pos="1771650" algn="l"/>
                <a:tab pos="2800985" algn="l"/>
                <a:tab pos="3818254" algn="l"/>
              </a:tabLst>
            </a:pPr>
            <a:r>
              <a:rPr dirty="0" sz="3600" spc="-20" b="1">
                <a:solidFill>
                  <a:srgbClr val="202020"/>
                </a:solidFill>
                <a:latin typeface="Cambria"/>
                <a:cs typeface="Cambria"/>
              </a:rPr>
              <a:t>BOOK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20" b="1">
                <a:solidFill>
                  <a:srgbClr val="202020"/>
                </a:solidFill>
                <a:latin typeface="Cambria"/>
                <a:cs typeface="Cambria"/>
              </a:rPr>
              <a:t>YOUR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25" b="1">
                <a:solidFill>
                  <a:srgbClr val="202020"/>
                </a:solidFill>
                <a:latin typeface="Cambria"/>
                <a:cs typeface="Cambria"/>
              </a:rPr>
              <a:t>TAG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25" b="1">
                <a:solidFill>
                  <a:srgbClr val="202020"/>
                </a:solidFill>
                <a:latin typeface="Cambria"/>
                <a:cs typeface="Cambria"/>
              </a:rPr>
              <a:t>HEUER </a:t>
            </a:r>
            <a:r>
              <a:rPr dirty="0" sz="3600" spc="-10" b="1">
                <a:solidFill>
                  <a:srgbClr val="202020"/>
                </a:solidFill>
                <a:latin typeface="Cambria"/>
                <a:cs typeface="Cambria"/>
              </a:rPr>
              <a:t>WATCH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10" b="1">
                <a:solidFill>
                  <a:srgbClr val="202020"/>
                </a:solidFill>
                <a:latin typeface="Cambria"/>
                <a:cs typeface="Cambria"/>
              </a:rPr>
              <a:t>REPAIR</a:t>
            </a:r>
            <a:endParaRPr sz="3600">
              <a:latin typeface="Cambria"/>
              <a:cs typeface="Cambria"/>
            </a:endParaRPr>
          </a:p>
          <a:p>
            <a:pPr marL="12700">
              <a:lnSpc>
                <a:spcPts val="3450"/>
              </a:lnSpc>
            </a:pPr>
            <a:r>
              <a:rPr dirty="0" sz="3600" spc="-10" b="1">
                <a:solidFill>
                  <a:srgbClr val="202020"/>
                </a:solidFill>
                <a:latin typeface="Cambria"/>
                <a:cs typeface="Cambria"/>
              </a:rPr>
              <a:t>APPOINTMENT</a:t>
            </a:r>
            <a:endParaRPr sz="3600">
              <a:latin typeface="Cambria"/>
              <a:cs typeface="Cambria"/>
            </a:endParaRPr>
          </a:p>
          <a:p>
            <a:pPr marL="12700" marR="5080">
              <a:lnSpc>
                <a:spcPct val="117400"/>
              </a:lnSpc>
              <a:spcBef>
                <a:spcPts val="2100"/>
              </a:spcBef>
            </a:pPr>
            <a:r>
              <a:rPr dirty="0" sz="3300" spc="120">
                <a:solidFill>
                  <a:srgbClr val="5B5B5B"/>
                </a:solidFill>
                <a:latin typeface="Trebuchet MS"/>
                <a:cs typeface="Trebuchet MS"/>
              </a:rPr>
              <a:t>Ready</a:t>
            </a:r>
            <a:r>
              <a:rPr dirty="0" sz="3300" spc="-10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80">
                <a:solidFill>
                  <a:srgbClr val="5B5B5B"/>
                </a:solidFill>
                <a:latin typeface="Trebuchet MS"/>
                <a:cs typeface="Trebuchet MS"/>
              </a:rPr>
              <a:t>To</a:t>
            </a:r>
            <a:r>
              <a:rPr dirty="0" sz="3300" spc="-9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Restore</a:t>
            </a:r>
            <a:r>
              <a:rPr dirty="0" sz="3300" spc="-9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Your</a:t>
            </a:r>
            <a:r>
              <a:rPr dirty="0" sz="3300" spc="-9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u="heavy" sz="3300" spc="16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Tag</a:t>
            </a:r>
            <a:r>
              <a:rPr dirty="0" u="heavy" sz="3300" spc="6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30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Heuer</a:t>
            </a:r>
            <a:r>
              <a:rPr dirty="0" u="heavy" sz="3300" spc="-95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300" spc="11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Watch</a:t>
            </a:r>
            <a:r>
              <a:rPr dirty="0" sz="3300" spc="110">
                <a:solidFill>
                  <a:srgbClr val="5B5B5B"/>
                </a:solidFill>
                <a:latin typeface="Trebuchet MS"/>
                <a:cs typeface="Trebuchet MS"/>
              </a:rPr>
              <a:t>? </a:t>
            </a:r>
            <a:r>
              <a:rPr dirty="0" sz="3300" spc="50">
                <a:solidFill>
                  <a:srgbClr val="5B5B5B"/>
                </a:solidFill>
                <a:latin typeface="Trebuchet MS"/>
                <a:cs typeface="Trebuchet MS"/>
              </a:rPr>
              <a:t>Scheduling</a:t>
            </a:r>
            <a:r>
              <a:rPr dirty="0" sz="3300" spc="-11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Your</a:t>
            </a:r>
            <a:r>
              <a:rPr dirty="0" sz="3300" spc="-11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Repair</a:t>
            </a:r>
            <a:r>
              <a:rPr dirty="0" sz="3300" spc="-10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130">
                <a:solidFill>
                  <a:srgbClr val="5B5B5B"/>
                </a:solidFill>
                <a:latin typeface="Trebuchet MS"/>
                <a:cs typeface="Trebuchet MS"/>
              </a:rPr>
              <a:t>Is</a:t>
            </a:r>
            <a:r>
              <a:rPr dirty="0" sz="3300" spc="-11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100">
                <a:solidFill>
                  <a:srgbClr val="5B5B5B"/>
                </a:solidFill>
                <a:latin typeface="Trebuchet MS"/>
                <a:cs typeface="Trebuchet MS"/>
              </a:rPr>
              <a:t>Easy.</a:t>
            </a:r>
            <a:r>
              <a:rPr dirty="0" sz="3300" spc="-11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Simply</a:t>
            </a:r>
            <a:r>
              <a:rPr dirty="0" sz="3300" spc="-10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120">
                <a:solidFill>
                  <a:srgbClr val="5B5B5B"/>
                </a:solidFill>
                <a:latin typeface="Trebuchet MS"/>
                <a:cs typeface="Trebuchet MS"/>
              </a:rPr>
              <a:t>Book</a:t>
            </a:r>
            <a:r>
              <a:rPr dirty="0" sz="3300" spc="-11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114">
                <a:solidFill>
                  <a:srgbClr val="5B5B5B"/>
                </a:solidFill>
                <a:latin typeface="Trebuchet MS"/>
                <a:cs typeface="Trebuchet MS"/>
              </a:rPr>
              <a:t>An </a:t>
            </a:r>
            <a:r>
              <a:rPr dirty="0" sz="3300" spc="-50">
                <a:solidFill>
                  <a:srgbClr val="5B5B5B"/>
                </a:solidFill>
                <a:latin typeface="Trebuchet MS"/>
                <a:cs typeface="Trebuchet MS"/>
              </a:rPr>
              <a:t>Appointment</a:t>
            </a:r>
            <a:r>
              <a:rPr dirty="0" sz="3300" spc="-18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60">
                <a:solidFill>
                  <a:srgbClr val="5B5B5B"/>
                </a:solidFill>
                <a:latin typeface="Trebuchet MS"/>
                <a:cs typeface="Trebuchet MS"/>
              </a:rPr>
              <a:t>With</a:t>
            </a:r>
            <a:r>
              <a:rPr dirty="0" sz="3300" spc="-18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275">
                <a:solidFill>
                  <a:srgbClr val="5B5B5B"/>
                </a:solidFill>
                <a:latin typeface="Trebuchet MS"/>
                <a:cs typeface="Trebuchet MS"/>
              </a:rPr>
              <a:t>Us</a:t>
            </a:r>
            <a:r>
              <a:rPr dirty="0" sz="3300" spc="-18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110">
                <a:solidFill>
                  <a:srgbClr val="5B5B5B"/>
                </a:solidFill>
                <a:latin typeface="Trebuchet MS"/>
                <a:cs typeface="Trebuchet MS"/>
              </a:rPr>
              <a:t>And</a:t>
            </a:r>
            <a:r>
              <a:rPr dirty="0" sz="3300" spc="-18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70">
                <a:solidFill>
                  <a:srgbClr val="5B5B5B"/>
                </a:solidFill>
                <a:latin typeface="Trebuchet MS"/>
                <a:cs typeface="Trebuchet MS"/>
              </a:rPr>
              <a:t>Let</a:t>
            </a:r>
            <a:r>
              <a:rPr dirty="0" sz="3300" spc="-18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50">
                <a:solidFill>
                  <a:srgbClr val="5B5B5B"/>
                </a:solidFill>
                <a:latin typeface="Trebuchet MS"/>
                <a:cs typeface="Trebuchet MS"/>
              </a:rPr>
              <a:t>Our</a:t>
            </a:r>
            <a:r>
              <a:rPr dirty="0" sz="3300" spc="-18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10">
                <a:solidFill>
                  <a:srgbClr val="5B5B5B"/>
                </a:solidFill>
                <a:latin typeface="Trebuchet MS"/>
                <a:cs typeface="Trebuchet MS"/>
              </a:rPr>
              <a:t>Experts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Provide</a:t>
            </a:r>
            <a:r>
              <a:rPr dirty="0" sz="3300" spc="-13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50">
                <a:solidFill>
                  <a:srgbClr val="5B5B5B"/>
                </a:solidFill>
                <a:latin typeface="Trebuchet MS"/>
                <a:cs typeface="Trebuchet MS"/>
              </a:rPr>
              <a:t>The</a:t>
            </a:r>
            <a:r>
              <a:rPr dirty="0" sz="3300" spc="-13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75">
                <a:solidFill>
                  <a:srgbClr val="5B5B5B"/>
                </a:solidFill>
                <a:latin typeface="Trebuchet MS"/>
                <a:cs typeface="Trebuchet MS"/>
              </a:rPr>
              <a:t>Care</a:t>
            </a:r>
            <a:r>
              <a:rPr dirty="0" sz="3300" spc="-13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Your</a:t>
            </a:r>
            <a:r>
              <a:rPr dirty="0" sz="3300" spc="-13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Luxury</a:t>
            </a:r>
            <a:r>
              <a:rPr dirty="0" sz="3300" spc="-13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Watch</a:t>
            </a:r>
            <a:r>
              <a:rPr dirty="0" sz="3300" spc="-13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55">
                <a:solidFill>
                  <a:srgbClr val="5B5B5B"/>
                </a:solidFill>
                <a:latin typeface="Trebuchet MS"/>
                <a:cs typeface="Trebuchet MS"/>
              </a:rPr>
              <a:t>Deserves.</a:t>
            </a:r>
            <a:endParaRPr sz="3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221668"/>
            <a:ext cx="5863538" cy="606533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074415" y="55946"/>
            <a:ext cx="5213583" cy="4608696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0010" y="0"/>
            <a:ext cx="3257551" cy="3091452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12759957" y="9548100"/>
            <a:ext cx="628650" cy="628650"/>
          </a:xfrm>
          <a:custGeom>
            <a:avLst/>
            <a:gdLst/>
            <a:ahLst/>
            <a:cxnLst/>
            <a:rect l="l" t="t" r="r" b="b"/>
            <a:pathLst>
              <a:path w="628650" h="628650">
                <a:moveTo>
                  <a:pt x="507009" y="205117"/>
                </a:moveTo>
                <a:lnTo>
                  <a:pt x="505231" y="196380"/>
                </a:lnTo>
                <a:lnTo>
                  <a:pt x="500392" y="189230"/>
                </a:lnTo>
                <a:lnTo>
                  <a:pt x="493217" y="184416"/>
                </a:lnTo>
                <a:lnTo>
                  <a:pt x="484428" y="182651"/>
                </a:lnTo>
                <a:lnTo>
                  <a:pt x="478599" y="182651"/>
                </a:lnTo>
                <a:lnTo>
                  <a:pt x="478599" y="242176"/>
                </a:lnTo>
                <a:lnTo>
                  <a:pt x="478599" y="398856"/>
                </a:lnTo>
                <a:lnTo>
                  <a:pt x="457365" y="377659"/>
                </a:lnTo>
                <a:lnTo>
                  <a:pt x="457365" y="417703"/>
                </a:lnTo>
                <a:lnTo>
                  <a:pt x="168236" y="417703"/>
                </a:lnTo>
                <a:lnTo>
                  <a:pt x="190182" y="395820"/>
                </a:lnTo>
                <a:lnTo>
                  <a:pt x="255333" y="330784"/>
                </a:lnTo>
                <a:lnTo>
                  <a:pt x="286219" y="356781"/>
                </a:lnTo>
                <a:lnTo>
                  <a:pt x="299466" y="364324"/>
                </a:lnTo>
                <a:lnTo>
                  <a:pt x="314299" y="366839"/>
                </a:lnTo>
                <a:lnTo>
                  <a:pt x="329145" y="364324"/>
                </a:lnTo>
                <a:lnTo>
                  <a:pt x="342417" y="356781"/>
                </a:lnTo>
                <a:lnTo>
                  <a:pt x="362242" y="340106"/>
                </a:lnTo>
                <a:lnTo>
                  <a:pt x="371665" y="332168"/>
                </a:lnTo>
                <a:lnTo>
                  <a:pt x="457365" y="417703"/>
                </a:lnTo>
                <a:lnTo>
                  <a:pt x="457365" y="377659"/>
                </a:lnTo>
                <a:lnTo>
                  <a:pt x="411797" y="332168"/>
                </a:lnTo>
                <a:lnTo>
                  <a:pt x="393433" y="313855"/>
                </a:lnTo>
                <a:lnTo>
                  <a:pt x="478599" y="242176"/>
                </a:lnTo>
                <a:lnTo>
                  <a:pt x="478599" y="182651"/>
                </a:lnTo>
                <a:lnTo>
                  <a:pt x="471716" y="182651"/>
                </a:lnTo>
                <a:lnTo>
                  <a:pt x="471716" y="210934"/>
                </a:lnTo>
                <a:lnTo>
                  <a:pt x="318223" y="340106"/>
                </a:lnTo>
                <a:lnTo>
                  <a:pt x="310388" y="340106"/>
                </a:lnTo>
                <a:lnTo>
                  <a:pt x="299326" y="330784"/>
                </a:lnTo>
                <a:lnTo>
                  <a:pt x="233565" y="275450"/>
                </a:lnTo>
                <a:lnTo>
                  <a:pt x="233565" y="312458"/>
                </a:lnTo>
                <a:lnTo>
                  <a:pt x="150050" y="395820"/>
                </a:lnTo>
                <a:lnTo>
                  <a:pt x="150050" y="242176"/>
                </a:lnTo>
                <a:lnTo>
                  <a:pt x="233565" y="312458"/>
                </a:lnTo>
                <a:lnTo>
                  <a:pt x="233565" y="275450"/>
                </a:lnTo>
                <a:lnTo>
                  <a:pt x="194043" y="242176"/>
                </a:lnTo>
                <a:lnTo>
                  <a:pt x="156921" y="210934"/>
                </a:lnTo>
                <a:lnTo>
                  <a:pt x="471716" y="210934"/>
                </a:lnTo>
                <a:lnTo>
                  <a:pt x="471716" y="182651"/>
                </a:lnTo>
                <a:lnTo>
                  <a:pt x="144221" y="182651"/>
                </a:lnTo>
                <a:lnTo>
                  <a:pt x="135445" y="184416"/>
                </a:lnTo>
                <a:lnTo>
                  <a:pt x="128270" y="189230"/>
                </a:lnTo>
                <a:lnTo>
                  <a:pt x="123418" y="196380"/>
                </a:lnTo>
                <a:lnTo>
                  <a:pt x="121640" y="205117"/>
                </a:lnTo>
                <a:lnTo>
                  <a:pt x="121640" y="411429"/>
                </a:lnTo>
                <a:lnTo>
                  <a:pt x="124371" y="424878"/>
                </a:lnTo>
                <a:lnTo>
                  <a:pt x="131813" y="435864"/>
                </a:lnTo>
                <a:lnTo>
                  <a:pt x="142849" y="443280"/>
                </a:lnTo>
                <a:lnTo>
                  <a:pt x="156349" y="445998"/>
                </a:lnTo>
                <a:lnTo>
                  <a:pt x="472287" y="445998"/>
                </a:lnTo>
                <a:lnTo>
                  <a:pt x="485787" y="443280"/>
                </a:lnTo>
                <a:lnTo>
                  <a:pt x="496811" y="435864"/>
                </a:lnTo>
                <a:lnTo>
                  <a:pt x="504266" y="424878"/>
                </a:lnTo>
                <a:lnTo>
                  <a:pt x="505726" y="417703"/>
                </a:lnTo>
                <a:lnTo>
                  <a:pt x="507009" y="411429"/>
                </a:lnTo>
                <a:lnTo>
                  <a:pt x="507009" y="398856"/>
                </a:lnTo>
                <a:lnTo>
                  <a:pt x="507009" y="242176"/>
                </a:lnTo>
                <a:lnTo>
                  <a:pt x="507009" y="210934"/>
                </a:lnTo>
                <a:lnTo>
                  <a:pt x="507009" y="205117"/>
                </a:lnTo>
                <a:close/>
              </a:path>
              <a:path w="628650" h="628650">
                <a:moveTo>
                  <a:pt x="628650" y="314325"/>
                </a:moveTo>
                <a:lnTo>
                  <a:pt x="625233" y="267931"/>
                </a:lnTo>
                <a:lnTo>
                  <a:pt x="615315" y="223647"/>
                </a:lnTo>
                <a:lnTo>
                  <a:pt x="599389" y="181927"/>
                </a:lnTo>
                <a:lnTo>
                  <a:pt x="598716" y="180721"/>
                </a:lnTo>
                <a:lnTo>
                  <a:pt x="598716" y="314325"/>
                </a:lnTo>
                <a:lnTo>
                  <a:pt x="594982" y="360387"/>
                </a:lnTo>
                <a:lnTo>
                  <a:pt x="584187" y="404114"/>
                </a:lnTo>
                <a:lnTo>
                  <a:pt x="566928" y="444906"/>
                </a:lnTo>
                <a:lnTo>
                  <a:pt x="543775" y="482168"/>
                </a:lnTo>
                <a:lnTo>
                  <a:pt x="515327" y="515315"/>
                </a:lnTo>
                <a:lnTo>
                  <a:pt x="482168" y="543763"/>
                </a:lnTo>
                <a:lnTo>
                  <a:pt x="444906" y="566915"/>
                </a:lnTo>
                <a:lnTo>
                  <a:pt x="404114" y="584187"/>
                </a:lnTo>
                <a:lnTo>
                  <a:pt x="360400" y="594982"/>
                </a:lnTo>
                <a:lnTo>
                  <a:pt x="314325" y="598703"/>
                </a:lnTo>
                <a:lnTo>
                  <a:pt x="268262" y="594982"/>
                </a:lnTo>
                <a:lnTo>
                  <a:pt x="224536" y="584187"/>
                </a:lnTo>
                <a:lnTo>
                  <a:pt x="183743" y="566915"/>
                </a:lnTo>
                <a:lnTo>
                  <a:pt x="146481" y="543763"/>
                </a:lnTo>
                <a:lnTo>
                  <a:pt x="113322" y="515315"/>
                </a:lnTo>
                <a:lnTo>
                  <a:pt x="84886" y="482168"/>
                </a:lnTo>
                <a:lnTo>
                  <a:pt x="61722" y="444906"/>
                </a:lnTo>
                <a:lnTo>
                  <a:pt x="44462" y="404114"/>
                </a:lnTo>
                <a:lnTo>
                  <a:pt x="33667" y="360387"/>
                </a:lnTo>
                <a:lnTo>
                  <a:pt x="29933" y="314325"/>
                </a:lnTo>
                <a:lnTo>
                  <a:pt x="33667" y="268249"/>
                </a:lnTo>
                <a:lnTo>
                  <a:pt x="44462" y="224523"/>
                </a:lnTo>
                <a:lnTo>
                  <a:pt x="61722" y="183743"/>
                </a:lnTo>
                <a:lnTo>
                  <a:pt x="84886" y="146469"/>
                </a:lnTo>
                <a:lnTo>
                  <a:pt x="113322" y="113322"/>
                </a:lnTo>
                <a:lnTo>
                  <a:pt x="146481" y="84874"/>
                </a:lnTo>
                <a:lnTo>
                  <a:pt x="183743" y="61722"/>
                </a:lnTo>
                <a:lnTo>
                  <a:pt x="224536" y="44450"/>
                </a:lnTo>
                <a:lnTo>
                  <a:pt x="268262" y="33655"/>
                </a:lnTo>
                <a:lnTo>
                  <a:pt x="314325" y="29933"/>
                </a:lnTo>
                <a:lnTo>
                  <a:pt x="360400" y="33655"/>
                </a:lnTo>
                <a:lnTo>
                  <a:pt x="404114" y="44450"/>
                </a:lnTo>
                <a:lnTo>
                  <a:pt x="444906" y="61722"/>
                </a:lnTo>
                <a:lnTo>
                  <a:pt x="482168" y="84874"/>
                </a:lnTo>
                <a:lnTo>
                  <a:pt x="515327" y="113322"/>
                </a:lnTo>
                <a:lnTo>
                  <a:pt x="543775" y="146469"/>
                </a:lnTo>
                <a:lnTo>
                  <a:pt x="566928" y="183743"/>
                </a:lnTo>
                <a:lnTo>
                  <a:pt x="584187" y="224523"/>
                </a:lnTo>
                <a:lnTo>
                  <a:pt x="594982" y="268249"/>
                </a:lnTo>
                <a:lnTo>
                  <a:pt x="598716" y="314325"/>
                </a:lnTo>
                <a:lnTo>
                  <a:pt x="598716" y="180721"/>
                </a:lnTo>
                <a:lnTo>
                  <a:pt x="577938" y="143294"/>
                </a:lnTo>
                <a:lnTo>
                  <a:pt x="551459" y="108216"/>
                </a:lnTo>
                <a:lnTo>
                  <a:pt x="520433" y="77190"/>
                </a:lnTo>
                <a:lnTo>
                  <a:pt x="485355" y="50711"/>
                </a:lnTo>
                <a:lnTo>
                  <a:pt x="447941" y="29933"/>
                </a:lnTo>
                <a:lnTo>
                  <a:pt x="405003" y="13322"/>
                </a:lnTo>
                <a:lnTo>
                  <a:pt x="360718" y="3416"/>
                </a:lnTo>
                <a:lnTo>
                  <a:pt x="314325" y="0"/>
                </a:lnTo>
                <a:lnTo>
                  <a:pt x="267944" y="3416"/>
                </a:lnTo>
                <a:lnTo>
                  <a:pt x="223647" y="13322"/>
                </a:lnTo>
                <a:lnTo>
                  <a:pt x="181940" y="29260"/>
                </a:lnTo>
                <a:lnTo>
                  <a:pt x="143294" y="50711"/>
                </a:lnTo>
                <a:lnTo>
                  <a:pt x="108216" y="77190"/>
                </a:lnTo>
                <a:lnTo>
                  <a:pt x="77190" y="108216"/>
                </a:lnTo>
                <a:lnTo>
                  <a:pt x="50711" y="143294"/>
                </a:lnTo>
                <a:lnTo>
                  <a:pt x="29260" y="181927"/>
                </a:lnTo>
                <a:lnTo>
                  <a:pt x="13335" y="223647"/>
                </a:lnTo>
                <a:lnTo>
                  <a:pt x="3416" y="267931"/>
                </a:lnTo>
                <a:lnTo>
                  <a:pt x="0" y="314325"/>
                </a:lnTo>
                <a:lnTo>
                  <a:pt x="3416" y="360705"/>
                </a:lnTo>
                <a:lnTo>
                  <a:pt x="13335" y="405003"/>
                </a:lnTo>
                <a:lnTo>
                  <a:pt x="29260" y="446709"/>
                </a:lnTo>
                <a:lnTo>
                  <a:pt x="50711" y="485355"/>
                </a:lnTo>
                <a:lnTo>
                  <a:pt x="77190" y="520433"/>
                </a:lnTo>
                <a:lnTo>
                  <a:pt x="108216" y="551446"/>
                </a:lnTo>
                <a:lnTo>
                  <a:pt x="143294" y="577938"/>
                </a:lnTo>
                <a:lnTo>
                  <a:pt x="181940" y="599389"/>
                </a:lnTo>
                <a:lnTo>
                  <a:pt x="223647" y="615315"/>
                </a:lnTo>
                <a:lnTo>
                  <a:pt x="267944" y="625233"/>
                </a:lnTo>
                <a:lnTo>
                  <a:pt x="314325" y="628650"/>
                </a:lnTo>
                <a:lnTo>
                  <a:pt x="360718" y="625233"/>
                </a:lnTo>
                <a:lnTo>
                  <a:pt x="405003" y="615315"/>
                </a:lnTo>
                <a:lnTo>
                  <a:pt x="446722" y="599389"/>
                </a:lnTo>
                <a:lnTo>
                  <a:pt x="447941" y="598703"/>
                </a:lnTo>
                <a:lnTo>
                  <a:pt x="485355" y="577938"/>
                </a:lnTo>
                <a:lnTo>
                  <a:pt x="520433" y="551446"/>
                </a:lnTo>
                <a:lnTo>
                  <a:pt x="551459" y="520433"/>
                </a:lnTo>
                <a:lnTo>
                  <a:pt x="577938" y="485355"/>
                </a:lnTo>
                <a:lnTo>
                  <a:pt x="599389" y="446709"/>
                </a:lnTo>
                <a:lnTo>
                  <a:pt x="615315" y="405003"/>
                </a:lnTo>
                <a:lnTo>
                  <a:pt x="625233" y="360705"/>
                </a:lnTo>
                <a:lnTo>
                  <a:pt x="625259" y="360387"/>
                </a:lnTo>
                <a:lnTo>
                  <a:pt x="628650" y="3143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322281" y="9570928"/>
            <a:ext cx="581660" cy="577850"/>
          </a:xfrm>
          <a:custGeom>
            <a:avLst/>
            <a:gdLst/>
            <a:ahLst/>
            <a:cxnLst/>
            <a:rect l="l" t="t" r="r" b="b"/>
            <a:pathLst>
              <a:path w="581659" h="577850">
                <a:moveTo>
                  <a:pt x="319215" y="1270"/>
                </a:moveTo>
                <a:lnTo>
                  <a:pt x="262243" y="1270"/>
                </a:lnTo>
                <a:lnTo>
                  <a:pt x="269352" y="0"/>
                </a:lnTo>
                <a:lnTo>
                  <a:pt x="312107" y="0"/>
                </a:lnTo>
                <a:lnTo>
                  <a:pt x="319215" y="1270"/>
                </a:lnTo>
                <a:close/>
              </a:path>
              <a:path w="581659" h="577850">
                <a:moveTo>
                  <a:pt x="290751" y="577850"/>
                </a:moveTo>
                <a:lnTo>
                  <a:pt x="225985" y="571500"/>
                </a:lnTo>
                <a:lnTo>
                  <a:pt x="164132" y="551180"/>
                </a:lnTo>
                <a:lnTo>
                  <a:pt x="108107" y="516890"/>
                </a:lnTo>
                <a:lnTo>
                  <a:pt x="60826" y="468630"/>
                </a:lnTo>
                <a:lnTo>
                  <a:pt x="25202" y="407670"/>
                </a:lnTo>
                <a:lnTo>
                  <a:pt x="4150" y="332740"/>
                </a:lnTo>
                <a:lnTo>
                  <a:pt x="0" y="289560"/>
                </a:lnTo>
                <a:lnTo>
                  <a:pt x="95" y="281940"/>
                </a:lnTo>
                <a:lnTo>
                  <a:pt x="4328" y="240030"/>
                </a:lnTo>
                <a:lnTo>
                  <a:pt x="5641" y="232410"/>
                </a:lnTo>
                <a:lnTo>
                  <a:pt x="7124" y="226060"/>
                </a:lnTo>
                <a:lnTo>
                  <a:pt x="8777" y="218440"/>
                </a:lnTo>
                <a:lnTo>
                  <a:pt x="10600" y="212090"/>
                </a:lnTo>
                <a:lnTo>
                  <a:pt x="12593" y="205740"/>
                </a:lnTo>
                <a:lnTo>
                  <a:pt x="14752" y="198120"/>
                </a:lnTo>
                <a:lnTo>
                  <a:pt x="17076" y="191770"/>
                </a:lnTo>
                <a:lnTo>
                  <a:pt x="19565" y="185420"/>
                </a:lnTo>
                <a:lnTo>
                  <a:pt x="22219" y="179070"/>
                </a:lnTo>
                <a:lnTo>
                  <a:pt x="25034" y="171450"/>
                </a:lnTo>
                <a:lnTo>
                  <a:pt x="41462" y="140970"/>
                </a:lnTo>
                <a:lnTo>
                  <a:pt x="45205" y="134620"/>
                </a:lnTo>
                <a:lnTo>
                  <a:pt x="49098" y="128270"/>
                </a:lnTo>
                <a:lnTo>
                  <a:pt x="53136" y="121920"/>
                </a:lnTo>
                <a:lnTo>
                  <a:pt x="57315" y="116840"/>
                </a:lnTo>
                <a:lnTo>
                  <a:pt x="61634" y="110490"/>
                </a:lnTo>
                <a:lnTo>
                  <a:pt x="90356" y="80010"/>
                </a:lnTo>
                <a:lnTo>
                  <a:pt x="117626" y="57150"/>
                </a:lnTo>
                <a:lnTo>
                  <a:pt x="123404" y="52070"/>
                </a:lnTo>
                <a:lnTo>
                  <a:pt x="129287" y="48260"/>
                </a:lnTo>
                <a:lnTo>
                  <a:pt x="135267" y="44450"/>
                </a:lnTo>
                <a:lnTo>
                  <a:pt x="147496" y="36830"/>
                </a:lnTo>
                <a:lnTo>
                  <a:pt x="153746" y="34290"/>
                </a:lnTo>
                <a:lnTo>
                  <a:pt x="160078" y="30480"/>
                </a:lnTo>
                <a:lnTo>
                  <a:pt x="166485" y="27940"/>
                </a:lnTo>
                <a:lnTo>
                  <a:pt x="172967" y="24130"/>
                </a:lnTo>
                <a:lnTo>
                  <a:pt x="206372" y="11430"/>
                </a:lnTo>
                <a:lnTo>
                  <a:pt x="213223" y="10160"/>
                </a:lnTo>
                <a:lnTo>
                  <a:pt x="220118" y="7620"/>
                </a:lnTo>
                <a:lnTo>
                  <a:pt x="255152" y="1270"/>
                </a:lnTo>
                <a:lnTo>
                  <a:pt x="326306" y="1270"/>
                </a:lnTo>
                <a:lnTo>
                  <a:pt x="361341" y="7620"/>
                </a:lnTo>
                <a:lnTo>
                  <a:pt x="368235" y="10160"/>
                </a:lnTo>
                <a:lnTo>
                  <a:pt x="375086" y="11430"/>
                </a:lnTo>
                <a:lnTo>
                  <a:pt x="408491" y="24130"/>
                </a:lnTo>
                <a:lnTo>
                  <a:pt x="414973" y="27940"/>
                </a:lnTo>
                <a:lnTo>
                  <a:pt x="421380" y="30480"/>
                </a:lnTo>
                <a:lnTo>
                  <a:pt x="427712" y="34290"/>
                </a:lnTo>
                <a:lnTo>
                  <a:pt x="433962" y="36830"/>
                </a:lnTo>
                <a:lnTo>
                  <a:pt x="446191" y="44450"/>
                </a:lnTo>
                <a:lnTo>
                  <a:pt x="452171" y="48260"/>
                </a:lnTo>
                <a:lnTo>
                  <a:pt x="458054" y="52070"/>
                </a:lnTo>
                <a:lnTo>
                  <a:pt x="463832" y="57150"/>
                </a:lnTo>
                <a:lnTo>
                  <a:pt x="469507" y="60960"/>
                </a:lnTo>
                <a:lnTo>
                  <a:pt x="475077" y="64770"/>
                </a:lnTo>
                <a:lnTo>
                  <a:pt x="480536" y="69850"/>
                </a:lnTo>
                <a:lnTo>
                  <a:pt x="485878" y="74930"/>
                </a:lnTo>
                <a:lnTo>
                  <a:pt x="489796" y="78740"/>
                </a:lnTo>
                <a:lnTo>
                  <a:pt x="249638" y="78740"/>
                </a:lnTo>
                <a:lnTo>
                  <a:pt x="234274" y="82550"/>
                </a:lnTo>
                <a:lnTo>
                  <a:pt x="190460" y="100330"/>
                </a:lnTo>
                <a:lnTo>
                  <a:pt x="151388" y="125730"/>
                </a:lnTo>
                <a:lnTo>
                  <a:pt x="139713" y="135890"/>
                </a:lnTo>
                <a:lnTo>
                  <a:pt x="148807" y="143510"/>
                </a:lnTo>
                <a:lnTo>
                  <a:pt x="158166" y="148590"/>
                </a:lnTo>
                <a:lnTo>
                  <a:pt x="160092" y="149860"/>
                </a:lnTo>
                <a:lnTo>
                  <a:pt x="127576" y="149860"/>
                </a:lnTo>
                <a:lnTo>
                  <a:pt x="116893" y="162560"/>
                </a:lnTo>
                <a:lnTo>
                  <a:pt x="91691" y="207010"/>
                </a:lnTo>
                <a:lnTo>
                  <a:pt x="77504" y="255270"/>
                </a:lnTo>
                <a:lnTo>
                  <a:pt x="75388" y="271780"/>
                </a:lnTo>
                <a:lnTo>
                  <a:pt x="580871" y="271780"/>
                </a:lnTo>
                <a:lnTo>
                  <a:pt x="581094" y="275590"/>
                </a:lnTo>
                <a:lnTo>
                  <a:pt x="581364" y="281940"/>
                </a:lnTo>
                <a:lnTo>
                  <a:pt x="581460" y="289560"/>
                </a:lnTo>
                <a:lnTo>
                  <a:pt x="74521" y="289560"/>
                </a:lnTo>
                <a:lnTo>
                  <a:pt x="75280" y="308610"/>
                </a:lnTo>
                <a:lnTo>
                  <a:pt x="82061" y="346710"/>
                </a:lnTo>
                <a:lnTo>
                  <a:pt x="95747" y="383540"/>
                </a:lnTo>
                <a:lnTo>
                  <a:pt x="115667" y="417830"/>
                </a:lnTo>
                <a:lnTo>
                  <a:pt x="127923" y="433070"/>
                </a:lnTo>
                <a:lnTo>
                  <a:pt x="158140" y="433070"/>
                </a:lnTo>
                <a:lnTo>
                  <a:pt x="148787" y="439420"/>
                </a:lnTo>
                <a:lnTo>
                  <a:pt x="139713" y="445770"/>
                </a:lnTo>
                <a:lnTo>
                  <a:pt x="151296" y="455930"/>
                </a:lnTo>
                <a:lnTo>
                  <a:pt x="163548" y="466090"/>
                </a:lnTo>
                <a:lnTo>
                  <a:pt x="176467" y="473710"/>
                </a:lnTo>
                <a:lnTo>
                  <a:pt x="190054" y="482600"/>
                </a:lnTo>
                <a:lnTo>
                  <a:pt x="204165" y="488950"/>
                </a:lnTo>
                <a:lnTo>
                  <a:pt x="233523" y="499110"/>
                </a:lnTo>
                <a:lnTo>
                  <a:pt x="248771" y="502920"/>
                </a:lnTo>
                <a:lnTo>
                  <a:pt x="278938" y="502920"/>
                </a:lnTo>
                <a:lnTo>
                  <a:pt x="280836" y="504190"/>
                </a:lnTo>
                <a:lnTo>
                  <a:pt x="487227" y="504190"/>
                </a:lnTo>
                <a:lnTo>
                  <a:pt x="473386" y="516890"/>
                </a:lnTo>
                <a:lnTo>
                  <a:pt x="417367" y="551180"/>
                </a:lnTo>
                <a:lnTo>
                  <a:pt x="355517" y="571500"/>
                </a:lnTo>
                <a:lnTo>
                  <a:pt x="323317" y="576580"/>
                </a:lnTo>
                <a:lnTo>
                  <a:pt x="290751" y="577850"/>
                </a:lnTo>
                <a:close/>
              </a:path>
              <a:path w="581659" h="577850">
                <a:moveTo>
                  <a:pt x="198156" y="160020"/>
                </a:moveTo>
                <a:lnTo>
                  <a:pt x="177684" y="160020"/>
                </a:lnTo>
                <a:lnTo>
                  <a:pt x="192120" y="137160"/>
                </a:lnTo>
                <a:lnTo>
                  <a:pt x="208924" y="115570"/>
                </a:lnTo>
                <a:lnTo>
                  <a:pt x="228097" y="96520"/>
                </a:lnTo>
                <a:lnTo>
                  <a:pt x="249638" y="78740"/>
                </a:lnTo>
                <a:lnTo>
                  <a:pt x="332342" y="78740"/>
                </a:lnTo>
                <a:lnTo>
                  <a:pt x="333869" y="80010"/>
                </a:lnTo>
                <a:lnTo>
                  <a:pt x="279980" y="80010"/>
                </a:lnTo>
                <a:lnTo>
                  <a:pt x="253669" y="97790"/>
                </a:lnTo>
                <a:lnTo>
                  <a:pt x="230450" y="116840"/>
                </a:lnTo>
                <a:lnTo>
                  <a:pt x="210323" y="140970"/>
                </a:lnTo>
                <a:lnTo>
                  <a:pt x="198156" y="160020"/>
                </a:lnTo>
                <a:close/>
              </a:path>
              <a:path w="581659" h="577850">
                <a:moveTo>
                  <a:pt x="438507" y="160020"/>
                </a:moveTo>
                <a:lnTo>
                  <a:pt x="403776" y="160020"/>
                </a:lnTo>
                <a:lnTo>
                  <a:pt x="413668" y="154940"/>
                </a:lnTo>
                <a:lnTo>
                  <a:pt x="423294" y="148590"/>
                </a:lnTo>
                <a:lnTo>
                  <a:pt x="432653" y="143510"/>
                </a:lnTo>
                <a:lnTo>
                  <a:pt x="441747" y="135890"/>
                </a:lnTo>
                <a:lnTo>
                  <a:pt x="430115" y="125730"/>
                </a:lnTo>
                <a:lnTo>
                  <a:pt x="391221" y="100330"/>
                </a:lnTo>
                <a:lnTo>
                  <a:pt x="347629" y="82550"/>
                </a:lnTo>
                <a:lnTo>
                  <a:pt x="332342" y="78740"/>
                </a:lnTo>
                <a:lnTo>
                  <a:pt x="489796" y="78740"/>
                </a:lnTo>
                <a:lnTo>
                  <a:pt x="491102" y="80010"/>
                </a:lnTo>
                <a:lnTo>
                  <a:pt x="496209" y="83820"/>
                </a:lnTo>
                <a:lnTo>
                  <a:pt x="501192" y="90170"/>
                </a:lnTo>
                <a:lnTo>
                  <a:pt x="524143" y="116840"/>
                </a:lnTo>
                <a:lnTo>
                  <a:pt x="528322" y="121920"/>
                </a:lnTo>
                <a:lnTo>
                  <a:pt x="532360" y="128270"/>
                </a:lnTo>
                <a:lnTo>
                  <a:pt x="536253" y="134620"/>
                </a:lnTo>
                <a:lnTo>
                  <a:pt x="539996" y="140970"/>
                </a:lnTo>
                <a:lnTo>
                  <a:pt x="543589" y="146050"/>
                </a:lnTo>
                <a:lnTo>
                  <a:pt x="545655" y="149860"/>
                </a:lnTo>
                <a:lnTo>
                  <a:pt x="453710" y="149860"/>
                </a:lnTo>
                <a:lnTo>
                  <a:pt x="443676" y="156210"/>
                </a:lnTo>
                <a:lnTo>
                  <a:pt x="438507" y="160020"/>
                </a:lnTo>
                <a:close/>
              </a:path>
              <a:path w="581659" h="577850">
                <a:moveTo>
                  <a:pt x="297319" y="186690"/>
                </a:moveTo>
                <a:lnTo>
                  <a:pt x="279980" y="186690"/>
                </a:lnTo>
                <a:lnTo>
                  <a:pt x="279980" y="80010"/>
                </a:lnTo>
                <a:lnTo>
                  <a:pt x="297319" y="80010"/>
                </a:lnTo>
                <a:lnTo>
                  <a:pt x="297319" y="186690"/>
                </a:lnTo>
                <a:close/>
              </a:path>
              <a:path w="581659" h="577850">
                <a:moveTo>
                  <a:pt x="385865" y="186690"/>
                </a:moveTo>
                <a:lnTo>
                  <a:pt x="297319" y="186690"/>
                </a:lnTo>
                <a:lnTo>
                  <a:pt x="343546" y="181610"/>
                </a:lnTo>
                <a:lnTo>
                  <a:pt x="365994" y="175260"/>
                </a:lnTo>
                <a:lnTo>
                  <a:pt x="387998" y="167640"/>
                </a:lnTo>
                <a:lnTo>
                  <a:pt x="379717" y="153670"/>
                </a:lnTo>
                <a:lnTo>
                  <a:pt x="370491" y="140970"/>
                </a:lnTo>
                <a:lnTo>
                  <a:pt x="337268" y="106680"/>
                </a:lnTo>
                <a:lnTo>
                  <a:pt x="297319" y="80010"/>
                </a:lnTo>
                <a:lnTo>
                  <a:pt x="333869" y="80010"/>
                </a:lnTo>
                <a:lnTo>
                  <a:pt x="353710" y="96520"/>
                </a:lnTo>
                <a:lnTo>
                  <a:pt x="372739" y="115570"/>
                </a:lnTo>
                <a:lnTo>
                  <a:pt x="389427" y="137160"/>
                </a:lnTo>
                <a:lnTo>
                  <a:pt x="403776" y="160020"/>
                </a:lnTo>
                <a:lnTo>
                  <a:pt x="438507" y="160020"/>
                </a:lnTo>
                <a:lnTo>
                  <a:pt x="433338" y="163830"/>
                </a:lnTo>
                <a:lnTo>
                  <a:pt x="422696" y="168910"/>
                </a:lnTo>
                <a:lnTo>
                  <a:pt x="411750" y="175260"/>
                </a:lnTo>
                <a:lnTo>
                  <a:pt x="415008" y="182880"/>
                </a:lnTo>
                <a:lnTo>
                  <a:pt x="396147" y="182880"/>
                </a:lnTo>
                <a:lnTo>
                  <a:pt x="385865" y="186690"/>
                </a:lnTo>
                <a:close/>
              </a:path>
              <a:path w="581659" h="577850">
                <a:moveTo>
                  <a:pt x="161906" y="271780"/>
                </a:moveTo>
                <a:lnTo>
                  <a:pt x="144567" y="271780"/>
                </a:lnTo>
                <a:lnTo>
                  <a:pt x="147348" y="246380"/>
                </a:lnTo>
                <a:lnTo>
                  <a:pt x="152465" y="222250"/>
                </a:lnTo>
                <a:lnTo>
                  <a:pt x="159918" y="198120"/>
                </a:lnTo>
                <a:lnTo>
                  <a:pt x="169708" y="175260"/>
                </a:lnTo>
                <a:lnTo>
                  <a:pt x="158763" y="168910"/>
                </a:lnTo>
                <a:lnTo>
                  <a:pt x="148121" y="163830"/>
                </a:lnTo>
                <a:lnTo>
                  <a:pt x="137784" y="156210"/>
                </a:lnTo>
                <a:lnTo>
                  <a:pt x="127576" y="149860"/>
                </a:lnTo>
                <a:lnTo>
                  <a:pt x="160092" y="149860"/>
                </a:lnTo>
                <a:lnTo>
                  <a:pt x="167792" y="154940"/>
                </a:lnTo>
                <a:lnTo>
                  <a:pt x="177684" y="160020"/>
                </a:lnTo>
                <a:lnTo>
                  <a:pt x="198156" y="160020"/>
                </a:lnTo>
                <a:lnTo>
                  <a:pt x="193288" y="167640"/>
                </a:lnTo>
                <a:lnTo>
                  <a:pt x="214327" y="175260"/>
                </a:lnTo>
                <a:lnTo>
                  <a:pt x="235788" y="180340"/>
                </a:lnTo>
                <a:lnTo>
                  <a:pt x="250378" y="182880"/>
                </a:lnTo>
                <a:lnTo>
                  <a:pt x="185312" y="182880"/>
                </a:lnTo>
                <a:lnTo>
                  <a:pt x="176361" y="204470"/>
                </a:lnTo>
                <a:lnTo>
                  <a:pt x="169477" y="226060"/>
                </a:lnTo>
                <a:lnTo>
                  <a:pt x="164658" y="248920"/>
                </a:lnTo>
                <a:lnTo>
                  <a:pt x="161906" y="271780"/>
                </a:lnTo>
                <a:close/>
              </a:path>
              <a:path w="581659" h="577850">
                <a:moveTo>
                  <a:pt x="580871" y="271780"/>
                </a:moveTo>
                <a:lnTo>
                  <a:pt x="506071" y="271780"/>
                </a:lnTo>
                <a:lnTo>
                  <a:pt x="503969" y="255270"/>
                </a:lnTo>
                <a:lnTo>
                  <a:pt x="500549" y="238760"/>
                </a:lnTo>
                <a:lnTo>
                  <a:pt x="482470" y="190500"/>
                </a:lnTo>
                <a:lnTo>
                  <a:pt x="453710" y="149860"/>
                </a:lnTo>
                <a:lnTo>
                  <a:pt x="545655" y="149860"/>
                </a:lnTo>
                <a:lnTo>
                  <a:pt x="559240" y="179070"/>
                </a:lnTo>
                <a:lnTo>
                  <a:pt x="561893" y="185420"/>
                </a:lnTo>
                <a:lnTo>
                  <a:pt x="564382" y="191770"/>
                </a:lnTo>
                <a:lnTo>
                  <a:pt x="566706" y="198120"/>
                </a:lnTo>
                <a:lnTo>
                  <a:pt x="568866" y="205740"/>
                </a:lnTo>
                <a:lnTo>
                  <a:pt x="570858" y="212090"/>
                </a:lnTo>
                <a:lnTo>
                  <a:pt x="572681" y="218440"/>
                </a:lnTo>
                <a:lnTo>
                  <a:pt x="574334" y="226060"/>
                </a:lnTo>
                <a:lnTo>
                  <a:pt x="575818" y="232410"/>
                </a:lnTo>
                <a:lnTo>
                  <a:pt x="577130" y="240030"/>
                </a:lnTo>
                <a:lnTo>
                  <a:pt x="578270" y="246380"/>
                </a:lnTo>
                <a:lnTo>
                  <a:pt x="579236" y="254000"/>
                </a:lnTo>
                <a:lnTo>
                  <a:pt x="580029" y="261620"/>
                </a:lnTo>
                <a:lnTo>
                  <a:pt x="580649" y="267970"/>
                </a:lnTo>
                <a:lnTo>
                  <a:pt x="580871" y="271780"/>
                </a:lnTo>
                <a:close/>
              </a:path>
              <a:path w="581659" h="577850">
                <a:moveTo>
                  <a:pt x="297318" y="271780"/>
                </a:moveTo>
                <a:lnTo>
                  <a:pt x="279980" y="271780"/>
                </a:lnTo>
                <a:lnTo>
                  <a:pt x="279980" y="203200"/>
                </a:lnTo>
                <a:lnTo>
                  <a:pt x="255594" y="201930"/>
                </a:lnTo>
                <a:lnTo>
                  <a:pt x="231688" y="196850"/>
                </a:lnTo>
                <a:lnTo>
                  <a:pt x="208260" y="190500"/>
                </a:lnTo>
                <a:lnTo>
                  <a:pt x="185312" y="182880"/>
                </a:lnTo>
                <a:lnTo>
                  <a:pt x="250378" y="182880"/>
                </a:lnTo>
                <a:lnTo>
                  <a:pt x="257672" y="184150"/>
                </a:lnTo>
                <a:lnTo>
                  <a:pt x="279980" y="186690"/>
                </a:lnTo>
                <a:lnTo>
                  <a:pt x="385865" y="186690"/>
                </a:lnTo>
                <a:lnTo>
                  <a:pt x="372155" y="191770"/>
                </a:lnTo>
                <a:lnTo>
                  <a:pt x="347686" y="198120"/>
                </a:lnTo>
                <a:lnTo>
                  <a:pt x="322741" y="201930"/>
                </a:lnTo>
                <a:lnTo>
                  <a:pt x="297319" y="203200"/>
                </a:lnTo>
                <a:lnTo>
                  <a:pt x="297318" y="271780"/>
                </a:lnTo>
                <a:close/>
              </a:path>
              <a:path w="581659" h="577850">
                <a:moveTo>
                  <a:pt x="436891" y="271780"/>
                </a:moveTo>
                <a:lnTo>
                  <a:pt x="419554" y="271780"/>
                </a:lnTo>
                <a:lnTo>
                  <a:pt x="416859" y="248920"/>
                </a:lnTo>
                <a:lnTo>
                  <a:pt x="412059" y="226060"/>
                </a:lnTo>
                <a:lnTo>
                  <a:pt x="405155" y="204470"/>
                </a:lnTo>
                <a:lnTo>
                  <a:pt x="396147" y="182880"/>
                </a:lnTo>
                <a:lnTo>
                  <a:pt x="415008" y="182880"/>
                </a:lnTo>
                <a:lnTo>
                  <a:pt x="421524" y="198120"/>
                </a:lnTo>
                <a:lnTo>
                  <a:pt x="428972" y="222250"/>
                </a:lnTo>
                <a:lnTo>
                  <a:pt x="434094" y="247650"/>
                </a:lnTo>
                <a:lnTo>
                  <a:pt x="436891" y="271780"/>
                </a:lnTo>
                <a:close/>
              </a:path>
              <a:path w="581659" h="577850">
                <a:moveTo>
                  <a:pt x="158140" y="433070"/>
                </a:moveTo>
                <a:lnTo>
                  <a:pt x="127923" y="433070"/>
                </a:lnTo>
                <a:lnTo>
                  <a:pt x="137874" y="425450"/>
                </a:lnTo>
                <a:lnTo>
                  <a:pt x="148155" y="419100"/>
                </a:lnTo>
                <a:lnTo>
                  <a:pt x="158767" y="412750"/>
                </a:lnTo>
                <a:lnTo>
                  <a:pt x="169708" y="406400"/>
                </a:lnTo>
                <a:lnTo>
                  <a:pt x="158281" y="378460"/>
                </a:lnTo>
                <a:lnTo>
                  <a:pt x="150166" y="349250"/>
                </a:lnTo>
                <a:lnTo>
                  <a:pt x="145364" y="320040"/>
                </a:lnTo>
                <a:lnTo>
                  <a:pt x="143874" y="289560"/>
                </a:lnTo>
                <a:lnTo>
                  <a:pt x="161212" y="289560"/>
                </a:lnTo>
                <a:lnTo>
                  <a:pt x="162576" y="317500"/>
                </a:lnTo>
                <a:lnTo>
                  <a:pt x="167048" y="345440"/>
                </a:lnTo>
                <a:lnTo>
                  <a:pt x="174626" y="373380"/>
                </a:lnTo>
                <a:lnTo>
                  <a:pt x="185312" y="398780"/>
                </a:lnTo>
                <a:lnTo>
                  <a:pt x="250438" y="398780"/>
                </a:lnTo>
                <a:lnTo>
                  <a:pt x="235878" y="401320"/>
                </a:lnTo>
                <a:lnTo>
                  <a:pt x="214459" y="407670"/>
                </a:lnTo>
                <a:lnTo>
                  <a:pt x="193462" y="415290"/>
                </a:lnTo>
                <a:lnTo>
                  <a:pt x="197537" y="421640"/>
                </a:lnTo>
                <a:lnTo>
                  <a:pt x="177684" y="421640"/>
                </a:lnTo>
                <a:lnTo>
                  <a:pt x="167773" y="426720"/>
                </a:lnTo>
                <a:lnTo>
                  <a:pt x="158140" y="433070"/>
                </a:lnTo>
                <a:close/>
              </a:path>
              <a:path w="581659" h="577850">
                <a:moveTo>
                  <a:pt x="250438" y="398780"/>
                </a:moveTo>
                <a:lnTo>
                  <a:pt x="185312" y="398780"/>
                </a:lnTo>
                <a:lnTo>
                  <a:pt x="208256" y="391160"/>
                </a:lnTo>
                <a:lnTo>
                  <a:pt x="231681" y="384810"/>
                </a:lnTo>
                <a:lnTo>
                  <a:pt x="255589" y="381000"/>
                </a:lnTo>
                <a:lnTo>
                  <a:pt x="279980" y="378460"/>
                </a:lnTo>
                <a:lnTo>
                  <a:pt x="279980" y="289560"/>
                </a:lnTo>
                <a:lnTo>
                  <a:pt x="297319" y="289560"/>
                </a:lnTo>
                <a:lnTo>
                  <a:pt x="297319" y="378460"/>
                </a:lnTo>
                <a:lnTo>
                  <a:pt x="322750" y="379730"/>
                </a:lnTo>
                <a:lnTo>
                  <a:pt x="347670" y="383540"/>
                </a:lnTo>
                <a:lnTo>
                  <a:pt x="372078" y="389890"/>
                </a:lnTo>
                <a:lnTo>
                  <a:pt x="389147" y="396240"/>
                </a:lnTo>
                <a:lnTo>
                  <a:pt x="279980" y="396240"/>
                </a:lnTo>
                <a:lnTo>
                  <a:pt x="257718" y="397510"/>
                </a:lnTo>
                <a:lnTo>
                  <a:pt x="250438" y="398780"/>
                </a:lnTo>
                <a:close/>
              </a:path>
              <a:path w="581659" h="577850">
                <a:moveTo>
                  <a:pt x="414868" y="398780"/>
                </a:moveTo>
                <a:lnTo>
                  <a:pt x="395974" y="398780"/>
                </a:lnTo>
                <a:lnTo>
                  <a:pt x="406764" y="373380"/>
                </a:lnTo>
                <a:lnTo>
                  <a:pt x="414407" y="345440"/>
                </a:lnTo>
                <a:lnTo>
                  <a:pt x="418901" y="317500"/>
                </a:lnTo>
                <a:lnTo>
                  <a:pt x="420247" y="289560"/>
                </a:lnTo>
                <a:lnTo>
                  <a:pt x="437586" y="289560"/>
                </a:lnTo>
                <a:lnTo>
                  <a:pt x="436220" y="317500"/>
                </a:lnTo>
                <a:lnTo>
                  <a:pt x="436096" y="320040"/>
                </a:lnTo>
                <a:lnTo>
                  <a:pt x="431294" y="349250"/>
                </a:lnTo>
                <a:lnTo>
                  <a:pt x="423179" y="378460"/>
                </a:lnTo>
                <a:lnTo>
                  <a:pt x="414868" y="398780"/>
                </a:lnTo>
                <a:close/>
              </a:path>
              <a:path w="581659" h="577850">
                <a:moveTo>
                  <a:pt x="543341" y="433070"/>
                </a:moveTo>
                <a:lnTo>
                  <a:pt x="453537" y="433070"/>
                </a:lnTo>
                <a:lnTo>
                  <a:pt x="465826" y="417830"/>
                </a:lnTo>
                <a:lnTo>
                  <a:pt x="476577" y="401320"/>
                </a:lnTo>
                <a:lnTo>
                  <a:pt x="493459" y="365760"/>
                </a:lnTo>
                <a:lnTo>
                  <a:pt x="503730" y="328930"/>
                </a:lnTo>
                <a:lnTo>
                  <a:pt x="506938" y="289560"/>
                </a:lnTo>
                <a:lnTo>
                  <a:pt x="581460" y="289560"/>
                </a:lnTo>
                <a:lnTo>
                  <a:pt x="577316" y="332740"/>
                </a:lnTo>
                <a:lnTo>
                  <a:pt x="568800" y="372110"/>
                </a:lnTo>
                <a:lnTo>
                  <a:pt x="556275" y="407670"/>
                </a:lnTo>
                <a:lnTo>
                  <a:pt x="543341" y="433070"/>
                </a:lnTo>
                <a:close/>
              </a:path>
              <a:path w="581659" h="577850">
                <a:moveTo>
                  <a:pt x="297319" y="504190"/>
                </a:moveTo>
                <a:lnTo>
                  <a:pt x="280836" y="504190"/>
                </a:lnTo>
                <a:lnTo>
                  <a:pt x="280766" y="495300"/>
                </a:lnTo>
                <a:lnTo>
                  <a:pt x="280665" y="482600"/>
                </a:lnTo>
                <a:lnTo>
                  <a:pt x="280554" y="468630"/>
                </a:lnTo>
                <a:lnTo>
                  <a:pt x="280453" y="455930"/>
                </a:lnTo>
                <a:lnTo>
                  <a:pt x="280373" y="445770"/>
                </a:lnTo>
                <a:lnTo>
                  <a:pt x="280272" y="433070"/>
                </a:lnTo>
                <a:lnTo>
                  <a:pt x="280181" y="421640"/>
                </a:lnTo>
                <a:lnTo>
                  <a:pt x="280070" y="407670"/>
                </a:lnTo>
                <a:lnTo>
                  <a:pt x="279980" y="396240"/>
                </a:lnTo>
                <a:lnTo>
                  <a:pt x="297319" y="396240"/>
                </a:lnTo>
                <a:lnTo>
                  <a:pt x="297319" y="504190"/>
                </a:lnTo>
                <a:close/>
              </a:path>
              <a:path w="581659" h="577850">
                <a:moveTo>
                  <a:pt x="487227" y="504190"/>
                </a:moveTo>
                <a:lnTo>
                  <a:pt x="297319" y="504190"/>
                </a:lnTo>
                <a:lnTo>
                  <a:pt x="311302" y="495300"/>
                </a:lnTo>
                <a:lnTo>
                  <a:pt x="324597" y="486410"/>
                </a:lnTo>
                <a:lnTo>
                  <a:pt x="360226" y="454660"/>
                </a:lnTo>
                <a:lnTo>
                  <a:pt x="387998" y="415290"/>
                </a:lnTo>
                <a:lnTo>
                  <a:pt x="366014" y="406400"/>
                </a:lnTo>
                <a:lnTo>
                  <a:pt x="343573" y="401320"/>
                </a:lnTo>
                <a:lnTo>
                  <a:pt x="320674" y="397510"/>
                </a:lnTo>
                <a:lnTo>
                  <a:pt x="297319" y="396240"/>
                </a:lnTo>
                <a:lnTo>
                  <a:pt x="389147" y="396240"/>
                </a:lnTo>
                <a:lnTo>
                  <a:pt x="395974" y="398780"/>
                </a:lnTo>
                <a:lnTo>
                  <a:pt x="414868" y="398780"/>
                </a:lnTo>
                <a:lnTo>
                  <a:pt x="411751" y="406400"/>
                </a:lnTo>
                <a:lnTo>
                  <a:pt x="422693" y="412750"/>
                </a:lnTo>
                <a:lnTo>
                  <a:pt x="433305" y="419100"/>
                </a:lnTo>
                <a:lnTo>
                  <a:pt x="437417" y="421640"/>
                </a:lnTo>
                <a:lnTo>
                  <a:pt x="403777" y="421640"/>
                </a:lnTo>
                <a:lnTo>
                  <a:pt x="389381" y="445770"/>
                </a:lnTo>
                <a:lnTo>
                  <a:pt x="372648" y="466090"/>
                </a:lnTo>
                <a:lnTo>
                  <a:pt x="353578" y="485140"/>
                </a:lnTo>
                <a:lnTo>
                  <a:pt x="332169" y="502920"/>
                </a:lnTo>
                <a:lnTo>
                  <a:pt x="488611" y="502920"/>
                </a:lnTo>
                <a:lnTo>
                  <a:pt x="487227" y="504190"/>
                </a:lnTo>
                <a:close/>
              </a:path>
              <a:path w="581659" h="577850">
                <a:moveTo>
                  <a:pt x="278938" y="502920"/>
                </a:moveTo>
                <a:lnTo>
                  <a:pt x="248771" y="502920"/>
                </a:lnTo>
                <a:lnTo>
                  <a:pt x="227564" y="485140"/>
                </a:lnTo>
                <a:lnTo>
                  <a:pt x="208647" y="466090"/>
                </a:lnTo>
                <a:lnTo>
                  <a:pt x="192020" y="445770"/>
                </a:lnTo>
                <a:lnTo>
                  <a:pt x="177684" y="421640"/>
                </a:lnTo>
                <a:lnTo>
                  <a:pt x="197537" y="421640"/>
                </a:lnTo>
                <a:lnTo>
                  <a:pt x="210579" y="441960"/>
                </a:lnTo>
                <a:lnTo>
                  <a:pt x="230848" y="466090"/>
                </a:lnTo>
                <a:lnTo>
                  <a:pt x="254267" y="486410"/>
                </a:lnTo>
                <a:lnTo>
                  <a:pt x="278938" y="502920"/>
                </a:lnTo>
                <a:close/>
              </a:path>
              <a:path w="581659" h="577850">
                <a:moveTo>
                  <a:pt x="488611" y="502920"/>
                </a:moveTo>
                <a:lnTo>
                  <a:pt x="332168" y="502920"/>
                </a:lnTo>
                <a:lnTo>
                  <a:pt x="347493" y="499110"/>
                </a:lnTo>
                <a:lnTo>
                  <a:pt x="377000" y="488950"/>
                </a:lnTo>
                <a:lnTo>
                  <a:pt x="391183" y="482600"/>
                </a:lnTo>
                <a:lnTo>
                  <a:pt x="404838" y="473710"/>
                </a:lnTo>
                <a:lnTo>
                  <a:pt x="417817" y="466090"/>
                </a:lnTo>
                <a:lnTo>
                  <a:pt x="430120" y="455930"/>
                </a:lnTo>
                <a:lnTo>
                  <a:pt x="441748" y="445770"/>
                </a:lnTo>
                <a:lnTo>
                  <a:pt x="432674" y="439420"/>
                </a:lnTo>
                <a:lnTo>
                  <a:pt x="423320" y="433070"/>
                </a:lnTo>
                <a:lnTo>
                  <a:pt x="413688" y="426720"/>
                </a:lnTo>
                <a:lnTo>
                  <a:pt x="403777" y="421640"/>
                </a:lnTo>
                <a:lnTo>
                  <a:pt x="437417" y="421640"/>
                </a:lnTo>
                <a:lnTo>
                  <a:pt x="443586" y="425450"/>
                </a:lnTo>
                <a:lnTo>
                  <a:pt x="453538" y="433070"/>
                </a:lnTo>
                <a:lnTo>
                  <a:pt x="543341" y="433070"/>
                </a:lnTo>
                <a:lnTo>
                  <a:pt x="540108" y="439420"/>
                </a:lnTo>
                <a:lnTo>
                  <a:pt x="520661" y="468630"/>
                </a:lnTo>
                <a:lnTo>
                  <a:pt x="498299" y="494030"/>
                </a:lnTo>
                <a:lnTo>
                  <a:pt x="488611" y="5029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TAG</a:t>
            </a:r>
            <a:r>
              <a:rPr dirty="0" spc="-130"/>
              <a:t> </a:t>
            </a:r>
            <a:r>
              <a:rPr dirty="0" spc="-220"/>
              <a:t>HEUER</a:t>
            </a:r>
            <a:r>
              <a:rPr dirty="0" spc="-15"/>
              <a:t> </a:t>
            </a:r>
            <a:r>
              <a:rPr dirty="0"/>
              <a:t>WATcH</a:t>
            </a:r>
            <a:r>
              <a:rPr dirty="0" spc="-70"/>
              <a:t> </a:t>
            </a:r>
            <a:r>
              <a:rPr dirty="0" spc="-160"/>
              <a:t>REPAIR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7074324" y="9584875"/>
            <a:ext cx="4444365" cy="528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890"/>
              </a:lnSpc>
            </a:pPr>
            <a:r>
              <a:rPr dirty="0" u="heavy" sz="3300" spc="-9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Www.</a:t>
            </a:r>
            <a:r>
              <a:rPr dirty="0" sz="3300" spc="-90">
                <a:solidFill>
                  <a:srgbClr val="5B5B5B"/>
                </a:solidFill>
                <a:latin typeface="Trebuchet MS"/>
                <a:cs typeface="Trebuchet MS"/>
                <a:hlinkClick r:id="rId5"/>
              </a:rPr>
              <a:t>jj</a:t>
            </a:r>
            <a:r>
              <a:rPr dirty="0" u="heavy" sz="3300" spc="-9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watchrepair.com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3529941" y="9584942"/>
            <a:ext cx="4359910" cy="528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890"/>
              </a:lnSpc>
            </a:pPr>
            <a:r>
              <a:rPr dirty="0" sz="3300" spc="-85">
                <a:solidFill>
                  <a:srgbClr val="5B5B5B"/>
                </a:solidFill>
                <a:latin typeface="Trebuchet MS"/>
                <a:cs typeface="Trebuchet MS"/>
                <a:hlinkClick r:id="rId6"/>
              </a:rPr>
              <a:t>info@jjwatchrepair.com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7246600" y="353223"/>
            <a:ext cx="941705" cy="285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260" i="1">
                <a:solidFill>
                  <a:srgbClr val="202020"/>
                </a:solidFill>
                <a:latin typeface="Trebuchet MS"/>
                <a:cs typeface="Trebuchet MS"/>
              </a:rPr>
              <a:t>J&amp;J</a:t>
            </a:r>
            <a:r>
              <a:rPr dirty="0" sz="1700" spc="-70" i="1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dirty="0" sz="1700" spc="-10" i="1">
                <a:solidFill>
                  <a:srgbClr val="202020"/>
                </a:solidFill>
                <a:latin typeface="Trebuchet MS"/>
                <a:cs typeface="Trebuchet MS"/>
              </a:rPr>
              <a:t>Watch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562448" y="3564636"/>
            <a:ext cx="9063355" cy="4079875"/>
          </a:xfrm>
          <a:prstGeom prst="rect">
            <a:avLst/>
          </a:prstGeom>
        </p:spPr>
        <p:txBody>
          <a:bodyPr wrap="square" lIns="0" tIns="122555" rIns="0" bIns="0" rtlCol="0" vert="horz">
            <a:spAutoFit/>
          </a:bodyPr>
          <a:lstStyle/>
          <a:p>
            <a:pPr marL="12700" marR="2999105">
              <a:lnSpc>
                <a:spcPct val="79900"/>
              </a:lnSpc>
              <a:spcBef>
                <a:spcPts val="965"/>
              </a:spcBef>
              <a:tabLst>
                <a:tab pos="1698625" algn="l"/>
                <a:tab pos="2795270" algn="l"/>
                <a:tab pos="3827779" algn="l"/>
              </a:tabLst>
            </a:pPr>
            <a:r>
              <a:rPr dirty="0" sz="3600" spc="-10" b="1">
                <a:solidFill>
                  <a:srgbClr val="202020"/>
                </a:solidFill>
                <a:latin typeface="Cambria"/>
                <a:cs typeface="Cambria"/>
              </a:rPr>
              <a:t>THANK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25" b="1">
                <a:solidFill>
                  <a:srgbClr val="202020"/>
                </a:solidFill>
                <a:latin typeface="Cambria"/>
                <a:cs typeface="Cambria"/>
              </a:rPr>
              <a:t>YOU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25" b="1">
                <a:solidFill>
                  <a:srgbClr val="202020"/>
                </a:solidFill>
                <a:latin typeface="Cambria"/>
                <a:cs typeface="Cambria"/>
              </a:rPr>
              <a:t>FOR</a:t>
            </a:r>
            <a:r>
              <a:rPr dirty="0" sz="3600" b="1">
                <a:solidFill>
                  <a:srgbClr val="202020"/>
                </a:solidFill>
                <a:latin typeface="Cambria"/>
                <a:cs typeface="Cambria"/>
              </a:rPr>
              <a:t>	</a:t>
            </a:r>
            <a:r>
              <a:rPr dirty="0" sz="3600" spc="-10" b="1">
                <a:solidFill>
                  <a:srgbClr val="202020"/>
                </a:solidFill>
                <a:latin typeface="Cambria"/>
                <a:cs typeface="Cambria"/>
              </a:rPr>
              <a:t>TRUSTING </a:t>
            </a:r>
            <a:r>
              <a:rPr dirty="0" sz="3600" spc="45" b="1">
                <a:solidFill>
                  <a:srgbClr val="202020"/>
                </a:solidFill>
                <a:latin typeface="Cambria"/>
                <a:cs typeface="Cambria"/>
              </a:rPr>
              <a:t>US</a:t>
            </a:r>
            <a:endParaRPr sz="36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325"/>
              </a:spcBef>
            </a:pPr>
            <a:endParaRPr sz="3600">
              <a:latin typeface="Cambria"/>
              <a:cs typeface="Cambria"/>
            </a:endParaRPr>
          </a:p>
          <a:p>
            <a:pPr marL="12700" marR="5080">
              <a:lnSpc>
                <a:spcPct val="117400"/>
              </a:lnSpc>
              <a:spcBef>
                <a:spcPts val="5"/>
              </a:spcBef>
            </a:pP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Thank</a:t>
            </a:r>
            <a:r>
              <a:rPr dirty="0" sz="3300" spc="-114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110">
                <a:solidFill>
                  <a:srgbClr val="5B5B5B"/>
                </a:solidFill>
                <a:latin typeface="Trebuchet MS"/>
                <a:cs typeface="Trebuchet MS"/>
              </a:rPr>
              <a:t>You</a:t>
            </a:r>
            <a:r>
              <a:rPr dirty="0" sz="3300" spc="-114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For</a:t>
            </a:r>
            <a:r>
              <a:rPr dirty="0" sz="3300" spc="-11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110">
                <a:solidFill>
                  <a:srgbClr val="5B5B5B"/>
                </a:solidFill>
                <a:latin typeface="Trebuchet MS"/>
                <a:cs typeface="Trebuchet MS"/>
              </a:rPr>
              <a:t>Choosing</a:t>
            </a:r>
            <a:r>
              <a:rPr dirty="0" sz="3300" spc="-114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275">
                <a:solidFill>
                  <a:srgbClr val="5B5B5B"/>
                </a:solidFill>
                <a:latin typeface="Trebuchet MS"/>
                <a:cs typeface="Trebuchet MS"/>
              </a:rPr>
              <a:t>Us</a:t>
            </a:r>
            <a:r>
              <a:rPr dirty="0" sz="3300" spc="-11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For</a:t>
            </a:r>
            <a:r>
              <a:rPr dirty="0" sz="3300" spc="-114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Your</a:t>
            </a:r>
            <a:r>
              <a:rPr dirty="0" sz="3300" spc="-114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u="heavy" sz="3300" spc="16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Tag</a:t>
            </a:r>
            <a:r>
              <a:rPr dirty="0" u="heavy" sz="3300" spc="4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300" spc="-1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Heuer</a:t>
            </a:r>
            <a:r>
              <a:rPr dirty="0" sz="3300" spc="-1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u="heavy" sz="330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Watch</a:t>
            </a:r>
            <a:r>
              <a:rPr dirty="0" u="heavy" sz="3300" spc="-125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30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Repair</a:t>
            </a:r>
            <a:r>
              <a:rPr dirty="0" u="heavy" sz="3300" spc="-12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sz="3300" spc="70">
                <a:solidFill>
                  <a:srgbClr val="5B5B5B"/>
                </a:solidFill>
                <a:latin typeface="Trebuchet MS"/>
                <a:cs typeface="Trebuchet MS"/>
              </a:rPr>
              <a:t>Needs.</a:t>
            </a:r>
            <a:r>
              <a:rPr dirty="0" sz="3300" spc="-12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180">
                <a:solidFill>
                  <a:srgbClr val="5B5B5B"/>
                </a:solidFill>
                <a:latin typeface="Trebuchet MS"/>
                <a:cs typeface="Trebuchet MS"/>
              </a:rPr>
              <a:t>We</a:t>
            </a:r>
            <a:r>
              <a:rPr dirty="0" sz="3300" spc="-12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Are</a:t>
            </a:r>
            <a:r>
              <a:rPr dirty="0" sz="3300" spc="-12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50">
                <a:solidFill>
                  <a:srgbClr val="5B5B5B"/>
                </a:solidFill>
                <a:latin typeface="Trebuchet MS"/>
                <a:cs typeface="Trebuchet MS"/>
              </a:rPr>
              <a:t>Committed</a:t>
            </a:r>
            <a:r>
              <a:rPr dirty="0" sz="3300" spc="-12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55">
                <a:solidFill>
                  <a:srgbClr val="5B5B5B"/>
                </a:solidFill>
                <a:latin typeface="Trebuchet MS"/>
                <a:cs typeface="Trebuchet MS"/>
              </a:rPr>
              <a:t>To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Providing</a:t>
            </a:r>
            <a:r>
              <a:rPr dirty="0" sz="3300" spc="-13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50">
                <a:solidFill>
                  <a:srgbClr val="5B5B5B"/>
                </a:solidFill>
                <a:latin typeface="Trebuchet MS"/>
                <a:cs typeface="Trebuchet MS"/>
              </a:rPr>
              <a:t>The</a:t>
            </a:r>
            <a:r>
              <a:rPr dirty="0" sz="3300" spc="-13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Highest</a:t>
            </a:r>
            <a:r>
              <a:rPr dirty="0" sz="3300" spc="-13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65">
                <a:solidFill>
                  <a:srgbClr val="5B5B5B"/>
                </a:solidFill>
                <a:latin typeface="Trebuchet MS"/>
                <a:cs typeface="Trebuchet MS"/>
              </a:rPr>
              <a:t>Quality</a:t>
            </a:r>
            <a:r>
              <a:rPr dirty="0" sz="3300" spc="-13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45">
                <a:solidFill>
                  <a:srgbClr val="5B5B5B"/>
                </a:solidFill>
                <a:latin typeface="Trebuchet MS"/>
                <a:cs typeface="Trebuchet MS"/>
              </a:rPr>
              <a:t>Service</a:t>
            </a:r>
            <a:r>
              <a:rPr dirty="0" sz="3300" spc="-13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110">
                <a:solidFill>
                  <a:srgbClr val="5B5B5B"/>
                </a:solidFill>
                <a:latin typeface="Trebuchet MS"/>
                <a:cs typeface="Trebuchet MS"/>
              </a:rPr>
              <a:t>And</a:t>
            </a:r>
            <a:r>
              <a:rPr dirty="0" sz="3300" spc="-13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50">
                <a:solidFill>
                  <a:srgbClr val="5B5B5B"/>
                </a:solidFill>
                <a:latin typeface="Trebuchet MS"/>
                <a:cs typeface="Trebuchet MS"/>
              </a:rPr>
              <a:t>Look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Forward</a:t>
            </a:r>
            <a:r>
              <a:rPr dirty="0" sz="3300" spc="-16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80">
                <a:solidFill>
                  <a:srgbClr val="5B5B5B"/>
                </a:solidFill>
                <a:latin typeface="Trebuchet MS"/>
                <a:cs typeface="Trebuchet MS"/>
              </a:rPr>
              <a:t>To</a:t>
            </a:r>
            <a:r>
              <a:rPr dirty="0" sz="3300" spc="-16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Helping</a:t>
            </a:r>
            <a:r>
              <a:rPr dirty="0" sz="3300" spc="-16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110">
                <a:solidFill>
                  <a:srgbClr val="5B5B5B"/>
                </a:solidFill>
                <a:latin typeface="Trebuchet MS"/>
                <a:cs typeface="Trebuchet MS"/>
              </a:rPr>
              <a:t>You</a:t>
            </a:r>
            <a:r>
              <a:rPr dirty="0" sz="3300" spc="-15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10">
                <a:solidFill>
                  <a:srgbClr val="5B5B5B"/>
                </a:solidFill>
                <a:latin typeface="Trebuchet MS"/>
                <a:cs typeface="Trebuchet MS"/>
              </a:rPr>
              <a:t>Maintain</a:t>
            </a:r>
            <a:r>
              <a:rPr dirty="0" sz="3300" spc="-16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>
                <a:solidFill>
                  <a:srgbClr val="5B5B5B"/>
                </a:solidFill>
                <a:latin typeface="Trebuchet MS"/>
                <a:cs typeface="Trebuchet MS"/>
              </a:rPr>
              <a:t>Your</a:t>
            </a:r>
            <a:r>
              <a:rPr dirty="0" sz="3300" spc="-16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3300" spc="-10">
                <a:solidFill>
                  <a:srgbClr val="5B5B5B"/>
                </a:solidFill>
                <a:latin typeface="Trebuchet MS"/>
                <a:cs typeface="Trebuchet MS"/>
              </a:rPr>
              <a:t>Watch.</a:t>
            </a:r>
            <a:endParaRPr sz="3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221668"/>
            <a:ext cx="5863538" cy="606533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074415" y="55946"/>
            <a:ext cx="5213583" cy="4608696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0010" y="0"/>
            <a:ext cx="3257551" cy="3091452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12759957" y="9548100"/>
            <a:ext cx="628650" cy="628650"/>
          </a:xfrm>
          <a:custGeom>
            <a:avLst/>
            <a:gdLst/>
            <a:ahLst/>
            <a:cxnLst/>
            <a:rect l="l" t="t" r="r" b="b"/>
            <a:pathLst>
              <a:path w="628650" h="628650">
                <a:moveTo>
                  <a:pt x="507009" y="205117"/>
                </a:moveTo>
                <a:lnTo>
                  <a:pt x="505231" y="196380"/>
                </a:lnTo>
                <a:lnTo>
                  <a:pt x="500392" y="189230"/>
                </a:lnTo>
                <a:lnTo>
                  <a:pt x="493217" y="184416"/>
                </a:lnTo>
                <a:lnTo>
                  <a:pt x="484428" y="182651"/>
                </a:lnTo>
                <a:lnTo>
                  <a:pt x="478599" y="182651"/>
                </a:lnTo>
                <a:lnTo>
                  <a:pt x="478599" y="242176"/>
                </a:lnTo>
                <a:lnTo>
                  <a:pt x="478599" y="398856"/>
                </a:lnTo>
                <a:lnTo>
                  <a:pt x="457365" y="377659"/>
                </a:lnTo>
                <a:lnTo>
                  <a:pt x="457365" y="417703"/>
                </a:lnTo>
                <a:lnTo>
                  <a:pt x="168236" y="417703"/>
                </a:lnTo>
                <a:lnTo>
                  <a:pt x="190182" y="395820"/>
                </a:lnTo>
                <a:lnTo>
                  <a:pt x="255333" y="330784"/>
                </a:lnTo>
                <a:lnTo>
                  <a:pt x="286219" y="356781"/>
                </a:lnTo>
                <a:lnTo>
                  <a:pt x="299466" y="364324"/>
                </a:lnTo>
                <a:lnTo>
                  <a:pt x="314299" y="366839"/>
                </a:lnTo>
                <a:lnTo>
                  <a:pt x="329145" y="364324"/>
                </a:lnTo>
                <a:lnTo>
                  <a:pt x="342417" y="356781"/>
                </a:lnTo>
                <a:lnTo>
                  <a:pt x="362242" y="340106"/>
                </a:lnTo>
                <a:lnTo>
                  <a:pt x="371665" y="332168"/>
                </a:lnTo>
                <a:lnTo>
                  <a:pt x="457365" y="417703"/>
                </a:lnTo>
                <a:lnTo>
                  <a:pt x="457365" y="377659"/>
                </a:lnTo>
                <a:lnTo>
                  <a:pt x="411797" y="332168"/>
                </a:lnTo>
                <a:lnTo>
                  <a:pt x="393433" y="313855"/>
                </a:lnTo>
                <a:lnTo>
                  <a:pt x="478599" y="242176"/>
                </a:lnTo>
                <a:lnTo>
                  <a:pt x="478599" y="182651"/>
                </a:lnTo>
                <a:lnTo>
                  <a:pt x="471716" y="182651"/>
                </a:lnTo>
                <a:lnTo>
                  <a:pt x="471716" y="210934"/>
                </a:lnTo>
                <a:lnTo>
                  <a:pt x="318223" y="340106"/>
                </a:lnTo>
                <a:lnTo>
                  <a:pt x="310388" y="340106"/>
                </a:lnTo>
                <a:lnTo>
                  <a:pt x="299326" y="330784"/>
                </a:lnTo>
                <a:lnTo>
                  <a:pt x="233565" y="275450"/>
                </a:lnTo>
                <a:lnTo>
                  <a:pt x="233565" y="312458"/>
                </a:lnTo>
                <a:lnTo>
                  <a:pt x="150050" y="395820"/>
                </a:lnTo>
                <a:lnTo>
                  <a:pt x="150050" y="242176"/>
                </a:lnTo>
                <a:lnTo>
                  <a:pt x="233565" y="312458"/>
                </a:lnTo>
                <a:lnTo>
                  <a:pt x="233565" y="275450"/>
                </a:lnTo>
                <a:lnTo>
                  <a:pt x="194043" y="242176"/>
                </a:lnTo>
                <a:lnTo>
                  <a:pt x="156921" y="210934"/>
                </a:lnTo>
                <a:lnTo>
                  <a:pt x="471716" y="210934"/>
                </a:lnTo>
                <a:lnTo>
                  <a:pt x="471716" y="182651"/>
                </a:lnTo>
                <a:lnTo>
                  <a:pt x="144221" y="182651"/>
                </a:lnTo>
                <a:lnTo>
                  <a:pt x="135445" y="184416"/>
                </a:lnTo>
                <a:lnTo>
                  <a:pt x="128270" y="189230"/>
                </a:lnTo>
                <a:lnTo>
                  <a:pt x="123418" y="196380"/>
                </a:lnTo>
                <a:lnTo>
                  <a:pt x="121640" y="205117"/>
                </a:lnTo>
                <a:lnTo>
                  <a:pt x="121640" y="411429"/>
                </a:lnTo>
                <a:lnTo>
                  <a:pt x="124371" y="424878"/>
                </a:lnTo>
                <a:lnTo>
                  <a:pt x="131813" y="435864"/>
                </a:lnTo>
                <a:lnTo>
                  <a:pt x="142849" y="443280"/>
                </a:lnTo>
                <a:lnTo>
                  <a:pt x="156349" y="445998"/>
                </a:lnTo>
                <a:lnTo>
                  <a:pt x="472287" y="445998"/>
                </a:lnTo>
                <a:lnTo>
                  <a:pt x="485787" y="443280"/>
                </a:lnTo>
                <a:lnTo>
                  <a:pt x="496811" y="435864"/>
                </a:lnTo>
                <a:lnTo>
                  <a:pt x="504266" y="424878"/>
                </a:lnTo>
                <a:lnTo>
                  <a:pt x="505726" y="417703"/>
                </a:lnTo>
                <a:lnTo>
                  <a:pt x="507009" y="411429"/>
                </a:lnTo>
                <a:lnTo>
                  <a:pt x="507009" y="398856"/>
                </a:lnTo>
                <a:lnTo>
                  <a:pt x="507009" y="242176"/>
                </a:lnTo>
                <a:lnTo>
                  <a:pt x="507009" y="210934"/>
                </a:lnTo>
                <a:lnTo>
                  <a:pt x="507009" y="205117"/>
                </a:lnTo>
                <a:close/>
              </a:path>
              <a:path w="628650" h="628650">
                <a:moveTo>
                  <a:pt x="628650" y="314325"/>
                </a:moveTo>
                <a:lnTo>
                  <a:pt x="625233" y="267931"/>
                </a:lnTo>
                <a:lnTo>
                  <a:pt x="615315" y="223647"/>
                </a:lnTo>
                <a:lnTo>
                  <a:pt x="599389" y="181927"/>
                </a:lnTo>
                <a:lnTo>
                  <a:pt x="598716" y="180721"/>
                </a:lnTo>
                <a:lnTo>
                  <a:pt x="598716" y="314325"/>
                </a:lnTo>
                <a:lnTo>
                  <a:pt x="594982" y="360387"/>
                </a:lnTo>
                <a:lnTo>
                  <a:pt x="584187" y="404114"/>
                </a:lnTo>
                <a:lnTo>
                  <a:pt x="566928" y="444906"/>
                </a:lnTo>
                <a:lnTo>
                  <a:pt x="543775" y="482168"/>
                </a:lnTo>
                <a:lnTo>
                  <a:pt x="515327" y="515315"/>
                </a:lnTo>
                <a:lnTo>
                  <a:pt x="482168" y="543763"/>
                </a:lnTo>
                <a:lnTo>
                  <a:pt x="444906" y="566915"/>
                </a:lnTo>
                <a:lnTo>
                  <a:pt x="404114" y="584187"/>
                </a:lnTo>
                <a:lnTo>
                  <a:pt x="360400" y="594982"/>
                </a:lnTo>
                <a:lnTo>
                  <a:pt x="314325" y="598703"/>
                </a:lnTo>
                <a:lnTo>
                  <a:pt x="268262" y="594982"/>
                </a:lnTo>
                <a:lnTo>
                  <a:pt x="224536" y="584187"/>
                </a:lnTo>
                <a:lnTo>
                  <a:pt x="183743" y="566915"/>
                </a:lnTo>
                <a:lnTo>
                  <a:pt x="146481" y="543763"/>
                </a:lnTo>
                <a:lnTo>
                  <a:pt x="113322" y="515315"/>
                </a:lnTo>
                <a:lnTo>
                  <a:pt x="84886" y="482168"/>
                </a:lnTo>
                <a:lnTo>
                  <a:pt x="61722" y="444906"/>
                </a:lnTo>
                <a:lnTo>
                  <a:pt x="44462" y="404114"/>
                </a:lnTo>
                <a:lnTo>
                  <a:pt x="33667" y="360387"/>
                </a:lnTo>
                <a:lnTo>
                  <a:pt x="29933" y="314325"/>
                </a:lnTo>
                <a:lnTo>
                  <a:pt x="33667" y="268249"/>
                </a:lnTo>
                <a:lnTo>
                  <a:pt x="44462" y="224523"/>
                </a:lnTo>
                <a:lnTo>
                  <a:pt x="61722" y="183743"/>
                </a:lnTo>
                <a:lnTo>
                  <a:pt x="84886" y="146469"/>
                </a:lnTo>
                <a:lnTo>
                  <a:pt x="113322" y="113322"/>
                </a:lnTo>
                <a:lnTo>
                  <a:pt x="146481" y="84874"/>
                </a:lnTo>
                <a:lnTo>
                  <a:pt x="183743" y="61722"/>
                </a:lnTo>
                <a:lnTo>
                  <a:pt x="224536" y="44450"/>
                </a:lnTo>
                <a:lnTo>
                  <a:pt x="268262" y="33655"/>
                </a:lnTo>
                <a:lnTo>
                  <a:pt x="314325" y="29933"/>
                </a:lnTo>
                <a:lnTo>
                  <a:pt x="360400" y="33655"/>
                </a:lnTo>
                <a:lnTo>
                  <a:pt x="404114" y="44450"/>
                </a:lnTo>
                <a:lnTo>
                  <a:pt x="444906" y="61722"/>
                </a:lnTo>
                <a:lnTo>
                  <a:pt x="482168" y="84874"/>
                </a:lnTo>
                <a:lnTo>
                  <a:pt x="515327" y="113322"/>
                </a:lnTo>
                <a:lnTo>
                  <a:pt x="543775" y="146469"/>
                </a:lnTo>
                <a:lnTo>
                  <a:pt x="566928" y="183743"/>
                </a:lnTo>
                <a:lnTo>
                  <a:pt x="584187" y="224523"/>
                </a:lnTo>
                <a:lnTo>
                  <a:pt x="594982" y="268249"/>
                </a:lnTo>
                <a:lnTo>
                  <a:pt x="598716" y="314325"/>
                </a:lnTo>
                <a:lnTo>
                  <a:pt x="598716" y="180721"/>
                </a:lnTo>
                <a:lnTo>
                  <a:pt x="577938" y="143294"/>
                </a:lnTo>
                <a:lnTo>
                  <a:pt x="551459" y="108216"/>
                </a:lnTo>
                <a:lnTo>
                  <a:pt x="520433" y="77190"/>
                </a:lnTo>
                <a:lnTo>
                  <a:pt x="485355" y="50711"/>
                </a:lnTo>
                <a:lnTo>
                  <a:pt x="447941" y="29933"/>
                </a:lnTo>
                <a:lnTo>
                  <a:pt x="405003" y="13322"/>
                </a:lnTo>
                <a:lnTo>
                  <a:pt x="360718" y="3416"/>
                </a:lnTo>
                <a:lnTo>
                  <a:pt x="314325" y="0"/>
                </a:lnTo>
                <a:lnTo>
                  <a:pt x="267944" y="3416"/>
                </a:lnTo>
                <a:lnTo>
                  <a:pt x="223647" y="13322"/>
                </a:lnTo>
                <a:lnTo>
                  <a:pt x="181940" y="29260"/>
                </a:lnTo>
                <a:lnTo>
                  <a:pt x="143294" y="50711"/>
                </a:lnTo>
                <a:lnTo>
                  <a:pt x="108216" y="77190"/>
                </a:lnTo>
                <a:lnTo>
                  <a:pt x="77190" y="108216"/>
                </a:lnTo>
                <a:lnTo>
                  <a:pt x="50711" y="143294"/>
                </a:lnTo>
                <a:lnTo>
                  <a:pt x="29260" y="181927"/>
                </a:lnTo>
                <a:lnTo>
                  <a:pt x="13335" y="223647"/>
                </a:lnTo>
                <a:lnTo>
                  <a:pt x="3416" y="267931"/>
                </a:lnTo>
                <a:lnTo>
                  <a:pt x="0" y="314325"/>
                </a:lnTo>
                <a:lnTo>
                  <a:pt x="3416" y="360705"/>
                </a:lnTo>
                <a:lnTo>
                  <a:pt x="13335" y="405003"/>
                </a:lnTo>
                <a:lnTo>
                  <a:pt x="29260" y="446709"/>
                </a:lnTo>
                <a:lnTo>
                  <a:pt x="50711" y="485355"/>
                </a:lnTo>
                <a:lnTo>
                  <a:pt x="77190" y="520433"/>
                </a:lnTo>
                <a:lnTo>
                  <a:pt x="108216" y="551446"/>
                </a:lnTo>
                <a:lnTo>
                  <a:pt x="143294" y="577938"/>
                </a:lnTo>
                <a:lnTo>
                  <a:pt x="181940" y="599389"/>
                </a:lnTo>
                <a:lnTo>
                  <a:pt x="223647" y="615315"/>
                </a:lnTo>
                <a:lnTo>
                  <a:pt x="267944" y="625233"/>
                </a:lnTo>
                <a:lnTo>
                  <a:pt x="314325" y="628650"/>
                </a:lnTo>
                <a:lnTo>
                  <a:pt x="360718" y="625233"/>
                </a:lnTo>
                <a:lnTo>
                  <a:pt x="405003" y="615315"/>
                </a:lnTo>
                <a:lnTo>
                  <a:pt x="446722" y="599389"/>
                </a:lnTo>
                <a:lnTo>
                  <a:pt x="447941" y="598703"/>
                </a:lnTo>
                <a:lnTo>
                  <a:pt x="485355" y="577938"/>
                </a:lnTo>
                <a:lnTo>
                  <a:pt x="520433" y="551446"/>
                </a:lnTo>
                <a:lnTo>
                  <a:pt x="551459" y="520433"/>
                </a:lnTo>
                <a:lnTo>
                  <a:pt x="577938" y="485355"/>
                </a:lnTo>
                <a:lnTo>
                  <a:pt x="599389" y="446709"/>
                </a:lnTo>
                <a:lnTo>
                  <a:pt x="615315" y="405003"/>
                </a:lnTo>
                <a:lnTo>
                  <a:pt x="625233" y="360705"/>
                </a:lnTo>
                <a:lnTo>
                  <a:pt x="625259" y="360387"/>
                </a:lnTo>
                <a:lnTo>
                  <a:pt x="628650" y="3143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322281" y="9570928"/>
            <a:ext cx="581660" cy="577850"/>
          </a:xfrm>
          <a:custGeom>
            <a:avLst/>
            <a:gdLst/>
            <a:ahLst/>
            <a:cxnLst/>
            <a:rect l="l" t="t" r="r" b="b"/>
            <a:pathLst>
              <a:path w="581659" h="577850">
                <a:moveTo>
                  <a:pt x="319215" y="1270"/>
                </a:moveTo>
                <a:lnTo>
                  <a:pt x="262243" y="1270"/>
                </a:lnTo>
                <a:lnTo>
                  <a:pt x="269352" y="0"/>
                </a:lnTo>
                <a:lnTo>
                  <a:pt x="312107" y="0"/>
                </a:lnTo>
                <a:lnTo>
                  <a:pt x="319215" y="1270"/>
                </a:lnTo>
                <a:close/>
              </a:path>
              <a:path w="581659" h="577850">
                <a:moveTo>
                  <a:pt x="290751" y="577850"/>
                </a:moveTo>
                <a:lnTo>
                  <a:pt x="225985" y="571500"/>
                </a:lnTo>
                <a:lnTo>
                  <a:pt x="164132" y="551180"/>
                </a:lnTo>
                <a:lnTo>
                  <a:pt x="108107" y="516890"/>
                </a:lnTo>
                <a:lnTo>
                  <a:pt x="60826" y="468630"/>
                </a:lnTo>
                <a:lnTo>
                  <a:pt x="25202" y="407670"/>
                </a:lnTo>
                <a:lnTo>
                  <a:pt x="4150" y="332740"/>
                </a:lnTo>
                <a:lnTo>
                  <a:pt x="0" y="289560"/>
                </a:lnTo>
                <a:lnTo>
                  <a:pt x="95" y="281940"/>
                </a:lnTo>
                <a:lnTo>
                  <a:pt x="4328" y="240030"/>
                </a:lnTo>
                <a:lnTo>
                  <a:pt x="5641" y="232410"/>
                </a:lnTo>
                <a:lnTo>
                  <a:pt x="7124" y="226060"/>
                </a:lnTo>
                <a:lnTo>
                  <a:pt x="8777" y="218440"/>
                </a:lnTo>
                <a:lnTo>
                  <a:pt x="10600" y="212090"/>
                </a:lnTo>
                <a:lnTo>
                  <a:pt x="12593" y="205740"/>
                </a:lnTo>
                <a:lnTo>
                  <a:pt x="14752" y="198120"/>
                </a:lnTo>
                <a:lnTo>
                  <a:pt x="17076" y="191770"/>
                </a:lnTo>
                <a:lnTo>
                  <a:pt x="19565" y="185420"/>
                </a:lnTo>
                <a:lnTo>
                  <a:pt x="22219" y="179070"/>
                </a:lnTo>
                <a:lnTo>
                  <a:pt x="25034" y="171450"/>
                </a:lnTo>
                <a:lnTo>
                  <a:pt x="41462" y="140970"/>
                </a:lnTo>
                <a:lnTo>
                  <a:pt x="45205" y="134620"/>
                </a:lnTo>
                <a:lnTo>
                  <a:pt x="49098" y="128270"/>
                </a:lnTo>
                <a:lnTo>
                  <a:pt x="53136" y="121920"/>
                </a:lnTo>
                <a:lnTo>
                  <a:pt x="57315" y="116840"/>
                </a:lnTo>
                <a:lnTo>
                  <a:pt x="61634" y="110490"/>
                </a:lnTo>
                <a:lnTo>
                  <a:pt x="90356" y="80010"/>
                </a:lnTo>
                <a:lnTo>
                  <a:pt x="117626" y="57150"/>
                </a:lnTo>
                <a:lnTo>
                  <a:pt x="123404" y="52070"/>
                </a:lnTo>
                <a:lnTo>
                  <a:pt x="129287" y="48260"/>
                </a:lnTo>
                <a:lnTo>
                  <a:pt x="135267" y="44450"/>
                </a:lnTo>
                <a:lnTo>
                  <a:pt x="147496" y="36830"/>
                </a:lnTo>
                <a:lnTo>
                  <a:pt x="153746" y="34290"/>
                </a:lnTo>
                <a:lnTo>
                  <a:pt x="160078" y="30480"/>
                </a:lnTo>
                <a:lnTo>
                  <a:pt x="166485" y="27940"/>
                </a:lnTo>
                <a:lnTo>
                  <a:pt x="172967" y="24130"/>
                </a:lnTo>
                <a:lnTo>
                  <a:pt x="206372" y="11430"/>
                </a:lnTo>
                <a:lnTo>
                  <a:pt x="213223" y="10160"/>
                </a:lnTo>
                <a:lnTo>
                  <a:pt x="220118" y="7620"/>
                </a:lnTo>
                <a:lnTo>
                  <a:pt x="255152" y="1270"/>
                </a:lnTo>
                <a:lnTo>
                  <a:pt x="326306" y="1270"/>
                </a:lnTo>
                <a:lnTo>
                  <a:pt x="361341" y="7620"/>
                </a:lnTo>
                <a:lnTo>
                  <a:pt x="368235" y="10160"/>
                </a:lnTo>
                <a:lnTo>
                  <a:pt x="375086" y="11430"/>
                </a:lnTo>
                <a:lnTo>
                  <a:pt x="408491" y="24130"/>
                </a:lnTo>
                <a:lnTo>
                  <a:pt x="414973" y="27940"/>
                </a:lnTo>
                <a:lnTo>
                  <a:pt x="421380" y="30480"/>
                </a:lnTo>
                <a:lnTo>
                  <a:pt x="427712" y="34290"/>
                </a:lnTo>
                <a:lnTo>
                  <a:pt x="433962" y="36830"/>
                </a:lnTo>
                <a:lnTo>
                  <a:pt x="446191" y="44450"/>
                </a:lnTo>
                <a:lnTo>
                  <a:pt x="452171" y="48260"/>
                </a:lnTo>
                <a:lnTo>
                  <a:pt x="458054" y="52070"/>
                </a:lnTo>
                <a:lnTo>
                  <a:pt x="463832" y="57150"/>
                </a:lnTo>
                <a:lnTo>
                  <a:pt x="469507" y="60960"/>
                </a:lnTo>
                <a:lnTo>
                  <a:pt x="475077" y="64770"/>
                </a:lnTo>
                <a:lnTo>
                  <a:pt x="480536" y="69850"/>
                </a:lnTo>
                <a:lnTo>
                  <a:pt x="485878" y="74930"/>
                </a:lnTo>
                <a:lnTo>
                  <a:pt x="489796" y="78740"/>
                </a:lnTo>
                <a:lnTo>
                  <a:pt x="249638" y="78740"/>
                </a:lnTo>
                <a:lnTo>
                  <a:pt x="234274" y="82550"/>
                </a:lnTo>
                <a:lnTo>
                  <a:pt x="190460" y="100330"/>
                </a:lnTo>
                <a:lnTo>
                  <a:pt x="151388" y="125730"/>
                </a:lnTo>
                <a:lnTo>
                  <a:pt x="139713" y="135890"/>
                </a:lnTo>
                <a:lnTo>
                  <a:pt x="148807" y="143510"/>
                </a:lnTo>
                <a:lnTo>
                  <a:pt x="158166" y="148590"/>
                </a:lnTo>
                <a:lnTo>
                  <a:pt x="160092" y="149860"/>
                </a:lnTo>
                <a:lnTo>
                  <a:pt x="127576" y="149860"/>
                </a:lnTo>
                <a:lnTo>
                  <a:pt x="116893" y="162560"/>
                </a:lnTo>
                <a:lnTo>
                  <a:pt x="91691" y="207010"/>
                </a:lnTo>
                <a:lnTo>
                  <a:pt x="77504" y="255270"/>
                </a:lnTo>
                <a:lnTo>
                  <a:pt x="75388" y="271780"/>
                </a:lnTo>
                <a:lnTo>
                  <a:pt x="580871" y="271780"/>
                </a:lnTo>
                <a:lnTo>
                  <a:pt x="581094" y="275590"/>
                </a:lnTo>
                <a:lnTo>
                  <a:pt x="581364" y="281940"/>
                </a:lnTo>
                <a:lnTo>
                  <a:pt x="581460" y="289560"/>
                </a:lnTo>
                <a:lnTo>
                  <a:pt x="74521" y="289560"/>
                </a:lnTo>
                <a:lnTo>
                  <a:pt x="75280" y="308610"/>
                </a:lnTo>
                <a:lnTo>
                  <a:pt x="82061" y="346710"/>
                </a:lnTo>
                <a:lnTo>
                  <a:pt x="95747" y="383540"/>
                </a:lnTo>
                <a:lnTo>
                  <a:pt x="115667" y="417830"/>
                </a:lnTo>
                <a:lnTo>
                  <a:pt x="127923" y="433070"/>
                </a:lnTo>
                <a:lnTo>
                  <a:pt x="158140" y="433070"/>
                </a:lnTo>
                <a:lnTo>
                  <a:pt x="148787" y="439420"/>
                </a:lnTo>
                <a:lnTo>
                  <a:pt x="139713" y="445770"/>
                </a:lnTo>
                <a:lnTo>
                  <a:pt x="151296" y="455930"/>
                </a:lnTo>
                <a:lnTo>
                  <a:pt x="163548" y="466090"/>
                </a:lnTo>
                <a:lnTo>
                  <a:pt x="176467" y="473710"/>
                </a:lnTo>
                <a:lnTo>
                  <a:pt x="190054" y="482600"/>
                </a:lnTo>
                <a:lnTo>
                  <a:pt x="204165" y="488950"/>
                </a:lnTo>
                <a:lnTo>
                  <a:pt x="233523" y="499110"/>
                </a:lnTo>
                <a:lnTo>
                  <a:pt x="248771" y="502920"/>
                </a:lnTo>
                <a:lnTo>
                  <a:pt x="278938" y="502920"/>
                </a:lnTo>
                <a:lnTo>
                  <a:pt x="280836" y="504190"/>
                </a:lnTo>
                <a:lnTo>
                  <a:pt x="487227" y="504190"/>
                </a:lnTo>
                <a:lnTo>
                  <a:pt x="473386" y="516890"/>
                </a:lnTo>
                <a:lnTo>
                  <a:pt x="417367" y="551180"/>
                </a:lnTo>
                <a:lnTo>
                  <a:pt x="355517" y="571500"/>
                </a:lnTo>
                <a:lnTo>
                  <a:pt x="323317" y="576580"/>
                </a:lnTo>
                <a:lnTo>
                  <a:pt x="290751" y="577850"/>
                </a:lnTo>
                <a:close/>
              </a:path>
              <a:path w="581659" h="577850">
                <a:moveTo>
                  <a:pt x="198156" y="160020"/>
                </a:moveTo>
                <a:lnTo>
                  <a:pt x="177684" y="160020"/>
                </a:lnTo>
                <a:lnTo>
                  <a:pt x="192120" y="137160"/>
                </a:lnTo>
                <a:lnTo>
                  <a:pt x="208924" y="115570"/>
                </a:lnTo>
                <a:lnTo>
                  <a:pt x="228097" y="96520"/>
                </a:lnTo>
                <a:lnTo>
                  <a:pt x="249638" y="78740"/>
                </a:lnTo>
                <a:lnTo>
                  <a:pt x="332342" y="78740"/>
                </a:lnTo>
                <a:lnTo>
                  <a:pt x="333869" y="80010"/>
                </a:lnTo>
                <a:lnTo>
                  <a:pt x="279980" y="80010"/>
                </a:lnTo>
                <a:lnTo>
                  <a:pt x="253669" y="97790"/>
                </a:lnTo>
                <a:lnTo>
                  <a:pt x="230450" y="116840"/>
                </a:lnTo>
                <a:lnTo>
                  <a:pt x="210323" y="140970"/>
                </a:lnTo>
                <a:lnTo>
                  <a:pt x="198156" y="160020"/>
                </a:lnTo>
                <a:close/>
              </a:path>
              <a:path w="581659" h="577850">
                <a:moveTo>
                  <a:pt x="438507" y="160020"/>
                </a:moveTo>
                <a:lnTo>
                  <a:pt x="403776" y="160020"/>
                </a:lnTo>
                <a:lnTo>
                  <a:pt x="413668" y="154940"/>
                </a:lnTo>
                <a:lnTo>
                  <a:pt x="423294" y="148590"/>
                </a:lnTo>
                <a:lnTo>
                  <a:pt x="432653" y="143510"/>
                </a:lnTo>
                <a:lnTo>
                  <a:pt x="441747" y="135890"/>
                </a:lnTo>
                <a:lnTo>
                  <a:pt x="430115" y="125730"/>
                </a:lnTo>
                <a:lnTo>
                  <a:pt x="391221" y="100330"/>
                </a:lnTo>
                <a:lnTo>
                  <a:pt x="347629" y="82550"/>
                </a:lnTo>
                <a:lnTo>
                  <a:pt x="332342" y="78740"/>
                </a:lnTo>
                <a:lnTo>
                  <a:pt x="489796" y="78740"/>
                </a:lnTo>
                <a:lnTo>
                  <a:pt x="491102" y="80010"/>
                </a:lnTo>
                <a:lnTo>
                  <a:pt x="496209" y="83820"/>
                </a:lnTo>
                <a:lnTo>
                  <a:pt x="501192" y="90170"/>
                </a:lnTo>
                <a:lnTo>
                  <a:pt x="524143" y="116840"/>
                </a:lnTo>
                <a:lnTo>
                  <a:pt x="528322" y="121920"/>
                </a:lnTo>
                <a:lnTo>
                  <a:pt x="532360" y="128270"/>
                </a:lnTo>
                <a:lnTo>
                  <a:pt x="536253" y="134620"/>
                </a:lnTo>
                <a:lnTo>
                  <a:pt x="539996" y="140970"/>
                </a:lnTo>
                <a:lnTo>
                  <a:pt x="543589" y="146050"/>
                </a:lnTo>
                <a:lnTo>
                  <a:pt x="545655" y="149860"/>
                </a:lnTo>
                <a:lnTo>
                  <a:pt x="453710" y="149860"/>
                </a:lnTo>
                <a:lnTo>
                  <a:pt x="443676" y="156210"/>
                </a:lnTo>
                <a:lnTo>
                  <a:pt x="438507" y="160020"/>
                </a:lnTo>
                <a:close/>
              </a:path>
              <a:path w="581659" h="577850">
                <a:moveTo>
                  <a:pt x="297319" y="186690"/>
                </a:moveTo>
                <a:lnTo>
                  <a:pt x="279980" y="186690"/>
                </a:lnTo>
                <a:lnTo>
                  <a:pt x="279980" y="80010"/>
                </a:lnTo>
                <a:lnTo>
                  <a:pt x="297319" y="80010"/>
                </a:lnTo>
                <a:lnTo>
                  <a:pt x="297319" y="186690"/>
                </a:lnTo>
                <a:close/>
              </a:path>
              <a:path w="581659" h="577850">
                <a:moveTo>
                  <a:pt x="385865" y="186690"/>
                </a:moveTo>
                <a:lnTo>
                  <a:pt x="297319" y="186690"/>
                </a:lnTo>
                <a:lnTo>
                  <a:pt x="343546" y="181610"/>
                </a:lnTo>
                <a:lnTo>
                  <a:pt x="365994" y="175260"/>
                </a:lnTo>
                <a:lnTo>
                  <a:pt x="387998" y="167640"/>
                </a:lnTo>
                <a:lnTo>
                  <a:pt x="379717" y="153670"/>
                </a:lnTo>
                <a:lnTo>
                  <a:pt x="370491" y="140970"/>
                </a:lnTo>
                <a:lnTo>
                  <a:pt x="337268" y="106680"/>
                </a:lnTo>
                <a:lnTo>
                  <a:pt x="297319" y="80010"/>
                </a:lnTo>
                <a:lnTo>
                  <a:pt x="333869" y="80010"/>
                </a:lnTo>
                <a:lnTo>
                  <a:pt x="353710" y="96520"/>
                </a:lnTo>
                <a:lnTo>
                  <a:pt x="372739" y="115570"/>
                </a:lnTo>
                <a:lnTo>
                  <a:pt x="389427" y="137160"/>
                </a:lnTo>
                <a:lnTo>
                  <a:pt x="403776" y="160020"/>
                </a:lnTo>
                <a:lnTo>
                  <a:pt x="438507" y="160020"/>
                </a:lnTo>
                <a:lnTo>
                  <a:pt x="433338" y="163830"/>
                </a:lnTo>
                <a:lnTo>
                  <a:pt x="422696" y="168910"/>
                </a:lnTo>
                <a:lnTo>
                  <a:pt x="411750" y="175260"/>
                </a:lnTo>
                <a:lnTo>
                  <a:pt x="415008" y="182880"/>
                </a:lnTo>
                <a:lnTo>
                  <a:pt x="396147" y="182880"/>
                </a:lnTo>
                <a:lnTo>
                  <a:pt x="385865" y="186690"/>
                </a:lnTo>
                <a:close/>
              </a:path>
              <a:path w="581659" h="577850">
                <a:moveTo>
                  <a:pt x="161906" y="271780"/>
                </a:moveTo>
                <a:lnTo>
                  <a:pt x="144567" y="271780"/>
                </a:lnTo>
                <a:lnTo>
                  <a:pt x="147348" y="246380"/>
                </a:lnTo>
                <a:lnTo>
                  <a:pt x="152465" y="222250"/>
                </a:lnTo>
                <a:lnTo>
                  <a:pt x="159918" y="198120"/>
                </a:lnTo>
                <a:lnTo>
                  <a:pt x="169708" y="175260"/>
                </a:lnTo>
                <a:lnTo>
                  <a:pt x="158763" y="168910"/>
                </a:lnTo>
                <a:lnTo>
                  <a:pt x="148121" y="163830"/>
                </a:lnTo>
                <a:lnTo>
                  <a:pt x="137784" y="156210"/>
                </a:lnTo>
                <a:lnTo>
                  <a:pt x="127576" y="149860"/>
                </a:lnTo>
                <a:lnTo>
                  <a:pt x="160092" y="149860"/>
                </a:lnTo>
                <a:lnTo>
                  <a:pt x="167792" y="154940"/>
                </a:lnTo>
                <a:lnTo>
                  <a:pt x="177684" y="160020"/>
                </a:lnTo>
                <a:lnTo>
                  <a:pt x="198156" y="160020"/>
                </a:lnTo>
                <a:lnTo>
                  <a:pt x="193288" y="167640"/>
                </a:lnTo>
                <a:lnTo>
                  <a:pt x="214327" y="175260"/>
                </a:lnTo>
                <a:lnTo>
                  <a:pt x="235788" y="180340"/>
                </a:lnTo>
                <a:lnTo>
                  <a:pt x="250378" y="182880"/>
                </a:lnTo>
                <a:lnTo>
                  <a:pt x="185312" y="182880"/>
                </a:lnTo>
                <a:lnTo>
                  <a:pt x="176361" y="204470"/>
                </a:lnTo>
                <a:lnTo>
                  <a:pt x="169477" y="226060"/>
                </a:lnTo>
                <a:lnTo>
                  <a:pt x="164658" y="248920"/>
                </a:lnTo>
                <a:lnTo>
                  <a:pt x="161906" y="271780"/>
                </a:lnTo>
                <a:close/>
              </a:path>
              <a:path w="581659" h="577850">
                <a:moveTo>
                  <a:pt x="580871" y="271780"/>
                </a:moveTo>
                <a:lnTo>
                  <a:pt x="506071" y="271780"/>
                </a:lnTo>
                <a:lnTo>
                  <a:pt x="503969" y="255270"/>
                </a:lnTo>
                <a:lnTo>
                  <a:pt x="500549" y="238760"/>
                </a:lnTo>
                <a:lnTo>
                  <a:pt x="482470" y="190500"/>
                </a:lnTo>
                <a:lnTo>
                  <a:pt x="453710" y="149860"/>
                </a:lnTo>
                <a:lnTo>
                  <a:pt x="545655" y="149860"/>
                </a:lnTo>
                <a:lnTo>
                  <a:pt x="559240" y="179070"/>
                </a:lnTo>
                <a:lnTo>
                  <a:pt x="561893" y="185420"/>
                </a:lnTo>
                <a:lnTo>
                  <a:pt x="564382" y="191770"/>
                </a:lnTo>
                <a:lnTo>
                  <a:pt x="566706" y="198120"/>
                </a:lnTo>
                <a:lnTo>
                  <a:pt x="568866" y="205740"/>
                </a:lnTo>
                <a:lnTo>
                  <a:pt x="570858" y="212090"/>
                </a:lnTo>
                <a:lnTo>
                  <a:pt x="572681" y="218440"/>
                </a:lnTo>
                <a:lnTo>
                  <a:pt x="574334" y="226060"/>
                </a:lnTo>
                <a:lnTo>
                  <a:pt x="575818" y="232410"/>
                </a:lnTo>
                <a:lnTo>
                  <a:pt x="577130" y="240030"/>
                </a:lnTo>
                <a:lnTo>
                  <a:pt x="578270" y="246380"/>
                </a:lnTo>
                <a:lnTo>
                  <a:pt x="579236" y="254000"/>
                </a:lnTo>
                <a:lnTo>
                  <a:pt x="580029" y="261620"/>
                </a:lnTo>
                <a:lnTo>
                  <a:pt x="580649" y="267970"/>
                </a:lnTo>
                <a:lnTo>
                  <a:pt x="580871" y="271780"/>
                </a:lnTo>
                <a:close/>
              </a:path>
              <a:path w="581659" h="577850">
                <a:moveTo>
                  <a:pt x="297318" y="271780"/>
                </a:moveTo>
                <a:lnTo>
                  <a:pt x="279980" y="271780"/>
                </a:lnTo>
                <a:lnTo>
                  <a:pt x="279980" y="203200"/>
                </a:lnTo>
                <a:lnTo>
                  <a:pt x="255594" y="201930"/>
                </a:lnTo>
                <a:lnTo>
                  <a:pt x="231688" y="196850"/>
                </a:lnTo>
                <a:lnTo>
                  <a:pt x="208260" y="190500"/>
                </a:lnTo>
                <a:lnTo>
                  <a:pt x="185312" y="182880"/>
                </a:lnTo>
                <a:lnTo>
                  <a:pt x="250378" y="182880"/>
                </a:lnTo>
                <a:lnTo>
                  <a:pt x="257672" y="184150"/>
                </a:lnTo>
                <a:lnTo>
                  <a:pt x="279980" y="186690"/>
                </a:lnTo>
                <a:lnTo>
                  <a:pt x="385865" y="186690"/>
                </a:lnTo>
                <a:lnTo>
                  <a:pt x="372155" y="191770"/>
                </a:lnTo>
                <a:lnTo>
                  <a:pt x="347686" y="198120"/>
                </a:lnTo>
                <a:lnTo>
                  <a:pt x="322741" y="201930"/>
                </a:lnTo>
                <a:lnTo>
                  <a:pt x="297319" y="203200"/>
                </a:lnTo>
                <a:lnTo>
                  <a:pt x="297318" y="271780"/>
                </a:lnTo>
                <a:close/>
              </a:path>
              <a:path w="581659" h="577850">
                <a:moveTo>
                  <a:pt x="436891" y="271780"/>
                </a:moveTo>
                <a:lnTo>
                  <a:pt x="419554" y="271780"/>
                </a:lnTo>
                <a:lnTo>
                  <a:pt x="416859" y="248920"/>
                </a:lnTo>
                <a:lnTo>
                  <a:pt x="412059" y="226060"/>
                </a:lnTo>
                <a:lnTo>
                  <a:pt x="405155" y="204470"/>
                </a:lnTo>
                <a:lnTo>
                  <a:pt x="396147" y="182880"/>
                </a:lnTo>
                <a:lnTo>
                  <a:pt x="415008" y="182880"/>
                </a:lnTo>
                <a:lnTo>
                  <a:pt x="421524" y="198120"/>
                </a:lnTo>
                <a:lnTo>
                  <a:pt x="428972" y="222250"/>
                </a:lnTo>
                <a:lnTo>
                  <a:pt x="434094" y="247650"/>
                </a:lnTo>
                <a:lnTo>
                  <a:pt x="436891" y="271780"/>
                </a:lnTo>
                <a:close/>
              </a:path>
              <a:path w="581659" h="577850">
                <a:moveTo>
                  <a:pt x="158140" y="433070"/>
                </a:moveTo>
                <a:lnTo>
                  <a:pt x="127923" y="433070"/>
                </a:lnTo>
                <a:lnTo>
                  <a:pt x="137874" y="425450"/>
                </a:lnTo>
                <a:lnTo>
                  <a:pt x="148155" y="419100"/>
                </a:lnTo>
                <a:lnTo>
                  <a:pt x="158767" y="412750"/>
                </a:lnTo>
                <a:lnTo>
                  <a:pt x="169708" y="406400"/>
                </a:lnTo>
                <a:lnTo>
                  <a:pt x="158281" y="378460"/>
                </a:lnTo>
                <a:lnTo>
                  <a:pt x="150166" y="349250"/>
                </a:lnTo>
                <a:lnTo>
                  <a:pt x="145364" y="320040"/>
                </a:lnTo>
                <a:lnTo>
                  <a:pt x="143874" y="289560"/>
                </a:lnTo>
                <a:lnTo>
                  <a:pt x="161212" y="289560"/>
                </a:lnTo>
                <a:lnTo>
                  <a:pt x="162576" y="317500"/>
                </a:lnTo>
                <a:lnTo>
                  <a:pt x="167048" y="345440"/>
                </a:lnTo>
                <a:lnTo>
                  <a:pt x="174626" y="373380"/>
                </a:lnTo>
                <a:lnTo>
                  <a:pt x="185312" y="398780"/>
                </a:lnTo>
                <a:lnTo>
                  <a:pt x="250438" y="398780"/>
                </a:lnTo>
                <a:lnTo>
                  <a:pt x="235878" y="401320"/>
                </a:lnTo>
                <a:lnTo>
                  <a:pt x="214459" y="407670"/>
                </a:lnTo>
                <a:lnTo>
                  <a:pt x="193462" y="415290"/>
                </a:lnTo>
                <a:lnTo>
                  <a:pt x="197537" y="421640"/>
                </a:lnTo>
                <a:lnTo>
                  <a:pt x="177684" y="421640"/>
                </a:lnTo>
                <a:lnTo>
                  <a:pt x="167773" y="426720"/>
                </a:lnTo>
                <a:lnTo>
                  <a:pt x="158140" y="433070"/>
                </a:lnTo>
                <a:close/>
              </a:path>
              <a:path w="581659" h="577850">
                <a:moveTo>
                  <a:pt x="250438" y="398780"/>
                </a:moveTo>
                <a:lnTo>
                  <a:pt x="185312" y="398780"/>
                </a:lnTo>
                <a:lnTo>
                  <a:pt x="208256" y="391160"/>
                </a:lnTo>
                <a:lnTo>
                  <a:pt x="231681" y="384810"/>
                </a:lnTo>
                <a:lnTo>
                  <a:pt x="255589" y="381000"/>
                </a:lnTo>
                <a:lnTo>
                  <a:pt x="279980" y="378460"/>
                </a:lnTo>
                <a:lnTo>
                  <a:pt x="279980" y="289560"/>
                </a:lnTo>
                <a:lnTo>
                  <a:pt x="297319" y="289560"/>
                </a:lnTo>
                <a:lnTo>
                  <a:pt x="297319" y="378460"/>
                </a:lnTo>
                <a:lnTo>
                  <a:pt x="322750" y="379730"/>
                </a:lnTo>
                <a:lnTo>
                  <a:pt x="347670" y="383540"/>
                </a:lnTo>
                <a:lnTo>
                  <a:pt x="372078" y="389890"/>
                </a:lnTo>
                <a:lnTo>
                  <a:pt x="389147" y="396240"/>
                </a:lnTo>
                <a:lnTo>
                  <a:pt x="279980" y="396240"/>
                </a:lnTo>
                <a:lnTo>
                  <a:pt x="257718" y="397510"/>
                </a:lnTo>
                <a:lnTo>
                  <a:pt x="250438" y="398780"/>
                </a:lnTo>
                <a:close/>
              </a:path>
              <a:path w="581659" h="577850">
                <a:moveTo>
                  <a:pt x="414868" y="398780"/>
                </a:moveTo>
                <a:lnTo>
                  <a:pt x="395974" y="398780"/>
                </a:lnTo>
                <a:lnTo>
                  <a:pt x="406764" y="373380"/>
                </a:lnTo>
                <a:lnTo>
                  <a:pt x="414407" y="345440"/>
                </a:lnTo>
                <a:lnTo>
                  <a:pt x="418901" y="317500"/>
                </a:lnTo>
                <a:lnTo>
                  <a:pt x="420247" y="289560"/>
                </a:lnTo>
                <a:lnTo>
                  <a:pt x="437586" y="289560"/>
                </a:lnTo>
                <a:lnTo>
                  <a:pt x="436220" y="317500"/>
                </a:lnTo>
                <a:lnTo>
                  <a:pt x="436096" y="320040"/>
                </a:lnTo>
                <a:lnTo>
                  <a:pt x="431294" y="349250"/>
                </a:lnTo>
                <a:lnTo>
                  <a:pt x="423179" y="378460"/>
                </a:lnTo>
                <a:lnTo>
                  <a:pt x="414868" y="398780"/>
                </a:lnTo>
                <a:close/>
              </a:path>
              <a:path w="581659" h="577850">
                <a:moveTo>
                  <a:pt x="543341" y="433070"/>
                </a:moveTo>
                <a:lnTo>
                  <a:pt x="453537" y="433070"/>
                </a:lnTo>
                <a:lnTo>
                  <a:pt x="465826" y="417830"/>
                </a:lnTo>
                <a:lnTo>
                  <a:pt x="476577" y="401320"/>
                </a:lnTo>
                <a:lnTo>
                  <a:pt x="493459" y="365760"/>
                </a:lnTo>
                <a:lnTo>
                  <a:pt x="503730" y="328930"/>
                </a:lnTo>
                <a:lnTo>
                  <a:pt x="506938" y="289560"/>
                </a:lnTo>
                <a:lnTo>
                  <a:pt x="581460" y="289560"/>
                </a:lnTo>
                <a:lnTo>
                  <a:pt x="577316" y="332740"/>
                </a:lnTo>
                <a:lnTo>
                  <a:pt x="568800" y="372110"/>
                </a:lnTo>
                <a:lnTo>
                  <a:pt x="556275" y="407670"/>
                </a:lnTo>
                <a:lnTo>
                  <a:pt x="543341" y="433070"/>
                </a:lnTo>
                <a:close/>
              </a:path>
              <a:path w="581659" h="577850">
                <a:moveTo>
                  <a:pt x="297319" y="504190"/>
                </a:moveTo>
                <a:lnTo>
                  <a:pt x="280836" y="504190"/>
                </a:lnTo>
                <a:lnTo>
                  <a:pt x="280766" y="495300"/>
                </a:lnTo>
                <a:lnTo>
                  <a:pt x="280665" y="482600"/>
                </a:lnTo>
                <a:lnTo>
                  <a:pt x="280554" y="468630"/>
                </a:lnTo>
                <a:lnTo>
                  <a:pt x="280453" y="455930"/>
                </a:lnTo>
                <a:lnTo>
                  <a:pt x="280373" y="445770"/>
                </a:lnTo>
                <a:lnTo>
                  <a:pt x="280272" y="433070"/>
                </a:lnTo>
                <a:lnTo>
                  <a:pt x="280181" y="421640"/>
                </a:lnTo>
                <a:lnTo>
                  <a:pt x="280070" y="407670"/>
                </a:lnTo>
                <a:lnTo>
                  <a:pt x="279980" y="396240"/>
                </a:lnTo>
                <a:lnTo>
                  <a:pt x="297319" y="396240"/>
                </a:lnTo>
                <a:lnTo>
                  <a:pt x="297319" y="504190"/>
                </a:lnTo>
                <a:close/>
              </a:path>
              <a:path w="581659" h="577850">
                <a:moveTo>
                  <a:pt x="487227" y="504190"/>
                </a:moveTo>
                <a:lnTo>
                  <a:pt x="297319" y="504190"/>
                </a:lnTo>
                <a:lnTo>
                  <a:pt x="311302" y="495300"/>
                </a:lnTo>
                <a:lnTo>
                  <a:pt x="324597" y="486410"/>
                </a:lnTo>
                <a:lnTo>
                  <a:pt x="360226" y="454660"/>
                </a:lnTo>
                <a:lnTo>
                  <a:pt x="387998" y="415290"/>
                </a:lnTo>
                <a:lnTo>
                  <a:pt x="366014" y="406400"/>
                </a:lnTo>
                <a:lnTo>
                  <a:pt x="343573" y="401320"/>
                </a:lnTo>
                <a:lnTo>
                  <a:pt x="320674" y="397510"/>
                </a:lnTo>
                <a:lnTo>
                  <a:pt x="297319" y="396240"/>
                </a:lnTo>
                <a:lnTo>
                  <a:pt x="389147" y="396240"/>
                </a:lnTo>
                <a:lnTo>
                  <a:pt x="395974" y="398780"/>
                </a:lnTo>
                <a:lnTo>
                  <a:pt x="414868" y="398780"/>
                </a:lnTo>
                <a:lnTo>
                  <a:pt x="411751" y="406400"/>
                </a:lnTo>
                <a:lnTo>
                  <a:pt x="422693" y="412750"/>
                </a:lnTo>
                <a:lnTo>
                  <a:pt x="433305" y="419100"/>
                </a:lnTo>
                <a:lnTo>
                  <a:pt x="437417" y="421640"/>
                </a:lnTo>
                <a:lnTo>
                  <a:pt x="403777" y="421640"/>
                </a:lnTo>
                <a:lnTo>
                  <a:pt x="389381" y="445770"/>
                </a:lnTo>
                <a:lnTo>
                  <a:pt x="372648" y="466090"/>
                </a:lnTo>
                <a:lnTo>
                  <a:pt x="353578" y="485140"/>
                </a:lnTo>
                <a:lnTo>
                  <a:pt x="332169" y="502920"/>
                </a:lnTo>
                <a:lnTo>
                  <a:pt x="488611" y="502920"/>
                </a:lnTo>
                <a:lnTo>
                  <a:pt x="487227" y="504190"/>
                </a:lnTo>
                <a:close/>
              </a:path>
              <a:path w="581659" h="577850">
                <a:moveTo>
                  <a:pt x="278938" y="502920"/>
                </a:moveTo>
                <a:lnTo>
                  <a:pt x="248771" y="502920"/>
                </a:lnTo>
                <a:lnTo>
                  <a:pt x="227564" y="485140"/>
                </a:lnTo>
                <a:lnTo>
                  <a:pt x="208647" y="466090"/>
                </a:lnTo>
                <a:lnTo>
                  <a:pt x="192020" y="445770"/>
                </a:lnTo>
                <a:lnTo>
                  <a:pt x="177684" y="421640"/>
                </a:lnTo>
                <a:lnTo>
                  <a:pt x="197537" y="421640"/>
                </a:lnTo>
                <a:lnTo>
                  <a:pt x="210579" y="441960"/>
                </a:lnTo>
                <a:lnTo>
                  <a:pt x="230848" y="466090"/>
                </a:lnTo>
                <a:lnTo>
                  <a:pt x="254267" y="486410"/>
                </a:lnTo>
                <a:lnTo>
                  <a:pt x="278938" y="502920"/>
                </a:lnTo>
                <a:close/>
              </a:path>
              <a:path w="581659" h="577850">
                <a:moveTo>
                  <a:pt x="488611" y="502920"/>
                </a:moveTo>
                <a:lnTo>
                  <a:pt x="332168" y="502920"/>
                </a:lnTo>
                <a:lnTo>
                  <a:pt x="347493" y="499110"/>
                </a:lnTo>
                <a:lnTo>
                  <a:pt x="377000" y="488950"/>
                </a:lnTo>
                <a:lnTo>
                  <a:pt x="391183" y="482600"/>
                </a:lnTo>
                <a:lnTo>
                  <a:pt x="404838" y="473710"/>
                </a:lnTo>
                <a:lnTo>
                  <a:pt x="417817" y="466090"/>
                </a:lnTo>
                <a:lnTo>
                  <a:pt x="430120" y="455930"/>
                </a:lnTo>
                <a:lnTo>
                  <a:pt x="441748" y="445770"/>
                </a:lnTo>
                <a:lnTo>
                  <a:pt x="432674" y="439420"/>
                </a:lnTo>
                <a:lnTo>
                  <a:pt x="423320" y="433070"/>
                </a:lnTo>
                <a:lnTo>
                  <a:pt x="413688" y="426720"/>
                </a:lnTo>
                <a:lnTo>
                  <a:pt x="403777" y="421640"/>
                </a:lnTo>
                <a:lnTo>
                  <a:pt x="437417" y="421640"/>
                </a:lnTo>
                <a:lnTo>
                  <a:pt x="443586" y="425450"/>
                </a:lnTo>
                <a:lnTo>
                  <a:pt x="453538" y="433070"/>
                </a:lnTo>
                <a:lnTo>
                  <a:pt x="543341" y="433070"/>
                </a:lnTo>
                <a:lnTo>
                  <a:pt x="540108" y="439420"/>
                </a:lnTo>
                <a:lnTo>
                  <a:pt x="520661" y="468630"/>
                </a:lnTo>
                <a:lnTo>
                  <a:pt x="498299" y="494030"/>
                </a:lnTo>
                <a:lnTo>
                  <a:pt x="488611" y="5029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TAG</a:t>
            </a:r>
            <a:r>
              <a:rPr dirty="0" spc="-130"/>
              <a:t> </a:t>
            </a:r>
            <a:r>
              <a:rPr dirty="0" spc="-220"/>
              <a:t>HEUER</a:t>
            </a:r>
            <a:r>
              <a:rPr dirty="0" spc="-15"/>
              <a:t> </a:t>
            </a:r>
            <a:r>
              <a:rPr dirty="0"/>
              <a:t>WATcH</a:t>
            </a:r>
            <a:r>
              <a:rPr dirty="0" spc="-70"/>
              <a:t> </a:t>
            </a:r>
            <a:r>
              <a:rPr dirty="0" spc="-160"/>
              <a:t>REPAIR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7074324" y="9584875"/>
            <a:ext cx="4444365" cy="528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890"/>
              </a:lnSpc>
            </a:pPr>
            <a:r>
              <a:rPr dirty="0" u="heavy" sz="3300" spc="-9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7"/>
              </a:rPr>
              <a:t>Www.</a:t>
            </a:r>
            <a:r>
              <a:rPr dirty="0" sz="3300" spc="-90">
                <a:solidFill>
                  <a:srgbClr val="5B5B5B"/>
                </a:solidFill>
                <a:latin typeface="Trebuchet MS"/>
                <a:cs typeface="Trebuchet MS"/>
                <a:hlinkClick r:id="rId7"/>
              </a:rPr>
              <a:t>jj</a:t>
            </a:r>
            <a:r>
              <a:rPr dirty="0" u="heavy" sz="3300" spc="-9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7"/>
              </a:rPr>
              <a:t>watchrepair.com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3529941" y="9584942"/>
            <a:ext cx="4359910" cy="528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890"/>
              </a:lnSpc>
            </a:pPr>
            <a:r>
              <a:rPr dirty="0" sz="3300" spc="-85">
                <a:solidFill>
                  <a:srgbClr val="5B5B5B"/>
                </a:solidFill>
                <a:latin typeface="Trebuchet MS"/>
                <a:cs typeface="Trebuchet MS"/>
                <a:hlinkClick r:id="rId6"/>
              </a:rPr>
              <a:t>info@jjwatchrepair.com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7246600" y="353223"/>
            <a:ext cx="941705" cy="285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260" i="1">
                <a:solidFill>
                  <a:srgbClr val="202020"/>
                </a:solidFill>
                <a:latin typeface="Trebuchet MS"/>
                <a:cs typeface="Trebuchet MS"/>
              </a:rPr>
              <a:t>J&amp;J</a:t>
            </a:r>
            <a:r>
              <a:rPr dirty="0" sz="1700" spc="-70" i="1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dirty="0" sz="1700" spc="-10" i="1">
                <a:solidFill>
                  <a:srgbClr val="202020"/>
                </a:solidFill>
                <a:latin typeface="Trebuchet MS"/>
                <a:cs typeface="Trebuchet MS"/>
              </a:rPr>
              <a:t>Watch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2555" rIns="0" bIns="0" rtlCol="0" vert="horz">
            <a:spAutoFit/>
          </a:bodyPr>
          <a:lstStyle/>
          <a:p>
            <a:pPr marL="50165" marR="5285105">
              <a:lnSpc>
                <a:spcPct val="79900"/>
              </a:lnSpc>
              <a:spcBef>
                <a:spcPts val="965"/>
              </a:spcBef>
              <a:tabLst>
                <a:tab pos="1687195" algn="l"/>
                <a:tab pos="2273935" algn="l"/>
                <a:tab pos="3012440" algn="l"/>
                <a:tab pos="3446779" algn="l"/>
                <a:tab pos="4044950" algn="l"/>
              </a:tabLst>
            </a:pPr>
            <a:r>
              <a:rPr dirty="0" spc="-10"/>
              <a:t>CONTACT</a:t>
            </a:r>
            <a:r>
              <a:rPr dirty="0"/>
              <a:t>	</a:t>
            </a:r>
            <a:r>
              <a:rPr dirty="0" spc="45"/>
              <a:t>US</a:t>
            </a:r>
            <a:r>
              <a:rPr dirty="0"/>
              <a:t>	</a:t>
            </a:r>
            <a:r>
              <a:rPr dirty="0" spc="-25"/>
              <a:t>FOR</a:t>
            </a:r>
            <a:r>
              <a:rPr dirty="0"/>
              <a:t>	</a:t>
            </a:r>
            <a:r>
              <a:rPr dirty="0" spc="-25"/>
              <a:t>TAG </a:t>
            </a:r>
            <a:r>
              <a:rPr dirty="0" spc="-10"/>
              <a:t>HEUER</a:t>
            </a:r>
            <a:r>
              <a:rPr dirty="0"/>
              <a:t>	</a:t>
            </a:r>
            <a:r>
              <a:rPr dirty="0" spc="-20"/>
              <a:t>WATCH</a:t>
            </a:r>
            <a:r>
              <a:rPr dirty="0"/>
              <a:t>	</a:t>
            </a:r>
            <a:r>
              <a:rPr dirty="0" spc="-55"/>
              <a:t>REPAIR</a:t>
            </a:r>
          </a:p>
          <a:p>
            <a:pPr marL="12700" marR="5080">
              <a:lnSpc>
                <a:spcPct val="116300"/>
              </a:lnSpc>
              <a:spcBef>
                <a:spcPts val="2675"/>
              </a:spcBef>
            </a:pPr>
            <a:r>
              <a:rPr dirty="0" sz="2600" b="0">
                <a:solidFill>
                  <a:srgbClr val="5B5B5B"/>
                </a:solidFill>
                <a:latin typeface="Trebuchet MS"/>
                <a:cs typeface="Trebuchet MS"/>
              </a:rPr>
              <a:t>Your</a:t>
            </a:r>
            <a:r>
              <a:rPr dirty="0" sz="2600" spc="-120" b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600" spc="90" b="0">
                <a:solidFill>
                  <a:srgbClr val="5B5B5B"/>
                </a:solidFill>
                <a:latin typeface="Trebuchet MS"/>
                <a:cs typeface="Trebuchet MS"/>
              </a:rPr>
              <a:t>Tag</a:t>
            </a:r>
            <a:r>
              <a:rPr dirty="0" sz="2600" spc="-120" b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600" b="0">
                <a:solidFill>
                  <a:srgbClr val="5B5B5B"/>
                </a:solidFill>
                <a:latin typeface="Trebuchet MS"/>
                <a:cs typeface="Trebuchet MS"/>
              </a:rPr>
              <a:t>Heuer</a:t>
            </a:r>
            <a:r>
              <a:rPr dirty="0" sz="2600" spc="-120" b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600" spc="80" b="0">
                <a:solidFill>
                  <a:srgbClr val="5B5B5B"/>
                </a:solidFill>
                <a:latin typeface="Trebuchet MS"/>
                <a:cs typeface="Trebuchet MS"/>
              </a:rPr>
              <a:t>Deserves</a:t>
            </a:r>
            <a:r>
              <a:rPr dirty="0" sz="2600" spc="-114" b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600" b="0">
                <a:solidFill>
                  <a:srgbClr val="5B5B5B"/>
                </a:solidFill>
                <a:latin typeface="Trebuchet MS"/>
                <a:cs typeface="Trebuchet MS"/>
              </a:rPr>
              <a:t>The</a:t>
            </a:r>
            <a:r>
              <a:rPr dirty="0" sz="2600" spc="-120" b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600" spc="55" b="0">
                <a:solidFill>
                  <a:srgbClr val="5B5B5B"/>
                </a:solidFill>
                <a:latin typeface="Trebuchet MS"/>
                <a:cs typeface="Trebuchet MS"/>
              </a:rPr>
              <a:t>Best</a:t>
            </a:r>
            <a:r>
              <a:rPr dirty="0" sz="2600" spc="-120" b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600" b="0">
                <a:solidFill>
                  <a:srgbClr val="5B5B5B"/>
                </a:solidFill>
                <a:latin typeface="Trebuchet MS"/>
                <a:cs typeface="Trebuchet MS"/>
              </a:rPr>
              <a:t>Care,</a:t>
            </a:r>
            <a:r>
              <a:rPr dirty="0" sz="2600" spc="-114" b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600" spc="75" b="0">
                <a:solidFill>
                  <a:srgbClr val="5B5B5B"/>
                </a:solidFill>
                <a:latin typeface="Trebuchet MS"/>
                <a:cs typeface="Trebuchet MS"/>
              </a:rPr>
              <a:t>And</a:t>
            </a:r>
            <a:r>
              <a:rPr dirty="0" sz="2600" spc="-120" b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600" spc="140" b="0">
                <a:solidFill>
                  <a:srgbClr val="5B5B5B"/>
                </a:solidFill>
                <a:latin typeface="Trebuchet MS"/>
                <a:cs typeface="Trebuchet MS"/>
              </a:rPr>
              <a:t>We</a:t>
            </a:r>
            <a:r>
              <a:rPr dirty="0" sz="2600" spc="-120" b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600" b="0">
                <a:solidFill>
                  <a:srgbClr val="5B5B5B"/>
                </a:solidFill>
                <a:latin typeface="Trebuchet MS"/>
                <a:cs typeface="Trebuchet MS"/>
              </a:rPr>
              <a:t>Are</a:t>
            </a:r>
            <a:r>
              <a:rPr dirty="0" sz="2600" spc="-120" b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600" spc="90" b="0">
                <a:solidFill>
                  <a:srgbClr val="5B5B5B"/>
                </a:solidFill>
                <a:latin typeface="Trebuchet MS"/>
                <a:cs typeface="Trebuchet MS"/>
              </a:rPr>
              <a:t>Ready</a:t>
            </a:r>
            <a:r>
              <a:rPr dirty="0" sz="2600" spc="-114" b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600" spc="55" b="0">
                <a:solidFill>
                  <a:srgbClr val="5B5B5B"/>
                </a:solidFill>
                <a:latin typeface="Trebuchet MS"/>
                <a:cs typeface="Trebuchet MS"/>
              </a:rPr>
              <a:t>To</a:t>
            </a:r>
            <a:r>
              <a:rPr dirty="0" sz="2600" spc="-120" b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600" spc="-10" b="0">
                <a:solidFill>
                  <a:srgbClr val="5B5B5B"/>
                </a:solidFill>
                <a:latin typeface="Trebuchet MS"/>
                <a:cs typeface="Trebuchet MS"/>
              </a:rPr>
              <a:t>Help. </a:t>
            </a:r>
            <a:r>
              <a:rPr dirty="0" sz="2600" spc="-50" b="0">
                <a:solidFill>
                  <a:srgbClr val="5B5B5B"/>
                </a:solidFill>
                <a:latin typeface="Trebuchet MS"/>
                <a:cs typeface="Trebuchet MS"/>
              </a:rPr>
              <a:t>Visit</a:t>
            </a:r>
            <a:r>
              <a:rPr dirty="0" sz="2600" spc="-125" b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600" spc="70" b="0">
                <a:solidFill>
                  <a:srgbClr val="5B5B5B"/>
                </a:solidFill>
                <a:latin typeface="Trebuchet MS"/>
                <a:cs typeface="Trebuchet MS"/>
              </a:rPr>
              <a:t>Now</a:t>
            </a:r>
            <a:r>
              <a:rPr dirty="0" sz="2600" spc="-125" b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600" spc="685" b="0">
                <a:solidFill>
                  <a:srgbClr val="5B5B5B"/>
                </a:solidFill>
                <a:latin typeface="Trebuchet MS"/>
                <a:cs typeface="Trebuchet MS"/>
              </a:rPr>
              <a:t>—</a:t>
            </a:r>
            <a:r>
              <a:rPr dirty="0" sz="2600" spc="-125" b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u="heavy" sz="2600" spc="80" b="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JJ</a:t>
            </a:r>
            <a:r>
              <a:rPr dirty="0" u="heavy" sz="2600" spc="-125" b="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2600" b="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Watch</a:t>
            </a:r>
            <a:r>
              <a:rPr dirty="0" u="heavy" sz="2600" spc="-125" b="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2600" spc="-10" b="0">
                <a:solidFill>
                  <a:srgbClr val="5B5B5B"/>
                </a:solidFill>
                <a:uFill>
                  <a:solidFill>
                    <a:srgbClr val="5B5B5B"/>
                  </a:solidFill>
                </a:uFill>
                <a:latin typeface="Trebuchet MS"/>
                <a:cs typeface="Trebuchet MS"/>
                <a:hlinkClick r:id="rId5"/>
              </a:rPr>
              <a:t>Repair</a:t>
            </a:r>
            <a:endParaRPr sz="2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dirty="0" sz="2600" b="0">
                <a:solidFill>
                  <a:srgbClr val="5B5B5B"/>
                </a:solidFill>
                <a:latin typeface="Trebuchet MS"/>
                <a:cs typeface="Trebuchet MS"/>
              </a:rPr>
              <a:t>Call</a:t>
            </a:r>
            <a:r>
              <a:rPr dirty="0" sz="2600" spc="-105" b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600" spc="60" b="0">
                <a:solidFill>
                  <a:srgbClr val="5B5B5B"/>
                </a:solidFill>
                <a:latin typeface="Trebuchet MS"/>
                <a:cs typeface="Trebuchet MS"/>
              </a:rPr>
              <a:t>Us:</a:t>
            </a:r>
            <a:r>
              <a:rPr dirty="0" sz="2600" spc="-100" b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600" spc="120" b="0">
                <a:solidFill>
                  <a:srgbClr val="5B5B5B"/>
                </a:solidFill>
                <a:latin typeface="Trebuchet MS"/>
                <a:cs typeface="Trebuchet MS"/>
              </a:rPr>
              <a:t>+1</a:t>
            </a:r>
            <a:r>
              <a:rPr dirty="0" sz="2600" spc="-100" b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600" b="0">
                <a:solidFill>
                  <a:srgbClr val="5B5B5B"/>
                </a:solidFill>
                <a:latin typeface="Trebuchet MS"/>
                <a:cs typeface="Trebuchet MS"/>
              </a:rPr>
              <a:t>(212)</a:t>
            </a:r>
            <a:r>
              <a:rPr dirty="0" sz="2600" spc="-105" b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600" b="0">
                <a:solidFill>
                  <a:srgbClr val="5B5B5B"/>
                </a:solidFill>
                <a:latin typeface="Trebuchet MS"/>
                <a:cs typeface="Trebuchet MS"/>
              </a:rPr>
              <a:t>659-</a:t>
            </a:r>
            <a:r>
              <a:rPr dirty="0" sz="2600" spc="55" b="0">
                <a:solidFill>
                  <a:srgbClr val="5B5B5B"/>
                </a:solidFill>
                <a:latin typeface="Trebuchet MS"/>
                <a:cs typeface="Trebuchet MS"/>
              </a:rPr>
              <a:t>8448</a:t>
            </a:r>
            <a:endParaRPr sz="2600">
              <a:latin typeface="Trebuchet MS"/>
              <a:cs typeface="Trebuchet MS"/>
            </a:endParaRPr>
          </a:p>
          <a:p>
            <a:pPr marL="93345">
              <a:lnSpc>
                <a:spcPct val="100000"/>
              </a:lnSpc>
              <a:spcBef>
                <a:spcPts val="509"/>
              </a:spcBef>
            </a:pPr>
            <a:r>
              <a:rPr dirty="0" sz="2600" spc="-40" b="0">
                <a:solidFill>
                  <a:srgbClr val="5B5B5B"/>
                </a:solidFill>
                <a:latin typeface="Trebuchet MS"/>
                <a:cs typeface="Trebuchet MS"/>
              </a:rPr>
              <a:t>Email:</a:t>
            </a:r>
            <a:r>
              <a:rPr dirty="0" sz="2600" spc="-145" b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600" spc="-35" b="0">
                <a:solidFill>
                  <a:srgbClr val="5B5B5B"/>
                </a:solidFill>
                <a:latin typeface="Trebuchet MS"/>
                <a:cs typeface="Trebuchet MS"/>
                <a:hlinkClick r:id="rId6"/>
              </a:rPr>
              <a:t>info@jjwatchrepair.com</a:t>
            </a:r>
            <a:endParaRPr sz="2600">
              <a:latin typeface="Trebuchet MS"/>
              <a:cs typeface="Trebuchet MS"/>
            </a:endParaRPr>
          </a:p>
          <a:p>
            <a:pPr marL="12700" marR="473075">
              <a:lnSpc>
                <a:spcPct val="116300"/>
              </a:lnSpc>
            </a:pPr>
            <a:r>
              <a:rPr dirty="0" sz="2600" b="0">
                <a:solidFill>
                  <a:srgbClr val="5B5B5B"/>
                </a:solidFill>
                <a:latin typeface="Trebuchet MS"/>
                <a:cs typeface="Trebuchet MS"/>
              </a:rPr>
              <a:t>Address:</a:t>
            </a:r>
            <a:r>
              <a:rPr dirty="0" sz="2600" spc="-114" b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600" spc="75" b="0">
                <a:solidFill>
                  <a:srgbClr val="5B5B5B"/>
                </a:solidFill>
                <a:latin typeface="Trebuchet MS"/>
                <a:cs typeface="Trebuchet MS"/>
              </a:rPr>
              <a:t>900</a:t>
            </a:r>
            <a:r>
              <a:rPr dirty="0" sz="2600" spc="-110" b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600" spc="-50" b="0">
                <a:solidFill>
                  <a:srgbClr val="5B5B5B"/>
                </a:solidFill>
                <a:latin typeface="Trebuchet MS"/>
                <a:cs typeface="Trebuchet MS"/>
              </a:rPr>
              <a:t>Walt</a:t>
            </a:r>
            <a:r>
              <a:rPr dirty="0" sz="2600" spc="-110" b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600" spc="-20" b="0">
                <a:solidFill>
                  <a:srgbClr val="5B5B5B"/>
                </a:solidFill>
                <a:latin typeface="Trebuchet MS"/>
                <a:cs typeface="Trebuchet MS"/>
              </a:rPr>
              <a:t>Whitman</a:t>
            </a:r>
            <a:r>
              <a:rPr dirty="0" sz="2600" spc="-110" b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600" spc="50" b="0">
                <a:solidFill>
                  <a:srgbClr val="5B5B5B"/>
                </a:solidFill>
                <a:latin typeface="Trebuchet MS"/>
                <a:cs typeface="Trebuchet MS"/>
              </a:rPr>
              <a:t>Road,</a:t>
            </a:r>
            <a:r>
              <a:rPr dirty="0" sz="2600" spc="-110" b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600" b="0">
                <a:solidFill>
                  <a:srgbClr val="5B5B5B"/>
                </a:solidFill>
                <a:latin typeface="Trebuchet MS"/>
                <a:cs typeface="Trebuchet MS"/>
              </a:rPr>
              <a:t>Suite</a:t>
            </a:r>
            <a:r>
              <a:rPr dirty="0" sz="2600" spc="-110" b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600" spc="130" b="0">
                <a:solidFill>
                  <a:srgbClr val="5B5B5B"/>
                </a:solidFill>
                <a:latin typeface="Trebuchet MS"/>
                <a:cs typeface="Trebuchet MS"/>
              </a:rPr>
              <a:t>L</a:t>
            </a:r>
            <a:r>
              <a:rPr dirty="0" sz="2600" spc="-110" b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600" spc="130" b="0">
                <a:solidFill>
                  <a:srgbClr val="5B5B5B"/>
                </a:solidFill>
                <a:latin typeface="Trebuchet MS"/>
                <a:cs typeface="Trebuchet MS"/>
              </a:rPr>
              <a:t>L</a:t>
            </a:r>
            <a:r>
              <a:rPr dirty="0" sz="2600" spc="-110" b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600" spc="-20" b="0">
                <a:solidFill>
                  <a:srgbClr val="5B5B5B"/>
                </a:solidFill>
                <a:latin typeface="Trebuchet MS"/>
                <a:cs typeface="Trebuchet MS"/>
              </a:rPr>
              <a:t>14,</a:t>
            </a:r>
            <a:r>
              <a:rPr dirty="0" sz="2600" spc="-110" b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600" spc="-65" b="0">
                <a:solidFill>
                  <a:srgbClr val="5B5B5B"/>
                </a:solidFill>
                <a:latin typeface="Trebuchet MS"/>
                <a:cs typeface="Trebuchet MS"/>
              </a:rPr>
              <a:t>Melville,</a:t>
            </a:r>
            <a:r>
              <a:rPr dirty="0" sz="2600" spc="-110" b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600" spc="60" b="0">
                <a:solidFill>
                  <a:srgbClr val="5B5B5B"/>
                </a:solidFill>
                <a:latin typeface="Trebuchet MS"/>
                <a:cs typeface="Trebuchet MS"/>
              </a:rPr>
              <a:t>New</a:t>
            </a:r>
            <a:r>
              <a:rPr dirty="0" sz="2600" spc="-110" b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600" spc="-10" b="0">
                <a:solidFill>
                  <a:srgbClr val="5B5B5B"/>
                </a:solidFill>
                <a:latin typeface="Trebuchet MS"/>
                <a:cs typeface="Trebuchet MS"/>
              </a:rPr>
              <a:t>York, </a:t>
            </a:r>
            <a:r>
              <a:rPr dirty="0" sz="2600" spc="65" b="0">
                <a:solidFill>
                  <a:srgbClr val="5B5B5B"/>
                </a:solidFill>
                <a:latin typeface="Trebuchet MS"/>
                <a:cs typeface="Trebuchet MS"/>
              </a:rPr>
              <a:t>11747</a:t>
            </a:r>
            <a:endParaRPr sz="2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B5B5B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Ravi Uniyal</dc:creator>
  <cp:keywords>DAGl6kumHgI,BAGbH8kwdx4,0</cp:keywords>
  <dc:title>https://jjwatchrepair.com/watch-brands/selections/tag-heuer-watch-repair/</dc:title>
  <dcterms:created xsi:type="dcterms:W3CDTF">2025-04-28T10:40:00Z</dcterms:created>
  <dcterms:modified xsi:type="dcterms:W3CDTF">2025-04-28T10:40:00Z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2025-04-28T00:00:00Z</vt:filetime>
  </property>
  <property fmtid="{D5CDD505-2E9C-101B-9397-08002B2CF9AE}" pid="3" name="Creator">
    <vt:lpwstr>Canva</vt:lpwstr>
  </property>
  <property fmtid="{D5CDD505-2E9C-101B-9397-08002B2CF9AE}" pid="4" name="LastSaved">
    <vt:filetime>2025-04-28T00:00:00Z</vt:filetime>
  </property>
  <property fmtid="{D5CDD505-2E9C-101B-9397-08002B2CF9AE}" pid="5" name="Producer">
    <vt:lpwstr>Canva</vt:lpwstr>
  </property>
</Properties>
</file>