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</p:sldIdLst>
  <p:sldSz cx="18288000" cy="10287000"/>
  <p:notesSz cx="6858000" cy="9144000"/>
  <p:embeddedFontLst>
    <p:embeddedFont>
      <p:font typeface="DM Serif Display" charset="1" panose="00000000000000000000"/>
      <p:regular r:id="rId10"/>
    </p:embeddedFont>
    <p:embeddedFont>
      <p:font typeface="Nunito Bold" charset="1" panose="00000800000000000000"/>
      <p:regular r:id="rId11"/>
    </p:embeddedFont>
    <p:embeddedFont>
      <p:font typeface="Nunito" charset="1" panose="00000500000000000000"/>
      <p:regular r:id="rId1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fonts/font10.fntdata" Type="http://schemas.openxmlformats.org/officeDocument/2006/relationships/font"/><Relationship Id="rId11" Target="fonts/font11.fntdata" Type="http://schemas.openxmlformats.org/officeDocument/2006/relationships/font"/><Relationship Id="rId12" Target="fonts/font12.fntdata" Type="http://schemas.openxmlformats.org/officeDocument/2006/relationships/font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https://www.travipro.com/bus-reservation-system.html" TargetMode="External" Type="http://schemas.openxmlformats.org/officeDocument/2006/relationships/hyperlink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jpeg" Type="http://schemas.openxmlformats.org/officeDocument/2006/relationships/image"/><Relationship Id="rId3" Target="mailto:info@travipro.com" TargetMode="External" Type="http://schemas.openxmlformats.org/officeDocument/2006/relationships/hyperlink"/><Relationship Id="rId4" Target="../media/image1.pn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EBEBE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 rot="0">
            <a:off x="10157401" y="9258300"/>
            <a:ext cx="8130599" cy="0"/>
          </a:xfrm>
          <a:prstGeom prst="line">
            <a:avLst/>
          </a:prstGeom>
          <a:ln cap="flat" w="9525">
            <a:solidFill>
              <a:srgbClr val="EBEBEB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Freeform 3" id="3"/>
          <p:cNvSpPr/>
          <p:nvPr/>
        </p:nvSpPr>
        <p:spPr>
          <a:xfrm flipH="false" flipV="false" rot="0">
            <a:off x="819778" y="629017"/>
            <a:ext cx="2832039" cy="799366"/>
          </a:xfrm>
          <a:custGeom>
            <a:avLst/>
            <a:gdLst/>
            <a:ahLst/>
            <a:cxnLst/>
            <a:rect r="r" b="b" t="t" l="l"/>
            <a:pathLst>
              <a:path h="799366" w="2832039">
                <a:moveTo>
                  <a:pt x="0" y="0"/>
                </a:moveTo>
                <a:lnTo>
                  <a:pt x="2832039" y="0"/>
                </a:lnTo>
                <a:lnTo>
                  <a:pt x="2832039" y="799366"/>
                </a:lnTo>
                <a:lnTo>
                  <a:pt x="0" y="79936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3286057" y="0"/>
            <a:ext cx="12536150" cy="7772669"/>
          </a:xfrm>
          <a:custGeom>
            <a:avLst/>
            <a:gdLst/>
            <a:ahLst/>
            <a:cxnLst/>
            <a:rect r="r" b="b" t="t" l="l"/>
            <a:pathLst>
              <a:path h="7772669" w="12536150">
                <a:moveTo>
                  <a:pt x="0" y="0"/>
                </a:moveTo>
                <a:lnTo>
                  <a:pt x="12536151" y="0"/>
                </a:lnTo>
                <a:lnTo>
                  <a:pt x="12536151" y="7772669"/>
                </a:lnTo>
                <a:lnTo>
                  <a:pt x="0" y="777266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-9675" r="0" b="-9675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1560036" y="8192491"/>
            <a:ext cx="15988194" cy="73979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500"/>
              </a:lnSpc>
            </a:pPr>
            <a:r>
              <a:rPr lang="en-US" sz="5500" u="sng">
                <a:solidFill>
                  <a:srgbClr val="2D2D2D"/>
                </a:solidFill>
                <a:latin typeface="DM Serif Display"/>
                <a:ea typeface="DM Serif Display"/>
                <a:cs typeface="DM Serif Display"/>
                <a:sym typeface="DM Serif Display"/>
                <a:hlinkClick r:id="rId4" tooltip="https://www.travipro.com/bus-reservation-system.html"/>
              </a:rPr>
              <a:t>Online Bus Ticket Booking Software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5890715" y="9171130"/>
            <a:ext cx="7326836" cy="77851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439"/>
              </a:lnSpc>
            </a:pPr>
            <a:r>
              <a:rPr lang="en-US" b="true" sz="4599">
                <a:solidFill>
                  <a:srgbClr val="F7B714"/>
                </a:solidFill>
                <a:latin typeface="Nunito Bold"/>
                <a:ea typeface="Nunito Bold"/>
                <a:cs typeface="Nunito Bold"/>
                <a:sym typeface="Nunito Bold"/>
              </a:rPr>
              <a:t>By Travipro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BEBEB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830873" y="459451"/>
            <a:ext cx="2349478" cy="663159"/>
          </a:xfrm>
          <a:custGeom>
            <a:avLst/>
            <a:gdLst/>
            <a:ahLst/>
            <a:cxnLst/>
            <a:rect r="r" b="b" t="t" l="l"/>
            <a:pathLst>
              <a:path h="663159" w="2349478">
                <a:moveTo>
                  <a:pt x="0" y="0"/>
                </a:moveTo>
                <a:lnTo>
                  <a:pt x="2349477" y="0"/>
                </a:lnTo>
                <a:lnTo>
                  <a:pt x="2349477" y="663159"/>
                </a:lnTo>
                <a:lnTo>
                  <a:pt x="0" y="66315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1487881" y="1259406"/>
            <a:ext cx="15254370" cy="7998894"/>
            <a:chOff x="0" y="0"/>
            <a:chExt cx="4017612" cy="2106705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4017612" cy="2106705"/>
            </a:xfrm>
            <a:custGeom>
              <a:avLst/>
              <a:gdLst/>
              <a:ahLst/>
              <a:cxnLst/>
              <a:rect r="r" b="b" t="t" l="l"/>
              <a:pathLst>
                <a:path h="2106705" w="4017612">
                  <a:moveTo>
                    <a:pt x="0" y="0"/>
                  </a:moveTo>
                  <a:lnTo>
                    <a:pt x="4017612" y="0"/>
                  </a:lnTo>
                  <a:lnTo>
                    <a:pt x="4017612" y="2106705"/>
                  </a:lnTo>
                  <a:lnTo>
                    <a:pt x="0" y="2106705"/>
                  </a:lnTo>
                  <a:close/>
                </a:path>
              </a:pathLst>
            </a:custGeom>
            <a:solidFill>
              <a:srgbClr val="F7B714"/>
            </a:solidFill>
          </p:spPr>
        </p:sp>
        <p:sp>
          <p:nvSpPr>
            <p:cNvPr name="TextBox 5" id="5"/>
            <p:cNvSpPr txBox="true"/>
            <p:nvPr/>
          </p:nvSpPr>
          <p:spPr>
            <a:xfrm>
              <a:off x="0" y="-38100"/>
              <a:ext cx="4017612" cy="214480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TextBox 6" id="6"/>
          <p:cNvSpPr txBox="true"/>
          <p:nvPr/>
        </p:nvSpPr>
        <p:spPr>
          <a:xfrm rot="0">
            <a:off x="1792113" y="3370928"/>
            <a:ext cx="14607806" cy="54343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 marL="604519" indent="-302260" lvl="1">
              <a:lnSpc>
                <a:spcPts val="3919"/>
              </a:lnSpc>
              <a:buFont typeface="Arial"/>
              <a:buChar char="•"/>
            </a:pPr>
            <a:r>
              <a:rPr lang="en-US" sz="2799">
                <a:solidFill>
                  <a:srgbClr val="2D2D2D"/>
                </a:solidFill>
                <a:latin typeface="Nunito"/>
                <a:ea typeface="Nunito"/>
                <a:cs typeface="Nunito"/>
                <a:sym typeface="Nunito"/>
              </a:rPr>
              <a:t>Customizable bus route scheduling</a:t>
            </a:r>
          </a:p>
          <a:p>
            <a:pPr algn="just" marL="604519" indent="-302260" lvl="1">
              <a:lnSpc>
                <a:spcPts val="3919"/>
              </a:lnSpc>
              <a:buFont typeface="Arial"/>
              <a:buChar char="•"/>
            </a:pPr>
            <a:r>
              <a:rPr lang="en-US" sz="2799">
                <a:solidFill>
                  <a:srgbClr val="2D2D2D"/>
                </a:solidFill>
                <a:latin typeface="Nunito"/>
                <a:ea typeface="Nunito"/>
                <a:cs typeface="Nunito"/>
                <a:sym typeface="Nunito"/>
              </a:rPr>
              <a:t>​Interactive seat selection for passengers</a:t>
            </a:r>
          </a:p>
          <a:p>
            <a:pPr algn="just" marL="604519" indent="-302260" lvl="1">
              <a:lnSpc>
                <a:spcPts val="3919"/>
              </a:lnSpc>
              <a:buFont typeface="Arial"/>
              <a:buChar char="•"/>
            </a:pPr>
            <a:r>
              <a:rPr lang="en-US" sz="2799">
                <a:solidFill>
                  <a:srgbClr val="2D2D2D"/>
                </a:solidFill>
                <a:latin typeface="Nunito"/>
                <a:ea typeface="Nunito"/>
                <a:cs typeface="Nunito"/>
                <a:sym typeface="Nunito"/>
              </a:rPr>
              <a:t>​Multi-currency and multilingual support</a:t>
            </a:r>
          </a:p>
          <a:p>
            <a:pPr algn="just" marL="604519" indent="-302260" lvl="1">
              <a:lnSpc>
                <a:spcPts val="3919"/>
              </a:lnSpc>
              <a:buFont typeface="Arial"/>
              <a:buChar char="•"/>
            </a:pPr>
            <a:r>
              <a:rPr lang="en-US" sz="2799">
                <a:solidFill>
                  <a:srgbClr val="2D2D2D"/>
                </a:solidFill>
                <a:latin typeface="Nunito"/>
                <a:ea typeface="Nunito"/>
                <a:cs typeface="Nunito"/>
                <a:sym typeface="Nunito"/>
              </a:rPr>
              <a:t>​Real-time booking and payment processing</a:t>
            </a:r>
          </a:p>
          <a:p>
            <a:pPr algn="just" marL="604519" indent="-302260" lvl="1">
              <a:lnSpc>
                <a:spcPts val="3919"/>
              </a:lnSpc>
              <a:buFont typeface="Arial"/>
              <a:buChar char="•"/>
            </a:pPr>
            <a:r>
              <a:rPr lang="en-US" sz="2799">
                <a:solidFill>
                  <a:srgbClr val="2D2D2D"/>
                </a:solidFill>
                <a:latin typeface="Nunito"/>
                <a:ea typeface="Nunito"/>
                <a:cs typeface="Nunito"/>
                <a:sym typeface="Nunito"/>
              </a:rPr>
              <a:t>​Automated booking confirmations and notifications</a:t>
            </a:r>
          </a:p>
          <a:p>
            <a:pPr algn="just" marL="604519" indent="-302260" lvl="1">
              <a:lnSpc>
                <a:spcPts val="3919"/>
              </a:lnSpc>
              <a:buFont typeface="Arial"/>
              <a:buChar char="•"/>
            </a:pPr>
            <a:r>
              <a:rPr lang="en-US" sz="2799">
                <a:solidFill>
                  <a:srgbClr val="2D2D2D"/>
                </a:solidFill>
                <a:latin typeface="Nunito"/>
                <a:ea typeface="Nunito"/>
                <a:cs typeface="Nunito"/>
                <a:sym typeface="Nunito"/>
              </a:rPr>
              <a:t>​Comprehensive booking and sales reporting</a:t>
            </a:r>
          </a:p>
          <a:p>
            <a:pPr algn="just" marL="604519" indent="-302260" lvl="1">
              <a:lnSpc>
                <a:spcPts val="3919"/>
              </a:lnSpc>
              <a:buFont typeface="Arial"/>
              <a:buChar char="•"/>
            </a:pPr>
            <a:r>
              <a:rPr lang="en-US" sz="2799">
                <a:solidFill>
                  <a:srgbClr val="2D2D2D"/>
                </a:solidFill>
                <a:latin typeface="Nunito"/>
                <a:ea typeface="Nunito"/>
                <a:cs typeface="Nunito"/>
                <a:sym typeface="Nunito"/>
              </a:rPr>
              <a:t>​Integrated customer relationship management (CRM)</a:t>
            </a:r>
          </a:p>
          <a:p>
            <a:pPr algn="just" marL="604519" indent="-302260" lvl="1">
              <a:lnSpc>
                <a:spcPts val="3919"/>
              </a:lnSpc>
              <a:buFont typeface="Arial"/>
              <a:buChar char="•"/>
            </a:pPr>
            <a:r>
              <a:rPr lang="en-US" sz="2799">
                <a:solidFill>
                  <a:srgbClr val="2D2D2D"/>
                </a:solidFill>
                <a:latin typeface="Nunito"/>
                <a:ea typeface="Nunito"/>
                <a:cs typeface="Nunito"/>
                <a:sym typeface="Nunito"/>
              </a:rPr>
              <a:t>​White-label integration with existing websites</a:t>
            </a:r>
          </a:p>
          <a:p>
            <a:pPr algn="just" marL="604519" indent="-302260" lvl="1">
              <a:lnSpc>
                <a:spcPts val="3919"/>
              </a:lnSpc>
              <a:buFont typeface="Arial"/>
              <a:buChar char="•"/>
            </a:pPr>
            <a:r>
              <a:rPr lang="en-US" sz="2799">
                <a:solidFill>
                  <a:srgbClr val="2D2D2D"/>
                </a:solidFill>
                <a:latin typeface="Nunito"/>
                <a:ea typeface="Nunito"/>
                <a:cs typeface="Nunito"/>
                <a:sym typeface="Nunito"/>
              </a:rPr>
              <a:t>​Admin panel for route and seat management</a:t>
            </a:r>
          </a:p>
          <a:p>
            <a:pPr algn="just" marL="604519" indent="-302260" lvl="1">
              <a:lnSpc>
                <a:spcPts val="3919"/>
              </a:lnSpc>
              <a:buFont typeface="Arial"/>
              <a:buChar char="•"/>
            </a:pPr>
            <a:r>
              <a:rPr lang="en-US" sz="2799">
                <a:solidFill>
                  <a:srgbClr val="2D2D2D"/>
                </a:solidFill>
                <a:latin typeface="Nunito"/>
                <a:ea typeface="Nunito"/>
                <a:cs typeface="Nunito"/>
                <a:sym typeface="Nunito"/>
              </a:rPr>
              <a:t>​Mobile-responsive and user-friendly interface</a:t>
            </a:r>
          </a:p>
          <a:p>
            <a:pPr algn="just">
              <a:lnSpc>
                <a:spcPts val="3919"/>
              </a:lnSpc>
            </a:pPr>
          </a:p>
        </p:txBody>
      </p:sp>
      <p:sp>
        <p:nvSpPr>
          <p:cNvPr name="TextBox 7" id="7"/>
          <p:cNvSpPr txBox="true"/>
          <p:nvPr/>
        </p:nvSpPr>
        <p:spPr>
          <a:xfrm rot="0">
            <a:off x="1644968" y="1393329"/>
            <a:ext cx="14902095" cy="16687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720"/>
              </a:lnSpc>
            </a:pPr>
            <a:r>
              <a:rPr lang="en-US" sz="4800">
                <a:solidFill>
                  <a:srgbClr val="2D2D2D"/>
                </a:solidFill>
                <a:latin typeface="DM Serif Display"/>
                <a:ea typeface="DM Serif Display"/>
                <a:cs typeface="DM Serif Display"/>
                <a:sym typeface="DM Serif Display"/>
              </a:rPr>
              <a:t>Key Featurers of  Travipro’s Online Bus Ticket Booking Software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EBEBE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7121229"/>
            <a:ext cx="18288000" cy="3165771"/>
            <a:chOff x="0" y="0"/>
            <a:chExt cx="6186311" cy="1070891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6186311" cy="1070890"/>
            </a:xfrm>
            <a:custGeom>
              <a:avLst/>
              <a:gdLst/>
              <a:ahLst/>
              <a:cxnLst/>
              <a:rect r="r" b="b" t="t" l="l"/>
              <a:pathLst>
                <a:path h="1070890" w="6186311">
                  <a:moveTo>
                    <a:pt x="0" y="0"/>
                  </a:moveTo>
                  <a:lnTo>
                    <a:pt x="6186311" y="0"/>
                  </a:lnTo>
                  <a:lnTo>
                    <a:pt x="6186311" y="1070890"/>
                  </a:lnTo>
                  <a:lnTo>
                    <a:pt x="0" y="1070890"/>
                  </a:lnTo>
                  <a:close/>
                </a:path>
              </a:pathLst>
            </a:custGeom>
            <a:solidFill>
              <a:srgbClr val="BEBEBE"/>
            </a:solidFill>
          </p:spPr>
        </p:sp>
      </p:grpSp>
      <p:grpSp>
        <p:nvGrpSpPr>
          <p:cNvPr name="Group 4" id="4"/>
          <p:cNvGrpSpPr/>
          <p:nvPr/>
        </p:nvGrpSpPr>
        <p:grpSpPr>
          <a:xfrm rot="0">
            <a:off x="0" y="629017"/>
            <a:ext cx="18288000" cy="6492212"/>
            <a:chOff x="0" y="0"/>
            <a:chExt cx="4255409" cy="1510664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4255409" cy="1510664"/>
            </a:xfrm>
            <a:custGeom>
              <a:avLst/>
              <a:gdLst/>
              <a:ahLst/>
              <a:cxnLst/>
              <a:rect r="r" b="b" t="t" l="l"/>
              <a:pathLst>
                <a:path h="1510664" w="4255409">
                  <a:moveTo>
                    <a:pt x="0" y="0"/>
                  </a:moveTo>
                  <a:lnTo>
                    <a:pt x="4255409" y="0"/>
                  </a:lnTo>
                  <a:lnTo>
                    <a:pt x="4255409" y="1510664"/>
                  </a:lnTo>
                  <a:lnTo>
                    <a:pt x="0" y="1510664"/>
                  </a:lnTo>
                  <a:close/>
                </a:path>
              </a:pathLst>
            </a:custGeom>
            <a:blipFill>
              <a:blip r:embed="rId2">
                <a:alphaModFix amt="78000"/>
              </a:blip>
              <a:stretch>
                <a:fillRect l="0" t="-62676" r="0" b="-62676"/>
              </a:stretch>
            </a:blipFill>
          </p:spPr>
        </p:sp>
      </p:grpSp>
      <p:sp>
        <p:nvSpPr>
          <p:cNvPr name="TextBox 6" id="6"/>
          <p:cNvSpPr txBox="true"/>
          <p:nvPr/>
        </p:nvSpPr>
        <p:spPr>
          <a:xfrm rot="0">
            <a:off x="5719596" y="7025979"/>
            <a:ext cx="6848808" cy="88709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279"/>
              </a:lnSpc>
            </a:pPr>
            <a:r>
              <a:rPr lang="en-US" sz="5199">
                <a:solidFill>
                  <a:srgbClr val="000000"/>
                </a:solidFill>
                <a:latin typeface="DM Serif Display"/>
                <a:ea typeface="DM Serif Display"/>
                <a:cs typeface="DM Serif Display"/>
                <a:sym typeface="DM Serif Display"/>
              </a:rPr>
              <a:t>Address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2444719" y="8006758"/>
            <a:ext cx="14132976" cy="203136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060"/>
              </a:lnSpc>
            </a:pPr>
            <a:r>
              <a:rPr lang="en-US" sz="2900">
                <a:solidFill>
                  <a:srgbClr val="2D2D2D"/>
                </a:solidFill>
                <a:latin typeface="Nunito"/>
                <a:ea typeface="Nunito"/>
                <a:cs typeface="Nunito"/>
                <a:sym typeface="Nunito"/>
              </a:rPr>
              <a:t>B-112, Sector-64 Noida - 201301, Uttar Pradesh</a:t>
            </a:r>
          </a:p>
          <a:p>
            <a:pPr algn="ctr">
              <a:lnSpc>
                <a:spcPts val="4060"/>
              </a:lnSpc>
            </a:pPr>
            <a:r>
              <a:rPr lang="en-US" sz="2900">
                <a:solidFill>
                  <a:srgbClr val="2D2D2D"/>
                </a:solidFill>
                <a:latin typeface="Nunito"/>
                <a:ea typeface="Nunito"/>
                <a:cs typeface="Nunito"/>
                <a:sym typeface="Nunito"/>
              </a:rPr>
              <a:t>Phone - +91 9560 433 318</a:t>
            </a:r>
          </a:p>
          <a:p>
            <a:pPr algn="ctr">
              <a:lnSpc>
                <a:spcPts val="4060"/>
              </a:lnSpc>
            </a:pPr>
            <a:r>
              <a:rPr lang="en-US" sz="2900">
                <a:solidFill>
                  <a:srgbClr val="2D2D2D"/>
                </a:solidFill>
                <a:latin typeface="Nunito"/>
                <a:ea typeface="Nunito"/>
                <a:cs typeface="Nunito"/>
                <a:sym typeface="Nunito"/>
              </a:rPr>
              <a:t>Email - </a:t>
            </a:r>
            <a:r>
              <a:rPr lang="en-US" sz="2900" u="sng">
                <a:solidFill>
                  <a:srgbClr val="2D2D2D"/>
                </a:solidFill>
                <a:latin typeface="Nunito"/>
                <a:ea typeface="Nunito"/>
                <a:cs typeface="Nunito"/>
                <a:sym typeface="Nunito"/>
                <a:hlinkClick r:id="rId3" tooltip="mailto:info@travipro.com"/>
              </a:rPr>
              <a:t>info@travipro.com</a:t>
            </a:r>
          </a:p>
          <a:p>
            <a:pPr algn="ctr">
              <a:lnSpc>
                <a:spcPts val="4060"/>
              </a:lnSpc>
            </a:pPr>
            <a:r>
              <a:rPr lang="en-US" sz="2900">
                <a:solidFill>
                  <a:srgbClr val="2D2D2D"/>
                </a:solidFill>
                <a:latin typeface="Nunito"/>
                <a:ea typeface="Nunito"/>
                <a:cs typeface="Nunito"/>
                <a:sym typeface="Nunito"/>
              </a:rPr>
              <a:t>Website </a:t>
            </a:r>
            <a:r>
              <a:rPr lang="en-US" sz="2900">
                <a:solidFill>
                  <a:srgbClr val="2D2D2D"/>
                </a:solidFill>
                <a:latin typeface="Nunito"/>
                <a:ea typeface="Nunito"/>
                <a:cs typeface="Nunito"/>
                <a:sym typeface="Nunito"/>
              </a:rPr>
              <a:t>- https://www.travipro.com/bus-reservation-system.html</a:t>
            </a:r>
          </a:p>
        </p:txBody>
      </p:sp>
      <p:sp>
        <p:nvSpPr>
          <p:cNvPr name="Freeform 8" id="8"/>
          <p:cNvSpPr/>
          <p:nvPr/>
        </p:nvSpPr>
        <p:spPr>
          <a:xfrm flipH="false" flipV="false" rot="0">
            <a:off x="1028700" y="629017"/>
            <a:ext cx="2832039" cy="799366"/>
          </a:xfrm>
          <a:custGeom>
            <a:avLst/>
            <a:gdLst/>
            <a:ahLst/>
            <a:cxnLst/>
            <a:rect r="r" b="b" t="t" l="l"/>
            <a:pathLst>
              <a:path h="799366" w="2832039">
                <a:moveTo>
                  <a:pt x="0" y="0"/>
                </a:moveTo>
                <a:lnTo>
                  <a:pt x="2832039" y="0"/>
                </a:lnTo>
                <a:lnTo>
                  <a:pt x="2832039" y="799366"/>
                </a:lnTo>
                <a:lnTo>
                  <a:pt x="0" y="799366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BEBEB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 rot="0">
            <a:off x="10157401" y="9258300"/>
            <a:ext cx="8130599" cy="0"/>
          </a:xfrm>
          <a:prstGeom prst="line">
            <a:avLst/>
          </a:prstGeom>
          <a:ln cap="flat" w="9525">
            <a:solidFill>
              <a:srgbClr val="EBEBEB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Freeform 3" id="3"/>
          <p:cNvSpPr/>
          <p:nvPr/>
        </p:nvSpPr>
        <p:spPr>
          <a:xfrm flipH="false" flipV="false" rot="0">
            <a:off x="774350" y="629017"/>
            <a:ext cx="2832039" cy="799366"/>
          </a:xfrm>
          <a:custGeom>
            <a:avLst/>
            <a:gdLst/>
            <a:ahLst/>
            <a:cxnLst/>
            <a:rect r="r" b="b" t="t" l="l"/>
            <a:pathLst>
              <a:path h="799366" w="2832039">
                <a:moveTo>
                  <a:pt x="0" y="0"/>
                </a:moveTo>
                <a:lnTo>
                  <a:pt x="2832039" y="0"/>
                </a:lnTo>
                <a:lnTo>
                  <a:pt x="2832039" y="799366"/>
                </a:lnTo>
                <a:lnTo>
                  <a:pt x="0" y="79936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grpSp>
        <p:nvGrpSpPr>
          <p:cNvPr name="Group 4" id="4"/>
          <p:cNvGrpSpPr/>
          <p:nvPr/>
        </p:nvGrpSpPr>
        <p:grpSpPr>
          <a:xfrm rot="0">
            <a:off x="4509827" y="0"/>
            <a:ext cx="13778173" cy="9263062"/>
            <a:chOff x="0" y="0"/>
            <a:chExt cx="2134600" cy="1435091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2134600" cy="1435091"/>
            </a:xfrm>
            <a:custGeom>
              <a:avLst/>
              <a:gdLst/>
              <a:ahLst/>
              <a:cxnLst/>
              <a:rect r="r" b="b" t="t" l="l"/>
              <a:pathLst>
                <a:path h="1435091" w="2134600">
                  <a:moveTo>
                    <a:pt x="0" y="0"/>
                  </a:moveTo>
                  <a:lnTo>
                    <a:pt x="2134600" y="0"/>
                  </a:lnTo>
                  <a:lnTo>
                    <a:pt x="2134600" y="1435091"/>
                  </a:lnTo>
                  <a:lnTo>
                    <a:pt x="0" y="1435091"/>
                  </a:lnTo>
                  <a:close/>
                </a:path>
              </a:pathLst>
            </a:custGeom>
            <a:blipFill>
              <a:blip r:embed="rId3">
                <a:alphaModFix amt="99000"/>
              </a:blip>
              <a:stretch>
                <a:fillRect l="0" t="-5034" r="0" b="-5034"/>
              </a:stretch>
            </a:blipFill>
          </p:spPr>
        </p:sp>
      </p:grpSp>
      <p:sp>
        <p:nvSpPr>
          <p:cNvPr name="TextBox 6" id="6"/>
          <p:cNvSpPr txBox="true"/>
          <p:nvPr/>
        </p:nvSpPr>
        <p:spPr>
          <a:xfrm rot="0">
            <a:off x="774350" y="3733315"/>
            <a:ext cx="8115300" cy="386397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9999"/>
              </a:lnSpc>
            </a:pPr>
            <a:r>
              <a:rPr lang="en-US" sz="9999">
                <a:solidFill>
                  <a:srgbClr val="2D2D2D"/>
                </a:solidFill>
                <a:latin typeface="DM Serif Display"/>
                <a:ea typeface="DM Serif Display"/>
                <a:cs typeface="DM Serif Display"/>
                <a:sym typeface="DM Serif Display"/>
              </a:rPr>
              <a:t>Thank </a:t>
            </a:r>
          </a:p>
          <a:p>
            <a:pPr algn="l">
              <a:lnSpc>
                <a:spcPts val="9999"/>
              </a:lnSpc>
            </a:pPr>
            <a:r>
              <a:rPr lang="en-US" sz="9999">
                <a:solidFill>
                  <a:srgbClr val="F7B714"/>
                </a:solidFill>
                <a:latin typeface="DM Serif Display"/>
                <a:ea typeface="DM Serif Display"/>
                <a:cs typeface="DM Serif Display"/>
                <a:sym typeface="DM Serif Display"/>
              </a:rPr>
              <a:t>You</a:t>
            </a:r>
          </a:p>
          <a:p>
            <a:pPr algn="l">
              <a:lnSpc>
                <a:spcPts val="9999"/>
              </a:lnSpc>
            </a:pPr>
          </a:p>
        </p:txBody>
      </p:sp>
      <p:sp>
        <p:nvSpPr>
          <p:cNvPr name="TextBox 7" id="7"/>
          <p:cNvSpPr txBox="true"/>
          <p:nvPr/>
        </p:nvSpPr>
        <p:spPr>
          <a:xfrm rot="0">
            <a:off x="4200584" y="9431387"/>
            <a:ext cx="9859804" cy="4813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3920"/>
              </a:lnSpc>
            </a:pPr>
            <a:r>
              <a:rPr lang="en-US" sz="2800">
                <a:solidFill>
                  <a:srgbClr val="000000"/>
                </a:solidFill>
                <a:latin typeface="Nunito"/>
                <a:ea typeface="Nunito"/>
                <a:cs typeface="Nunito"/>
                <a:sym typeface="Nunito"/>
              </a:rPr>
              <a:t>Visit - https://www.travipro.com/bus-reservation-system.htmll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DAGPTw1NPiA</dc:identifier>
  <dcterms:modified xsi:type="dcterms:W3CDTF">2011-08-01T06:04:30Z</dcterms:modified>
  <cp:revision>1</cp:revision>
  <dc:title>Online Bus Ticket Booking Software</dc:title>
</cp:coreProperties>
</file>