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Tex Gyre Bonum Bold" charset="1" panose="00000800000000000000"/>
      <p:regular r:id="rId9"/>
    </p:embeddedFont>
    <p:embeddedFont>
      <p:font typeface="Tex Gyre Bonum" charset="1" panose="00000500000000000000"/>
      <p:regular r:id="rId10"/>
    </p:embeddedFont>
    <p:embeddedFont>
      <p:font typeface="Shrikhand" charset="1" panose="02000000000000000000"/>
      <p:regular r:id="rId11"/>
    </p:embeddedFont>
    <p:embeddedFont>
      <p:font typeface="Open Sauce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jpeg" Type="http://schemas.openxmlformats.org/officeDocument/2006/relationships/image"/><Relationship Id="rId5" Target="../media/image4.jpeg" Type="http://schemas.openxmlformats.org/officeDocument/2006/relationships/image"/><Relationship Id="rId6" Target="https://www.chauffeurhire.com.au/our-services/chauffeurs-driver-car-in-sydney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Relationship Id="rId5" Target="../media/image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A47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28700"/>
            <a:ext cx="18288000" cy="9258300"/>
            <a:chOff x="0" y="0"/>
            <a:chExt cx="24384000" cy="123444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9062" t="0" r="29062" b="0"/>
            <a:stretch>
              <a:fillRect/>
            </a:stretch>
          </p:blipFill>
          <p:spPr>
            <a:xfrm flipH="false" flipV="false">
              <a:off x="0" y="0"/>
              <a:ext cx="12128500" cy="61087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14023" r="0" b="14023"/>
            <a:stretch>
              <a:fillRect/>
            </a:stretch>
          </p:blipFill>
          <p:spPr>
            <a:xfrm flipH="false" flipV="false">
              <a:off x="12255500" y="0"/>
              <a:ext cx="12128500" cy="6108700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7905" t="0" r="7905" b="0"/>
            <a:stretch>
              <a:fillRect/>
            </a:stretch>
          </p:blipFill>
          <p:spPr>
            <a:xfrm flipH="false" flipV="false">
              <a:off x="0" y="6235700"/>
              <a:ext cx="24384000" cy="6108700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217884" y="302569"/>
            <a:ext cx="810816" cy="541220"/>
          </a:xfrm>
          <a:custGeom>
            <a:avLst/>
            <a:gdLst/>
            <a:ahLst/>
            <a:cxnLst/>
            <a:rect r="r" b="b" t="t" l="l"/>
            <a:pathLst>
              <a:path h="541220" w="810816">
                <a:moveTo>
                  <a:pt x="0" y="0"/>
                </a:moveTo>
                <a:lnTo>
                  <a:pt x="810816" y="0"/>
                </a:lnTo>
                <a:lnTo>
                  <a:pt x="810816" y="541220"/>
                </a:lnTo>
                <a:lnTo>
                  <a:pt x="0" y="5412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895973" y="140644"/>
            <a:ext cx="12496055" cy="1429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b="true" sz="4099" u="sng">
                <a:solidFill>
                  <a:srgbClr val="F2F2F2"/>
                </a:solidFill>
                <a:latin typeface="Tex Gyre Bonum Bold"/>
                <a:ea typeface="Tex Gyre Bonum Bold"/>
                <a:cs typeface="Tex Gyre Bonum Bold"/>
                <a:sym typeface="Tex Gyre Bonum Bold"/>
                <a:hlinkClick r:id="rId6" tooltip="https://www.chauffeurhire.com.au/our-services/chauffeurs-driver-car-in-sydney"/>
              </a:rPr>
              <a:t>Luxury Chauffeured Cars Sydney</a:t>
            </a:r>
          </a:p>
          <a:p>
            <a:pPr algn="ctr">
              <a:lnSpc>
                <a:spcPts val="5739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A47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7661561"/>
            <a:chOff x="0" y="0"/>
            <a:chExt cx="24384000" cy="10215415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4828" t="0" r="24828" b="0"/>
            <a:stretch>
              <a:fillRect/>
            </a:stretch>
          </p:blipFill>
          <p:spPr>
            <a:xfrm flipH="false" flipV="false">
              <a:off x="0" y="0"/>
              <a:ext cx="24384000" cy="10215415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255322" y="283846"/>
            <a:ext cx="773378" cy="516230"/>
          </a:xfrm>
          <a:custGeom>
            <a:avLst/>
            <a:gdLst/>
            <a:ahLst/>
            <a:cxnLst/>
            <a:rect r="r" b="b" t="t" l="l"/>
            <a:pathLst>
              <a:path h="516230" w="773378">
                <a:moveTo>
                  <a:pt x="0" y="0"/>
                </a:moveTo>
                <a:lnTo>
                  <a:pt x="773378" y="0"/>
                </a:lnTo>
                <a:lnTo>
                  <a:pt x="773378" y="516230"/>
                </a:lnTo>
                <a:lnTo>
                  <a:pt x="0" y="5162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42011" y="7903001"/>
            <a:ext cx="14920014" cy="207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5" indent="-259082" lvl="1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F2F2F2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Professional chauffeur services across Sydney and suburbs.</a:t>
            </a:r>
          </a:p>
          <a:p>
            <a:pPr algn="l" marL="518165" indent="-259082" lvl="1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F2F2F2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Luxury vehicles available for every travel need.</a:t>
            </a:r>
          </a:p>
          <a:p>
            <a:pPr algn="l" marL="518165" indent="-259082" lvl="1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F2F2F2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Punctual, courteous, and experienced private drivers.</a:t>
            </a:r>
          </a:p>
          <a:p>
            <a:pPr algn="l" marL="518165" indent="-259082" lvl="1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F2F2F2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Ideal for corporate, airport, or event transport.</a:t>
            </a:r>
          </a:p>
          <a:p>
            <a:pPr algn="l" marL="518165" indent="-259082" lvl="1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F2F2F2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Easy online booking with flexible service options.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21615" t="0" r="21615" b="0"/>
            <a:stretch>
              <a:fillRect/>
            </a:stretch>
          </p:blipFill>
          <p:spPr>
            <a:xfrm flipH="false" flipV="false">
              <a:off x="0" y="0"/>
              <a:ext cx="24384000" cy="9059333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2082" r="0" b="2082"/>
            <a:stretch>
              <a:fillRect/>
            </a:stretch>
          </p:blipFill>
          <p:spPr>
            <a:xfrm flipH="false" flipV="false">
              <a:off x="0" y="9186333"/>
              <a:ext cx="12128500" cy="4529667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4"/>
            <a:srcRect l="0" t="2082" r="0" b="2082"/>
            <a:stretch>
              <a:fillRect/>
            </a:stretch>
          </p:blipFill>
          <p:spPr>
            <a:xfrm flipH="false" flipV="false">
              <a:off x="12255500" y="9186333"/>
              <a:ext cx="12128500" cy="4529667"/>
            </a:xfrm>
            <a:prstGeom prst="rect">
              <a:avLst/>
            </a:prstGeom>
          </p:spPr>
        </p:pic>
      </p:grpSp>
      <p:sp>
        <p:nvSpPr>
          <p:cNvPr name="Freeform 7" id="7"/>
          <p:cNvSpPr/>
          <p:nvPr/>
        </p:nvSpPr>
        <p:spPr>
          <a:xfrm flipH="false" flipV="false" rot="0">
            <a:off x="221177" y="330019"/>
            <a:ext cx="807523" cy="523062"/>
          </a:xfrm>
          <a:custGeom>
            <a:avLst/>
            <a:gdLst/>
            <a:ahLst/>
            <a:cxnLst/>
            <a:rect r="r" b="b" t="t" l="l"/>
            <a:pathLst>
              <a:path h="523062" w="807523">
                <a:moveTo>
                  <a:pt x="0" y="0"/>
                </a:moveTo>
                <a:lnTo>
                  <a:pt x="807523" y="0"/>
                </a:lnTo>
                <a:lnTo>
                  <a:pt x="807523" y="523061"/>
                </a:lnTo>
                <a:lnTo>
                  <a:pt x="0" y="5230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3051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0" y="6741355"/>
            <a:ext cx="18288000" cy="3545645"/>
            <a:chOff x="0" y="0"/>
            <a:chExt cx="4816593" cy="9338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933833"/>
            </a:xfrm>
            <a:custGeom>
              <a:avLst/>
              <a:gdLst/>
              <a:ahLst/>
              <a:cxnLst/>
              <a:rect r="r" b="b" t="t" l="l"/>
              <a:pathLst>
                <a:path h="9338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33833"/>
                  </a:lnTo>
                  <a:lnTo>
                    <a:pt x="0" y="933833"/>
                  </a:lnTo>
                  <a:close/>
                </a:path>
              </a:pathLst>
            </a:custGeom>
            <a:solidFill>
              <a:srgbClr val="3A4757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4816593" cy="9528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846681" y="7183440"/>
            <a:ext cx="8594637" cy="990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30"/>
              </a:lnSpc>
            </a:pPr>
            <a:r>
              <a:rPr lang="en-US" sz="7774" spc="839">
                <a:solidFill>
                  <a:srgbClr val="F2F2F2"/>
                </a:solidFill>
                <a:latin typeface="Shrikhand"/>
                <a:ea typeface="Shrikhand"/>
                <a:cs typeface="Shrikhand"/>
                <a:sym typeface="Shrikhand"/>
              </a:rPr>
              <a:t>THANK YOU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11079" y="8390890"/>
            <a:ext cx="9065842" cy="1534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2F2F2"/>
                </a:solidFill>
                <a:latin typeface="Open Sauce"/>
                <a:ea typeface="Open Sauce"/>
                <a:cs typeface="Open Sauce"/>
                <a:sym typeface="Open Sauce"/>
              </a:rPr>
              <a:t>Address - 12 Brahman Rd, Box Hill NSW 2765</a:t>
            </a:r>
          </a:p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2F2F2"/>
                </a:solidFill>
                <a:latin typeface="Open Sauce"/>
                <a:ea typeface="Open Sauce"/>
                <a:cs typeface="Open Sauce"/>
                <a:sym typeface="Open Sauce"/>
              </a:rPr>
              <a:t>Call - +61 451139131</a:t>
            </a:r>
          </a:p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2F2F2"/>
                </a:solidFill>
                <a:latin typeface="Open Sauce"/>
                <a:ea typeface="Open Sauce"/>
                <a:cs typeface="Open Sauce"/>
                <a:sym typeface="Open Sauce"/>
              </a:rPr>
              <a:t>Visit - https://www.chauffeurhire.com.au/our-services/chauffeurs-driver-car-in-sydney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DAGS4smqM6Y</dc:identifier>
  <dcterms:modified xsi:type="dcterms:W3CDTF">2011-08-01T06:04:30Z</dcterms:modified>
  <cp:revision>1</cp:revision>
  <dc:title>Luxury Chauffeured Cars Sydney</dc:title>
</cp:coreProperties>
</file>