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Lexend Deca 1" charset="1" panose="00000000000000000000"/>
      <p:regular r:id="rId15"/>
    </p:embeddedFont>
    <p:embeddedFont>
      <p:font typeface="Lexend Deca 2" charset="1" panose="00000000000000000000"/>
      <p:regular r:id="rId16"/>
    </p:embeddedFont>
    <p:embeddedFont>
      <p:font typeface="Agrandir Bold" charset="1" panose="00000800000000000000"/>
      <p:regular r:id="rId17"/>
    </p:embeddedFont>
    <p:embeddedFont>
      <p:font typeface="Open Sauce Bold" charset="1" panose="00000800000000000000"/>
      <p:regular r:id="rId18"/>
    </p:embeddedFont>
    <p:embeddedFont>
      <p:font typeface="Open Sauce" charset="1" panose="00000500000000000000"/>
      <p:regular r:id="rId19"/>
    </p:embeddedFont>
    <p:embeddedFont>
      <p:font typeface="Glacial Indifference" charset="1" panose="00000000000000000000"/>
      <p:regular r:id="rId20"/>
    </p:embeddedFont>
    <p:embeddedFont>
      <p:font typeface="Montserrat Ultra-Bold" charset="1" panose="00000900000000000000"/>
      <p:regular r:id="rId21"/>
    </p:embeddedFont>
    <p:embeddedFont>
      <p:font typeface="Open Sans Bold" charset="1" panose="020B0806030504020204"/>
      <p:regular r:id="rId22"/>
    </p:embeddedFont>
    <p:embeddedFont>
      <p:font typeface="Open Sans" charset="1" panose="020B0606030504020204"/>
      <p:regular r:id="rId23"/>
    </p:embeddedFont>
    <p:embeddedFont>
      <p:font typeface="Poppins Light" charset="1" panose="02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Relationship Id="rId4" Target="https://jamesriverarchery.com/collections/hunting" TargetMode="External" Type="http://schemas.openxmlformats.org/officeDocument/2006/relationships/hyperlink"/><Relationship Id="rId5" Target="../media/image2.png" Type="http://schemas.openxmlformats.org/officeDocument/2006/relationships/image"/><Relationship Id="rId6" Target="https://jamesriverarchery.com/collections/hunting" TargetMode="External" Type="http://schemas.openxmlformats.org/officeDocument/2006/relationships/hyperlink"/><Relationship Id="rId7" Target="https://jamesriverarchery.com/collections/hunting" TargetMode="External" Type="http://schemas.openxmlformats.org/officeDocument/2006/relationships/hyperlink"/><Relationship Id="rId8" Target="https://jamesriverarchery.com/collections/hunting" TargetMode="External" Type="http://schemas.openxmlformats.org/officeDocument/2006/relationships/hyperlink"/><Relationship Id="rId9" Target="https://jamesriverarchery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jamesriverarchery.com/collections/hunting" TargetMode="External" Type="http://schemas.openxmlformats.org/officeDocument/2006/relationships/hyperlink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jamesriverarchery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https://jamesriverarchery.com/collections/muzzy-bowfishing/products/vxm-bowfishing-bow" TargetMode="External" Type="http://schemas.openxmlformats.org/officeDocument/2006/relationships/hyperlink"/><Relationship Id="rId4" Target="https://jamesriverarchery.com/collections/muzzy-bowfishing/products/vxm-bowfishing-bow" TargetMode="External" Type="http://schemas.openxmlformats.org/officeDocument/2006/relationships/hyperlink"/><Relationship Id="rId5" Target="https://jamesriverarchery.com/collections/muzzy-bowfishing/products/vxm-bowfishing-bow" TargetMode="External" Type="http://schemas.openxmlformats.org/officeDocument/2006/relationships/hyperlink"/><Relationship Id="rId6" Target="https://jamesriverarchery.com" TargetMode="External" Type="http://schemas.openxmlformats.org/officeDocument/2006/relationships/hyperlink"/><Relationship Id="rId7" Target="../media/image1.png" Type="http://schemas.openxmlformats.org/officeDocument/2006/relationships/image"/><Relationship Id="rId8" Target="https://jamesriverarchery.com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jamesriverarchery.com/collections/muzzy-bowfishing/products/vxm-bowfishing-bow" TargetMode="External" Type="http://schemas.openxmlformats.org/officeDocument/2006/relationships/hyperlink"/><Relationship Id="rId11" Target="https://jamesriverarchery.com/collections/muzzy-bowfishing/products/vxm-bowfishing-bow" TargetMode="External" Type="http://schemas.openxmlformats.org/officeDocument/2006/relationships/hyperlink"/><Relationship Id="rId12" Target="https://jamesriverarchery.com/collections/muzzy-bowfishing/products/vxm-bowfishing-bow" TargetMode="External" Type="http://schemas.openxmlformats.org/officeDocument/2006/relationships/hyperlink"/><Relationship Id="rId13" Target="https://jamesriverarchery.com/collections/muzzy-bowfishing/products/vxm-bowfishing-bow" TargetMode="External" Type="http://schemas.openxmlformats.org/officeDocument/2006/relationships/hyperlink"/><Relationship Id="rId14" Target="https://jamesriverarchery.com/collections/muzzy-bowfishing/products/vxm-bowfishing-bow" TargetMode="External" Type="http://schemas.openxmlformats.org/officeDocument/2006/relationships/hyperlink"/><Relationship Id="rId15" Target="https://jamesriverarchery.com/collections/muzzy-bowfishing/products/vxm-bowfishing-bow" TargetMode="External" Type="http://schemas.openxmlformats.org/officeDocument/2006/relationships/hyperlink"/><Relationship Id="rId16" Target="https://jamesriverarchery.com" TargetMode="External" Type="http://schemas.openxmlformats.org/officeDocument/2006/relationships/hyperlink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Relationship Id="rId4" Target="../media/image7.png" Type="http://schemas.openxmlformats.org/officeDocument/2006/relationships/image"/><Relationship Id="rId5" Target="https://jamesriverarchery.com/collections/muzzy-bowfishing/products/xd-pro-b-reel-with-button" TargetMode="External" Type="http://schemas.openxmlformats.org/officeDocument/2006/relationships/hyperlink"/><Relationship Id="rId6" Target="https://jamesriverarchery.com/collections/muzzy-bowfishing/products/xd-pro-b-reel-with-button" TargetMode="External" Type="http://schemas.openxmlformats.org/officeDocument/2006/relationships/hyperlink"/><Relationship Id="rId7" Target="https://jamesriverarchery.com/collections/muzzy-bowfishing/products/vxm-bowfishing-bow" TargetMode="External" Type="http://schemas.openxmlformats.org/officeDocument/2006/relationships/hyperlink"/><Relationship Id="rId8" Target="https://jamesriverarchery.com/collections/muzzy-bowfishing/products/vxm-bowfishing-bow" TargetMode="External" Type="http://schemas.openxmlformats.org/officeDocument/2006/relationships/hyperlink"/><Relationship Id="rId9" Target="https://jamesriverarchery.com/collections/muzzy-bowfishing/products/vxm-bowfishing-bow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jamesriverarchery.com/collections/muzzy-bowfishing/products/vxm-bowfishing-bow" TargetMode="External" Type="http://schemas.openxmlformats.org/officeDocument/2006/relationships/hyperlink"/><Relationship Id="rId11" Target="https://jamesriverarchery.com/collections/muzzy-bowfishing/products/vxm-bowfishing-bow" TargetMode="External" Type="http://schemas.openxmlformats.org/officeDocument/2006/relationships/hyperlink"/><Relationship Id="rId12" Target="https://jamesriverarchery.com/collections/muzzy-bowfishing/products/vxm-bowfishing-bow" TargetMode="External" Type="http://schemas.openxmlformats.org/officeDocument/2006/relationships/hyperlink"/><Relationship Id="rId13" Target="https://jamesriverarchery.com/collections/muzzy-bowfishing/products/vxm-bowfishing-bow" TargetMode="External" Type="http://schemas.openxmlformats.org/officeDocument/2006/relationships/hyperlink"/><Relationship Id="rId14" Target="https://jamesriverarchery.com/collections/muzzy-bowfishing/products/vxm-bowfishing-bow" TargetMode="External" Type="http://schemas.openxmlformats.org/officeDocument/2006/relationships/hyperlink"/><Relationship Id="rId15" Target="https://jamesriverarchery.com" TargetMode="External" Type="http://schemas.openxmlformats.org/officeDocument/2006/relationships/hyperlink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Relationship Id="rId4" Target="../media/image8.png" Type="http://schemas.openxmlformats.org/officeDocument/2006/relationships/image"/><Relationship Id="rId5" Target="https://jamesriverarchery.com/collections/muzzy-bowfishing/products/lv-r-quick-detach-reel-seat" TargetMode="External" Type="http://schemas.openxmlformats.org/officeDocument/2006/relationships/hyperlink"/><Relationship Id="rId6" Target="https://jamesriverarchery.com/collections/muzzy-bowfishing/products/xd-pro-b-reel-with-button" TargetMode="External" Type="http://schemas.openxmlformats.org/officeDocument/2006/relationships/hyperlink"/><Relationship Id="rId7" Target="https://jamesriverarchery.com/collections/muzzy-bowfishing/products/xd-pro-b-reel-with-button" TargetMode="External" Type="http://schemas.openxmlformats.org/officeDocument/2006/relationships/hyperlink"/><Relationship Id="rId8" Target="https://jamesriverarchery.com/collections/muzzy-bowfishing/products/vxm-bowfishing-bow" TargetMode="External" Type="http://schemas.openxmlformats.org/officeDocument/2006/relationships/hyperlink"/><Relationship Id="rId9" Target="https://jamesriverarchery.com/collections/muzzy-bowfishing/products/vxm-bowfishing-bow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jamesriverarchery.com/collections/muzzy-bowfishing/products/vxm-bowfishing-bow" TargetMode="External" Type="http://schemas.openxmlformats.org/officeDocument/2006/relationships/hyperlink"/><Relationship Id="rId11" Target="https://jamesriverarchery.com/collections/muzzy-bowfishing/products/vxm-bowfishing-bow" TargetMode="External" Type="http://schemas.openxmlformats.org/officeDocument/2006/relationships/hyperlink"/><Relationship Id="rId12" Target="https://jamesriverarchery.com/collections/muzzy-bowfishing/products/vxm-bowfishing-bow" TargetMode="External" Type="http://schemas.openxmlformats.org/officeDocument/2006/relationships/hyperlink"/><Relationship Id="rId13" Target="https://jamesriverarchery.com/collections/muzzy-bowfishing/products/vxm-bowfishing-bow" TargetMode="External" Type="http://schemas.openxmlformats.org/officeDocument/2006/relationships/hyperlink"/><Relationship Id="rId14" Target="https://jamesriverarchery.com" TargetMode="External" Type="http://schemas.openxmlformats.org/officeDocument/2006/relationships/hyperlink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Relationship Id="rId4" Target="../media/image9.png" Type="http://schemas.openxmlformats.org/officeDocument/2006/relationships/image"/><Relationship Id="rId5" Target="https://jamesriverarchery.com/collections/muzzy-bowfishing/products/iron-3-barb-chartreuse-fish-arrow-and-bottle-slide" TargetMode="External" Type="http://schemas.openxmlformats.org/officeDocument/2006/relationships/hyperlink"/><Relationship Id="rId6" Target="https://jamesriverarchery.com/collections/muzzy-bowfishing/products/iron-3-barb-chartreuse-fish-arrow-and-bottle-slide" TargetMode="External" Type="http://schemas.openxmlformats.org/officeDocument/2006/relationships/hyperlink"/><Relationship Id="rId7" Target="https://jamesriverarchery.com/collections/muzzy-bowfishing/products/iron-3-barb-chartreuse-fish-arrow-and-bottle-slide" TargetMode="External" Type="http://schemas.openxmlformats.org/officeDocument/2006/relationships/hyperlink"/><Relationship Id="rId8" Target="https://jamesriverarchery.com/collections/muzzy-bowfishing/products/vxm-bowfishing-bow" TargetMode="External" Type="http://schemas.openxmlformats.org/officeDocument/2006/relationships/hyperlink"/><Relationship Id="rId9" Target="https://jamesriverarchery.com/collections/muzzy-bowfishing/products/vxm-bowfishing-bow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jamesriverarchery.com/collections/muzzy-bowfishing/products/vxm-bowfishing-bow" TargetMode="External" Type="http://schemas.openxmlformats.org/officeDocument/2006/relationships/hyperlink"/><Relationship Id="rId11" Target="https://jamesriverarchery.com/collections/muzzy-bowfishing/products/vxm-bowfishing-bow" TargetMode="External" Type="http://schemas.openxmlformats.org/officeDocument/2006/relationships/hyperlink"/><Relationship Id="rId12" Target="https://jamesriverarchery.com/collections/muzzy-bowfishing/products/vxm-bowfishing-bow" TargetMode="External" Type="http://schemas.openxmlformats.org/officeDocument/2006/relationships/hyperlink"/><Relationship Id="rId13" Target="https://jamesriverarchery.com" TargetMode="External" Type="http://schemas.openxmlformats.org/officeDocument/2006/relationships/hyperlink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Relationship Id="rId4" Target="../media/image10.png" Type="http://schemas.openxmlformats.org/officeDocument/2006/relationships/image"/><Relationship Id="rId5" Target="https://jamesriverarchery.com/collections/muzzy-bowfishing/products/lime-green-braided-bowfishing-line" TargetMode="External" Type="http://schemas.openxmlformats.org/officeDocument/2006/relationships/hyperlink"/><Relationship Id="rId6" Target="https://jamesriverarchery.com/collections/muzzy-bowfishing/products/lime-green-braided-bowfishing-line" TargetMode="External" Type="http://schemas.openxmlformats.org/officeDocument/2006/relationships/hyperlink"/><Relationship Id="rId7" Target="https://jamesriverarchery.com/collections/muzzy-bowfishing/products/lime-green-braided-bowfishing-line" TargetMode="External" Type="http://schemas.openxmlformats.org/officeDocument/2006/relationships/hyperlink"/><Relationship Id="rId8" Target="https://jamesriverarchery.com/collections/muzzy-bowfishing/products/vxm-bowfishing-bow" TargetMode="External" Type="http://schemas.openxmlformats.org/officeDocument/2006/relationships/hyperlink"/><Relationship Id="rId9" Target="https://jamesriverarchery.com/collections/muzzy-bowfishing/products/vxm-bowfishing-bow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jamesriverarchery.com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facebook.com/JamesRiverArchery/" TargetMode="External" Type="http://schemas.openxmlformats.org/officeDocument/2006/relationships/hyperlink"/><Relationship Id="rId11" Target="../media/image16.png" Type="http://schemas.openxmlformats.org/officeDocument/2006/relationships/image"/><Relationship Id="rId12" Target="../media/image17.svg" Type="http://schemas.openxmlformats.org/officeDocument/2006/relationships/image"/><Relationship Id="rId13" Target="https://www.youtube.com/channel/UCZ9E4afIxvhHSaNSieEmobw" TargetMode="External" Type="http://schemas.openxmlformats.org/officeDocument/2006/relationships/hyperlink"/><Relationship Id="rId14" Target="https://jamesriverarchery.com/pages/contact-us" TargetMode="External" Type="http://schemas.openxmlformats.org/officeDocument/2006/relationships/hyperlink"/><Relationship Id="rId15" Target="https://jamesriverarchery.com" TargetMode="External" Type="http://schemas.openxmlformats.org/officeDocument/2006/relationships/hyperlink"/><Relationship Id="rId2" Target="../media/image11.png" Type="http://schemas.openxmlformats.org/officeDocument/2006/relationships/image"/><Relationship Id="rId3" Target="../media/image1.png" Type="http://schemas.openxmlformats.org/officeDocument/2006/relationships/image"/><Relationship Id="rId4" Target="https://jamesriverarchery.com" TargetMode="External" Type="http://schemas.openxmlformats.org/officeDocument/2006/relationships/hyperlink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https://www.instagram.com/james_river_archery/" TargetMode="External" Type="http://schemas.openxmlformats.org/officeDocument/2006/relationships/hyperlink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"/>
          </p:cNvPr>
          <p:cNvSpPr/>
          <p:nvPr/>
        </p:nvSpPr>
        <p:spPr>
          <a:xfrm flipH="false" flipV="false" rot="0">
            <a:off x="772654" y="799822"/>
            <a:ext cx="4642080" cy="1460326"/>
          </a:xfrm>
          <a:custGeom>
            <a:avLst/>
            <a:gdLst/>
            <a:ahLst/>
            <a:cxnLst/>
            <a:rect r="r" b="b" t="t" l="l"/>
            <a:pathLst>
              <a:path h="1460326" w="4642080">
                <a:moveTo>
                  <a:pt x="0" y="0"/>
                </a:moveTo>
                <a:lnTo>
                  <a:pt x="4642080" y="0"/>
                </a:lnTo>
                <a:lnTo>
                  <a:pt x="4642080" y="1460326"/>
                </a:lnTo>
                <a:lnTo>
                  <a:pt x="0" y="1460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091446" y="799822"/>
            <a:ext cx="6167854" cy="8768298"/>
            <a:chOff x="0" y="0"/>
            <a:chExt cx="899137" cy="1278224"/>
          </a:xfrm>
        </p:grpSpPr>
        <p:sp>
          <p:nvSpPr>
            <p:cNvPr name="Freeform 4" id="4">
              <a:hlinkClick r:id="rId4" tooltip="https://jamesriverarchery.com/collections/hunting"/>
            </p:cNvPr>
            <p:cNvSpPr/>
            <p:nvPr/>
          </p:nvSpPr>
          <p:spPr>
            <a:xfrm flipH="false" flipV="false" rot="0">
              <a:off x="0" y="0"/>
              <a:ext cx="899137" cy="1278224"/>
            </a:xfrm>
            <a:custGeom>
              <a:avLst/>
              <a:gdLst/>
              <a:ahLst/>
              <a:cxnLst/>
              <a:rect r="r" b="b" t="t" l="l"/>
              <a:pathLst>
                <a:path h="1278224" w="899137">
                  <a:moveTo>
                    <a:pt x="28870" y="0"/>
                  </a:moveTo>
                  <a:lnTo>
                    <a:pt x="870267" y="0"/>
                  </a:lnTo>
                  <a:cubicBezTo>
                    <a:pt x="877924" y="0"/>
                    <a:pt x="885267" y="3042"/>
                    <a:pt x="890681" y="8456"/>
                  </a:cubicBezTo>
                  <a:cubicBezTo>
                    <a:pt x="896095" y="13870"/>
                    <a:pt x="899137" y="21213"/>
                    <a:pt x="899137" y="28870"/>
                  </a:cubicBezTo>
                  <a:lnTo>
                    <a:pt x="899137" y="1249354"/>
                  </a:lnTo>
                  <a:cubicBezTo>
                    <a:pt x="899137" y="1265299"/>
                    <a:pt x="886211" y="1278224"/>
                    <a:pt x="870267" y="1278224"/>
                  </a:cubicBezTo>
                  <a:lnTo>
                    <a:pt x="28870" y="1278224"/>
                  </a:lnTo>
                  <a:cubicBezTo>
                    <a:pt x="21213" y="1278224"/>
                    <a:pt x="13870" y="1275182"/>
                    <a:pt x="8456" y="1269768"/>
                  </a:cubicBezTo>
                  <a:cubicBezTo>
                    <a:pt x="3042" y="1264354"/>
                    <a:pt x="0" y="1257011"/>
                    <a:pt x="0" y="1249354"/>
                  </a:cubicBezTo>
                  <a:lnTo>
                    <a:pt x="0" y="28870"/>
                  </a:lnTo>
                  <a:cubicBezTo>
                    <a:pt x="0" y="21213"/>
                    <a:pt x="3042" y="13870"/>
                    <a:pt x="8456" y="8456"/>
                  </a:cubicBezTo>
                  <a:cubicBezTo>
                    <a:pt x="13870" y="3042"/>
                    <a:pt x="21213" y="0"/>
                    <a:pt x="28870" y="0"/>
                  </a:cubicBezTo>
                  <a:close/>
                </a:path>
              </a:pathLst>
            </a:custGeom>
            <a:blipFill>
              <a:blip r:embed="rId5"/>
              <a:stretch>
                <a:fillRect l="-20241" t="0" r="-219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72654" y="3290195"/>
            <a:ext cx="9570993" cy="28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60"/>
              </a:lnSpc>
            </a:pPr>
            <a:r>
              <a:rPr lang="en-US" sz="6300">
                <a:solidFill>
                  <a:srgbClr val="11140E"/>
                </a:solidFill>
                <a:latin typeface="Lexend Deca 1"/>
                <a:ea typeface="Lexend Deca 1"/>
                <a:cs typeface="Lexend Deca 1"/>
                <a:sym typeface="Lexend Deca 1"/>
                <a:hlinkClick r:id="rId6" tooltip="https://jamesriverarchery.com/collections/hunting"/>
              </a:rPr>
              <a:t>Muzzy Bowfi</a:t>
            </a:r>
            <a:r>
              <a:rPr lang="en-US" sz="6300">
                <a:solidFill>
                  <a:srgbClr val="11140E"/>
                </a:solidFill>
                <a:latin typeface="Lexend Deca 1"/>
                <a:ea typeface="Lexend Deca 1"/>
                <a:cs typeface="Lexend Deca 1"/>
                <a:sym typeface="Lexend Deca 1"/>
                <a:hlinkClick r:id="rId7" tooltip="https://jamesriverarchery.com/collections/hunting"/>
              </a:rPr>
              <a:t>shing Gear for Sale | Bowfishing Kits, Arrows &amp; Reels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2654" y="6651884"/>
            <a:ext cx="8558523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  <a:hlinkClick r:id="rId8" tooltip="https://jamesriverarchery.com/collections/hunting"/>
              </a:rPr>
              <a:t>Find Your Perfect Equipment Here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2654" y="8690032"/>
            <a:ext cx="7597340" cy="56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</a:pPr>
            <a:r>
              <a:rPr lang="en-US" b="true" sz="2799">
                <a:solidFill>
                  <a:srgbClr val="00220F"/>
                </a:solidFill>
                <a:latin typeface="Agrandir Bold"/>
                <a:ea typeface="Agrandir Bold"/>
                <a:cs typeface="Agrandir Bold"/>
                <a:sym typeface="Agrandir Bold"/>
                <a:hlinkClick r:id="rId9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8472" y="609603"/>
            <a:ext cx="5651749" cy="9067795"/>
            <a:chOff x="0" y="0"/>
            <a:chExt cx="812800" cy="1304075"/>
          </a:xfrm>
        </p:grpSpPr>
        <p:sp>
          <p:nvSpPr>
            <p:cNvPr name="Freeform 3" id="3">
              <a:hlinkClick r:id="rId2" tooltip="https://jamesriverarchery.com/collections/hunting"/>
            </p:cNvPr>
            <p:cNvSpPr/>
            <p:nvPr/>
          </p:nvSpPr>
          <p:spPr>
            <a:xfrm flipH="false" flipV="false" rot="0">
              <a:off x="0" y="0"/>
              <a:ext cx="812800" cy="1304075"/>
            </a:xfrm>
            <a:custGeom>
              <a:avLst/>
              <a:gdLst/>
              <a:ahLst/>
              <a:cxnLst/>
              <a:rect r="r" b="b" t="t" l="l"/>
              <a:pathLst>
                <a:path h="1304075" w="812800">
                  <a:moveTo>
                    <a:pt x="58903" y="0"/>
                  </a:moveTo>
                  <a:lnTo>
                    <a:pt x="753897" y="0"/>
                  </a:lnTo>
                  <a:cubicBezTo>
                    <a:pt x="769519" y="0"/>
                    <a:pt x="784501" y="6206"/>
                    <a:pt x="795548" y="17252"/>
                  </a:cubicBezTo>
                  <a:cubicBezTo>
                    <a:pt x="806594" y="28299"/>
                    <a:pt x="812800" y="43281"/>
                    <a:pt x="812800" y="58903"/>
                  </a:cubicBezTo>
                  <a:lnTo>
                    <a:pt x="812800" y="1245172"/>
                  </a:lnTo>
                  <a:cubicBezTo>
                    <a:pt x="812800" y="1260794"/>
                    <a:pt x="806594" y="1275776"/>
                    <a:pt x="795548" y="1286823"/>
                  </a:cubicBezTo>
                  <a:cubicBezTo>
                    <a:pt x="784501" y="1297869"/>
                    <a:pt x="769519" y="1304075"/>
                    <a:pt x="753897" y="1304075"/>
                  </a:cubicBezTo>
                  <a:lnTo>
                    <a:pt x="58903" y="1304075"/>
                  </a:lnTo>
                  <a:cubicBezTo>
                    <a:pt x="43281" y="1304075"/>
                    <a:pt x="28299" y="1297869"/>
                    <a:pt x="17252" y="1286823"/>
                  </a:cubicBezTo>
                  <a:cubicBezTo>
                    <a:pt x="6206" y="1275776"/>
                    <a:pt x="0" y="1260794"/>
                    <a:pt x="0" y="1245172"/>
                  </a:cubicBezTo>
                  <a:lnTo>
                    <a:pt x="0" y="58903"/>
                  </a:lnTo>
                  <a:cubicBezTo>
                    <a:pt x="0" y="43281"/>
                    <a:pt x="6206" y="28299"/>
                    <a:pt x="17252" y="17252"/>
                  </a:cubicBezTo>
                  <a:cubicBezTo>
                    <a:pt x="28299" y="6206"/>
                    <a:pt x="43281" y="0"/>
                    <a:pt x="58903" y="0"/>
                  </a:cubicBezTo>
                  <a:close/>
                </a:path>
              </a:pathLst>
            </a:custGeom>
            <a:blipFill>
              <a:blip r:embed="rId3"/>
              <a:stretch>
                <a:fillRect l="-46477" t="0" r="-13965" b="0"/>
              </a:stretch>
            </a:blipFill>
          </p:spPr>
        </p:sp>
      </p:grpSp>
      <p:sp>
        <p:nvSpPr>
          <p:cNvPr name="AutoShape 4" id="4"/>
          <p:cNvSpPr/>
          <p:nvPr/>
        </p:nvSpPr>
        <p:spPr>
          <a:xfrm rot="0">
            <a:off x="5543680" y="5143500"/>
            <a:ext cx="1593083" cy="895136"/>
          </a:xfrm>
          <a:prstGeom prst="rect">
            <a:avLst/>
          </a:prstGeom>
          <a:solidFill>
            <a:srgbClr val="171A13"/>
          </a:solidFill>
        </p:spPr>
      </p:sp>
      <p:sp>
        <p:nvSpPr>
          <p:cNvPr name="Freeform 5" id="5"/>
          <p:cNvSpPr/>
          <p:nvPr/>
        </p:nvSpPr>
        <p:spPr>
          <a:xfrm flipH="false" flipV="false" rot="0">
            <a:off x="5810081" y="5339914"/>
            <a:ext cx="1060281" cy="502308"/>
          </a:xfrm>
          <a:custGeom>
            <a:avLst/>
            <a:gdLst/>
            <a:ahLst/>
            <a:cxnLst/>
            <a:rect r="r" b="b" t="t" l="l"/>
            <a:pathLst>
              <a:path h="502308" w="1060281">
                <a:moveTo>
                  <a:pt x="0" y="0"/>
                </a:moveTo>
                <a:lnTo>
                  <a:pt x="1060281" y="0"/>
                </a:lnTo>
                <a:lnTo>
                  <a:pt x="1060281" y="502308"/>
                </a:lnTo>
                <a:lnTo>
                  <a:pt x="0" y="502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84415" y="1998347"/>
            <a:ext cx="7597340" cy="202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025"/>
              </a:lnSpc>
            </a:pPr>
            <a:r>
              <a:rPr lang="en-US" sz="6173">
                <a:solidFill>
                  <a:srgbClr val="11140E"/>
                </a:solidFill>
                <a:latin typeface="Lexend Deca 1"/>
                <a:ea typeface="Lexend Deca 1"/>
                <a:cs typeface="Lexend Deca 1"/>
                <a:sym typeface="Lexend Deca 1"/>
              </a:rPr>
              <a:t>Muzzy Bowfishing Arrows &amp; Gear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84415" y="4577914"/>
            <a:ext cx="9774885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00"/>
              </a:lnSpc>
            </a:pPr>
            <a:r>
              <a:rPr lang="en-US" sz="3000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</a:rPr>
              <a:t>Shop top-r</a:t>
            </a:r>
            <a:r>
              <a:rPr lang="en-US" sz="3000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</a:rPr>
              <a:t>ated Muzzy bowfishing gear including bows, arrows, reels, and kits. Perfect for beginners and pros. Fast shipping from James River Archery.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84415" y="9115425"/>
            <a:ext cx="7597340" cy="566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</a:pPr>
            <a:r>
              <a:rPr lang="en-US" b="true" sz="2799">
                <a:solidFill>
                  <a:srgbClr val="00220F"/>
                </a:solidFill>
                <a:latin typeface="Agrandir Bold"/>
                <a:ea typeface="Agrandir Bold"/>
                <a:cs typeface="Agrandir Bold"/>
                <a:sym typeface="Agrandir Bold"/>
                <a:hlinkClick r:id="rId6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/collections/muzzy-bowfishing/products/vxm-bowfishing-bow"/>
          </p:cNvPr>
          <p:cNvSpPr/>
          <p:nvPr/>
        </p:nvSpPr>
        <p:spPr>
          <a:xfrm flipH="false" flipV="false" rot="0">
            <a:off x="322462" y="2264181"/>
            <a:ext cx="6994119" cy="6994119"/>
          </a:xfrm>
          <a:custGeom>
            <a:avLst/>
            <a:gdLst/>
            <a:ahLst/>
            <a:cxnLst/>
            <a:rect r="r" b="b" t="t" l="l"/>
            <a:pathLst>
              <a:path h="6994119" w="6994119">
                <a:moveTo>
                  <a:pt x="0" y="0"/>
                </a:moveTo>
                <a:lnTo>
                  <a:pt x="6994119" y="0"/>
                </a:lnTo>
                <a:lnTo>
                  <a:pt x="6994119" y="6994119"/>
                </a:lnTo>
                <a:lnTo>
                  <a:pt x="0" y="69941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74298" y="2144167"/>
            <a:ext cx="7809053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499"/>
              </a:lnSpc>
              <a:spcBef>
                <a:spcPct val="0"/>
              </a:spcBef>
            </a:pPr>
            <a:r>
              <a:rPr lang="en-US" b="true" sz="7082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VXM Bowfishing Bow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74298" y="4758006"/>
            <a:ext cx="10615779" cy="2647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246"/>
              </a:lnSpc>
              <a:spcBef>
                <a:spcPct val="0"/>
              </a:spcBef>
            </a:pPr>
            <a:r>
              <a:rPr lang="en-US" b="true" sz="3033">
                <a:solidFill>
                  <a:srgbClr val="11140E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4" tooltip="https://jamesriverarchery.com/collections/muzzy-bowfishing/products/vxm-bowfishing-bow"/>
              </a:rPr>
              <a:t>Muzzy VXM Bowfishing Bow</a:t>
            </a:r>
            <a:r>
              <a:rPr lang="en-US" b="true" sz="3033" u="sng">
                <a:solidFill>
                  <a:srgbClr val="11140E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5" tooltip="https://jamesriverarchery.com/collections/muzzy-bowfishing/products/vxm-bowfishing-bow"/>
              </a:rPr>
              <a:t>,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 the perfect companion for both freshwater and saltwater enthusiasts. Powered by Oneida's re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n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owned le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ve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 a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ctio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n 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technology, thi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 bo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w</a:t>
            </a:r>
            <a:r>
              <a:rPr lang="en-US" sz="3033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 i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en-US" sz="3033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</a:rPr>
              <a:t> smooth drawing and deep penetrating, ensuring an unrivaled bowfishing experience.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74298" y="8805918"/>
            <a:ext cx="5270347" cy="5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5"/>
              </a:lnSpc>
            </a:pPr>
            <a:r>
              <a:rPr lang="en-US" sz="33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6" tooltip="https://jamesriverarchery.com"/>
              </a:rPr>
              <a:t>www.jamesriverarchery.com</a:t>
            </a:r>
          </a:p>
        </p:txBody>
      </p:sp>
      <p:sp>
        <p:nvSpPr>
          <p:cNvPr name="Freeform 6" id="6">
            <a:hlinkClick r:id="rId8" tooltip="https://jamesriverarchery.com"/>
          </p:cNvPr>
          <p:cNvSpPr/>
          <p:nvPr/>
        </p:nvSpPr>
        <p:spPr>
          <a:xfrm flipH="false" flipV="false" rot="0">
            <a:off x="706498" y="298537"/>
            <a:ext cx="3925787" cy="1234991"/>
          </a:xfrm>
          <a:custGeom>
            <a:avLst/>
            <a:gdLst/>
            <a:ahLst/>
            <a:cxnLst/>
            <a:rect r="r" b="b" t="t" l="l"/>
            <a:pathLst>
              <a:path h="1234991" w="3925787">
                <a:moveTo>
                  <a:pt x="0" y="0"/>
                </a:moveTo>
                <a:lnTo>
                  <a:pt x="3925787" y="0"/>
                </a:lnTo>
                <a:lnTo>
                  <a:pt x="3925787" y="1234991"/>
                </a:lnTo>
                <a:lnTo>
                  <a:pt x="0" y="12349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6790" r="0" b="-1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"/>
          </p:cNvPr>
          <p:cNvSpPr/>
          <p:nvPr/>
        </p:nvSpPr>
        <p:spPr>
          <a:xfrm flipH="false" flipV="false" rot="0">
            <a:off x="706498" y="298537"/>
            <a:ext cx="3925787" cy="1234991"/>
          </a:xfrm>
          <a:custGeom>
            <a:avLst/>
            <a:gdLst/>
            <a:ahLst/>
            <a:cxnLst/>
            <a:rect r="r" b="b" t="t" l="l"/>
            <a:pathLst>
              <a:path h="1234991" w="3925787">
                <a:moveTo>
                  <a:pt x="0" y="0"/>
                </a:moveTo>
                <a:lnTo>
                  <a:pt x="3925787" y="0"/>
                </a:lnTo>
                <a:lnTo>
                  <a:pt x="3925787" y="1234991"/>
                </a:lnTo>
                <a:lnTo>
                  <a:pt x="0" y="1234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sp>
        <p:nvSpPr>
          <p:cNvPr name="Freeform 3" id="3">
            <a:hlinkClick r:id="rId5" tooltip="https://jamesriverarchery.com/collections/muzzy-bowfishing/products/xd-pro-b-reel-with-button"/>
          </p:cNvPr>
          <p:cNvSpPr/>
          <p:nvPr/>
        </p:nvSpPr>
        <p:spPr>
          <a:xfrm flipH="false" flipV="false" rot="0">
            <a:off x="706498" y="2535095"/>
            <a:ext cx="6217484" cy="6217484"/>
          </a:xfrm>
          <a:custGeom>
            <a:avLst/>
            <a:gdLst/>
            <a:ahLst/>
            <a:cxnLst/>
            <a:rect r="r" b="b" t="t" l="l"/>
            <a:pathLst>
              <a:path h="6217484" w="6217484">
                <a:moveTo>
                  <a:pt x="0" y="0"/>
                </a:moveTo>
                <a:lnTo>
                  <a:pt x="6217484" y="0"/>
                </a:lnTo>
                <a:lnTo>
                  <a:pt x="6217484" y="6217484"/>
                </a:lnTo>
                <a:lnTo>
                  <a:pt x="0" y="6217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66766" y="1971521"/>
            <a:ext cx="7941364" cy="2241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853"/>
              </a:lnSpc>
            </a:pPr>
            <a:r>
              <a:rPr lang="en-US" b="true" sz="7082" spc="-446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6" tooltip="https://jamesriverarchery.com/collections/muzzy-bowfishing/products/xd-pro-b-reel-with-button"/>
              </a:rPr>
              <a:t>XD Pro B Reel With Button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66766" y="4538339"/>
            <a:ext cx="10285002" cy="371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246"/>
              </a:lnSpc>
              <a:spcBef>
                <a:spcPct val="0"/>
              </a:spcBef>
            </a:pPr>
            <a:r>
              <a:rPr lang="en-US" sz="3033" spc="-51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7" tooltip="https://jamesriverarchery.com/collections/muzzy-bowfishing/products/vxm-bowfishing-bow"/>
              </a:rPr>
              <a:t>Combining</a:t>
            </a:r>
            <a:r>
              <a:rPr lang="en-US" sz="3033" spc="-51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8" tooltip="https://jamesriverarchery.com/collections/muzzy-bowfishing/products/vxm-bowfishing-bow"/>
              </a:rPr>
              <a:t> a bomb-proof stainless s</a:t>
            </a:r>
            <a:r>
              <a:rPr lang="en-US" sz="3033" spc="-51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9" tooltip="https://jamesriverarchery.com/collections/muzzy-bowfishing/products/vxm-bowfishing-bow"/>
              </a:rPr>
              <a:t>teel spin-style reel with an integrated reel seat the new Muzzy XD Pro B is poised to make your next bowfishing excursion a success. The stainless steel and brass internal drive-system c</a:t>
            </a:r>
            <a:r>
              <a:rPr lang="en-US" sz="3033" spc="-51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0" tooltip="https://jamesriverarchery.com/collections/muzzy-bowfishing/products/vxm-bowfishing-bow"/>
              </a:rPr>
              <a:t>omponents and new</a:t>
            </a:r>
            <a:r>
              <a:rPr lang="en-US" sz="3033" spc="-51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1" tooltip="https://jamesriverarchery.com/collections/muzzy-bowfishing/products/vxm-bowfishing-bow"/>
              </a:rPr>
              <a:t> el</a:t>
            </a:r>
            <a:r>
              <a:rPr lang="en-US" sz="3033" spc="-51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2" tooltip="https://jamesriverarchery.com/collections/muzzy-bowfishing/products/vxm-bowfishing-bow"/>
              </a:rPr>
              <a:t>o</a:t>
            </a:r>
            <a:r>
              <a:rPr lang="en-US" sz="3033" spc="-51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3" tooltip="https://jamesriverarchery.com/collections/muzzy-bowfishing/products/vxm-bowfishing-bow"/>
              </a:rPr>
              <a:t>nga</a:t>
            </a:r>
            <a:r>
              <a:rPr lang="en-US" sz="3033" spc="-51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4" tooltip="https://jamesriverarchery.com/collections/muzzy-bowfishing/products/vxm-bowfishing-bow"/>
              </a:rPr>
              <a:t>ted hood design join to deliver</a:t>
            </a:r>
            <a:r>
              <a:rPr lang="en-US" sz="3033" spc="-51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5" tooltip="https://jamesriverarchery.com/collections/muzzy-bowfishing/products/vxm-bowfishing-bow"/>
              </a:rPr>
              <a:t> ultra-smooth line feed for increased accuracy and better retrieval.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38920" y="8685904"/>
            <a:ext cx="5270347" cy="5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5"/>
              </a:lnSpc>
            </a:pPr>
            <a:r>
              <a:rPr lang="en-US" sz="33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16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"/>
          </p:cNvPr>
          <p:cNvSpPr/>
          <p:nvPr/>
        </p:nvSpPr>
        <p:spPr>
          <a:xfrm flipH="false" flipV="false" rot="0">
            <a:off x="706498" y="298537"/>
            <a:ext cx="3925787" cy="1234991"/>
          </a:xfrm>
          <a:custGeom>
            <a:avLst/>
            <a:gdLst/>
            <a:ahLst/>
            <a:cxnLst/>
            <a:rect r="r" b="b" t="t" l="l"/>
            <a:pathLst>
              <a:path h="1234991" w="3925787">
                <a:moveTo>
                  <a:pt x="0" y="0"/>
                </a:moveTo>
                <a:lnTo>
                  <a:pt x="3925787" y="0"/>
                </a:lnTo>
                <a:lnTo>
                  <a:pt x="3925787" y="1234991"/>
                </a:lnTo>
                <a:lnTo>
                  <a:pt x="0" y="1234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sp>
        <p:nvSpPr>
          <p:cNvPr name="Freeform 3" id="3">
            <a:hlinkClick r:id="rId5" tooltip="https://jamesriverarchery.com/collections/muzzy-bowfishing/products/lv-r-quick-detach-reel-seat"/>
          </p:cNvPr>
          <p:cNvSpPr/>
          <p:nvPr/>
        </p:nvSpPr>
        <p:spPr>
          <a:xfrm flipH="false" flipV="false" rot="0">
            <a:off x="706498" y="2350782"/>
            <a:ext cx="6104098" cy="6104098"/>
          </a:xfrm>
          <a:custGeom>
            <a:avLst/>
            <a:gdLst/>
            <a:ahLst/>
            <a:cxnLst/>
            <a:rect r="r" b="b" t="t" l="l"/>
            <a:pathLst>
              <a:path h="6104098" w="6104098">
                <a:moveTo>
                  <a:pt x="0" y="0"/>
                </a:moveTo>
                <a:lnTo>
                  <a:pt x="6104098" y="0"/>
                </a:lnTo>
                <a:lnTo>
                  <a:pt x="6104098" y="6104098"/>
                </a:lnTo>
                <a:lnTo>
                  <a:pt x="0" y="6104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679483" y="1971521"/>
            <a:ext cx="7941364" cy="2241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853"/>
              </a:lnSpc>
            </a:pPr>
            <a:r>
              <a:rPr lang="en-US" b="true" sz="7082" spc="-446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6" tooltip="https://jamesriverarchery.com/collections/muzzy-bowfishing/products/xd-pro-b-reel-with-button"/>
              </a:rPr>
              <a:t>LV-R</a:t>
            </a:r>
            <a:r>
              <a:rPr lang="en-US" b="true" sz="7082" spc="-446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7" tooltip="https://jamesriverarchery.com/collections/muzzy-bowfishing/products/xd-pro-b-reel-with-button"/>
              </a:rPr>
              <a:t> Quick Detach Reel Seat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679483" y="4490370"/>
            <a:ext cx="9149807" cy="23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768"/>
              </a:lnSpc>
              <a:spcBef>
                <a:spcPct val="0"/>
              </a:spcBef>
            </a:pP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8" tooltip="https://jamesriverarchery.com/collections/muzzy-bowfishing/products/vxm-bowfishing-bow"/>
              </a:rPr>
              <a:t>E</a:t>
            </a: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9" tooltip="https://jamesriverarchery.com/collections/muzzy-bowfishing/products/vxm-bowfishing-bow"/>
              </a:rPr>
              <a:t>asil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0" tooltip="https://jamesriverarchery.com/collections/muzzy-bowfishing/products/vxm-bowfishing-bow"/>
              </a:rPr>
              <a:t>y mount or remove your bowfishing reel with the LV-R Quick Detach Reel S</a:t>
            </a: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1" tooltip="https://jamesriverarchery.com/collections/muzzy-bowfishing/products/vxm-bowfishing-bow"/>
              </a:rPr>
              <a:t>eat. Durable,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2" tooltip="https://jamesriverarchery.com/collections/muzzy-bowfishing/products/vxm-bowfishing-bow"/>
              </a:rPr>
              <a:t> ligh</a:t>
            </a: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3" tooltip="https://jamesriverarchery.com/collections/muzzy-bowfishing/products/vxm-bowfishing-bow"/>
              </a:rPr>
              <a:t>tweight, and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4" tooltip="https://jamesriverarchery.com/collections/muzzy-bowfishing/products/vxm-bowfishing-bow"/>
              </a:rPr>
              <a:t> built for fast action on the water.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679483" y="8685904"/>
            <a:ext cx="5270347" cy="5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5"/>
              </a:lnSpc>
            </a:pPr>
            <a:r>
              <a:rPr lang="en-US" sz="33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15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"/>
          </p:cNvPr>
          <p:cNvSpPr/>
          <p:nvPr/>
        </p:nvSpPr>
        <p:spPr>
          <a:xfrm flipH="false" flipV="false" rot="0">
            <a:off x="1028700" y="411205"/>
            <a:ext cx="3925787" cy="1234991"/>
          </a:xfrm>
          <a:custGeom>
            <a:avLst/>
            <a:gdLst/>
            <a:ahLst/>
            <a:cxnLst/>
            <a:rect r="r" b="b" t="t" l="l"/>
            <a:pathLst>
              <a:path h="1234991" w="3925787">
                <a:moveTo>
                  <a:pt x="0" y="0"/>
                </a:moveTo>
                <a:lnTo>
                  <a:pt x="3925787" y="0"/>
                </a:lnTo>
                <a:lnTo>
                  <a:pt x="3925787" y="1234990"/>
                </a:lnTo>
                <a:lnTo>
                  <a:pt x="0" y="1234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sp>
        <p:nvSpPr>
          <p:cNvPr name="Freeform 3" id="3">
            <a:hlinkClick r:id="rId5" tooltip="https://jamesriverarchery.com/collections/muzzy-bowfishing/products/iron-3-barb-chartreuse-fish-arrow-and-bottle-slide"/>
          </p:cNvPr>
          <p:cNvSpPr/>
          <p:nvPr/>
        </p:nvSpPr>
        <p:spPr>
          <a:xfrm flipH="false" flipV="false" rot="0">
            <a:off x="706498" y="2568325"/>
            <a:ext cx="5999789" cy="5999789"/>
          </a:xfrm>
          <a:custGeom>
            <a:avLst/>
            <a:gdLst/>
            <a:ahLst/>
            <a:cxnLst/>
            <a:rect r="r" b="b" t="t" l="l"/>
            <a:pathLst>
              <a:path h="5999789" w="5999789">
                <a:moveTo>
                  <a:pt x="0" y="0"/>
                </a:moveTo>
                <a:lnTo>
                  <a:pt x="5999789" y="0"/>
                </a:lnTo>
                <a:lnTo>
                  <a:pt x="5999789" y="5999789"/>
                </a:lnTo>
                <a:lnTo>
                  <a:pt x="0" y="59997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81784" y="1786144"/>
            <a:ext cx="9579817" cy="1932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668"/>
              </a:lnSpc>
            </a:pPr>
            <a:r>
              <a:rPr lang="en-US" b="true" sz="6134" spc="-386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6" tooltip="https://jamesriverarchery.com/collections/muzzy-bowfishing/products/iron-3-barb-chartreuse-fish-arrow-and-bottle-slide"/>
              </a:rPr>
              <a:t>Iron 3 Barb</a:t>
            </a:r>
            <a:r>
              <a:rPr lang="en-US" b="true" sz="6134" spc="-386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7" tooltip="https://jamesriverarchery.com/collections/muzzy-bowfishing/products/iron-3-barb-chartreuse-fish-arrow-and-bottle-slide"/>
              </a:rPr>
              <a:t> Chartreuse Fish Arrow and Bottle Slide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81784" y="4490370"/>
            <a:ext cx="10208293" cy="23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768"/>
              </a:lnSpc>
              <a:spcBef>
                <a:spcPct val="0"/>
              </a:spcBef>
            </a:pP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8" tooltip="https://jamesriverarchery.com/collections/muzzy-bowfishing/products/vxm-bowfishing-bow"/>
              </a:rPr>
              <a:t>New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9" tooltip="https://jamesriverarchery.com/collections/muzzy-bowfishing/products/vxm-bowfishing-bow"/>
              </a:rPr>
              <a:t> for 2018 is Muzzy's Iron 3-Barb bowfishing arrow. Chartreuse fiberglass arrow with the nock and bottl</a:t>
            </a: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0" tooltip="https://jamesriverarchery.com/collections/muzzy-bowfishing/products/vxm-bowfishing-bow"/>
              </a:rPr>
              <a:t>e slide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1" tooltip="https://jamesriverarchery.com/collections/muzzy-bowfishing/products/vxm-bowfishing-bow"/>
              </a:rPr>
              <a:t> ins</a:t>
            </a:r>
            <a:r>
              <a:rPr lang="en-US" sz="3405" spc="-57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2" tooltip="https://jamesriverarchery.com/collections/muzzy-bowfishing/products/vxm-bowfishing-bow"/>
              </a:rPr>
              <a:t>talled. Point w</a:t>
            </a:r>
            <a:r>
              <a:rPr lang="en-US" sz="3405" spc="-57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3" tooltip="https://jamesriverarchery.com/collections/muzzy-bowfishing/products/vxm-bowfishing-bow"/>
              </a:rPr>
              <a:t>ill release at the turn of the point.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81784" y="8248578"/>
            <a:ext cx="5270347" cy="5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5"/>
              </a:lnSpc>
            </a:pPr>
            <a:r>
              <a:rPr lang="en-US" sz="33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14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jamesriverarchery.com"/>
          </p:cNvPr>
          <p:cNvSpPr/>
          <p:nvPr/>
        </p:nvSpPr>
        <p:spPr>
          <a:xfrm flipH="false" flipV="false" rot="0">
            <a:off x="1028700" y="411205"/>
            <a:ext cx="3925787" cy="1234991"/>
          </a:xfrm>
          <a:custGeom>
            <a:avLst/>
            <a:gdLst/>
            <a:ahLst/>
            <a:cxnLst/>
            <a:rect r="r" b="b" t="t" l="l"/>
            <a:pathLst>
              <a:path h="1234991" w="3925787">
                <a:moveTo>
                  <a:pt x="0" y="0"/>
                </a:moveTo>
                <a:lnTo>
                  <a:pt x="3925787" y="0"/>
                </a:lnTo>
                <a:lnTo>
                  <a:pt x="3925787" y="1234990"/>
                </a:lnTo>
                <a:lnTo>
                  <a:pt x="0" y="1234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sp>
        <p:nvSpPr>
          <p:cNvPr name="Freeform 3" id="3">
            <a:hlinkClick r:id="rId5" tooltip="https://jamesriverarchery.com/collections/muzzy-bowfishing/products/lime-green-braided-bowfishing-line"/>
          </p:cNvPr>
          <p:cNvSpPr/>
          <p:nvPr/>
        </p:nvSpPr>
        <p:spPr>
          <a:xfrm flipH="false" flipV="false" rot="0">
            <a:off x="791566" y="2885880"/>
            <a:ext cx="5656915" cy="5656915"/>
          </a:xfrm>
          <a:custGeom>
            <a:avLst/>
            <a:gdLst/>
            <a:ahLst/>
            <a:cxnLst/>
            <a:rect r="r" b="b" t="t" l="l"/>
            <a:pathLst>
              <a:path h="5656915" w="5656915">
                <a:moveTo>
                  <a:pt x="0" y="0"/>
                </a:moveTo>
                <a:lnTo>
                  <a:pt x="5656915" y="0"/>
                </a:lnTo>
                <a:lnTo>
                  <a:pt x="5656915" y="5656915"/>
                </a:lnTo>
                <a:lnTo>
                  <a:pt x="0" y="56569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81784" y="1783845"/>
            <a:ext cx="7800883" cy="2175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627"/>
              </a:lnSpc>
            </a:pPr>
            <a:r>
              <a:rPr lang="en-US" b="true" sz="6902" spc="-434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6" tooltip="https://jamesriverarchery.com/collections/muzzy-bowfishing/products/lime-green-braided-bowfishing-line"/>
              </a:rPr>
              <a:t>Lime Green Br</a:t>
            </a:r>
            <a:r>
              <a:rPr lang="en-US" b="true" sz="6902" spc="-434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7" tooltip="https://jamesriverarchery.com/collections/muzzy-bowfishing/products/lime-green-braided-bowfishing-line"/>
              </a:rPr>
              <a:t>aided Bowfishing Line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81784" y="4293959"/>
            <a:ext cx="9877516" cy="3909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488"/>
              </a:lnSpc>
              <a:spcBef>
                <a:spcPct val="0"/>
              </a:spcBef>
            </a:pPr>
            <a:r>
              <a:rPr lang="en-US" sz="3205" spc="-54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8" tooltip="https://jamesriverarchery.com/collections/muzzy-bowfishing/products/vxm-bowfishing-bow"/>
              </a:rPr>
              <a:t>Muzzy 200# Lime Green Bowfishing Line is a high-visibility, thicker line than our 150# Tournament Test Line. The line is braided for strength, durability, and less stretch. It's a great choice if you are looking to</a:t>
            </a:r>
            <a:r>
              <a:rPr lang="en-US" sz="3205" spc="-54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9" tooltip="https://jamesriverarchery.com/collections/muzzy-bowfishing/products/vxm-bowfishing-bow"/>
              </a:rPr>
              <a:t> re-spool your reel</a:t>
            </a:r>
            <a:r>
              <a:rPr lang="en-US" sz="3205" spc="-54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0" tooltip="https://jamesriverarchery.com/collections/muzzy-bowfishing/products/vxm-bowfishing-bow"/>
              </a:rPr>
              <a:t> wi</a:t>
            </a:r>
            <a:r>
              <a:rPr lang="en-US" sz="3205" spc="-54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1" tooltip="https://jamesriverarchery.com/collections/muzzy-bowfishing/products/vxm-bowfishing-bow"/>
              </a:rPr>
              <a:t>th a thicker line that </a:t>
            </a:r>
            <a:r>
              <a:rPr lang="en-US" sz="3205" spc="-54" u="none">
                <a:solidFill>
                  <a:srgbClr val="11140E"/>
                </a:solidFill>
                <a:latin typeface="Open Sauce"/>
                <a:ea typeface="Open Sauce"/>
                <a:cs typeface="Open Sauce"/>
                <a:sym typeface="Open Sauce"/>
                <a:hlinkClick r:id="rId12" tooltip="https://jamesriverarchery.com/collections/muzzy-bowfishing/products/vxm-bowfishing-bow"/>
              </a:rPr>
              <a:t>is easier on your hands and easy to distinguish from other lines in the water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81784" y="8938764"/>
            <a:ext cx="5270347" cy="5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75"/>
              </a:lnSpc>
            </a:pPr>
            <a:r>
              <a:rPr lang="en-US" sz="33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13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16998" y="8991637"/>
            <a:ext cx="5254005" cy="49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</a:rPr>
              <a:t>www.jamesriverarchery.com</a:t>
            </a:r>
          </a:p>
        </p:txBody>
      </p:sp>
      <p:sp>
        <p:nvSpPr>
          <p:cNvPr name="Freeform 3" id="3">
            <a:hlinkClick r:id="rId3" tooltip="https://jamesriverarchery.com"/>
          </p:cNvPr>
          <p:cNvSpPr/>
          <p:nvPr/>
        </p:nvSpPr>
        <p:spPr>
          <a:xfrm flipH="false" flipV="false" rot="0">
            <a:off x="6822960" y="730766"/>
            <a:ext cx="4642080" cy="1460326"/>
          </a:xfrm>
          <a:custGeom>
            <a:avLst/>
            <a:gdLst/>
            <a:ahLst/>
            <a:cxnLst/>
            <a:rect r="r" b="b" t="t" l="l"/>
            <a:pathLst>
              <a:path h="1460326" w="4642080">
                <a:moveTo>
                  <a:pt x="0" y="0"/>
                </a:moveTo>
                <a:lnTo>
                  <a:pt x="4642080" y="0"/>
                </a:lnTo>
                <a:lnTo>
                  <a:pt x="4642080" y="1460325"/>
                </a:lnTo>
                <a:lnTo>
                  <a:pt x="0" y="14603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90" r="0" b="-1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896510"/>
            <a:ext cx="16230600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11140E"/>
                </a:solidFill>
                <a:latin typeface="Lexend Deca 1"/>
                <a:ea typeface="Lexend Deca 1"/>
                <a:cs typeface="Lexend Deca 1"/>
                <a:sym typeface="Lexend Deca 1"/>
              </a:rPr>
              <a:t>Conclusion: Gear Up and Join the Adventure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48410" y="4300495"/>
            <a:ext cx="16173340" cy="3087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8"/>
              </a:lnSpc>
            </a:pPr>
            <a:r>
              <a:rPr lang="en-US" sz="3144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</a:rPr>
              <a:t>W</a:t>
            </a:r>
            <a:r>
              <a:rPr lang="en-US" sz="3144">
                <a:solidFill>
                  <a:srgbClr val="11140E"/>
                </a:solidFill>
                <a:latin typeface="Lexend Deca 2"/>
                <a:ea typeface="Lexend Deca 2"/>
                <a:cs typeface="Lexend Deca 2"/>
                <a:sym typeface="Lexend Deca 2"/>
              </a:rPr>
              <a:t>hether you're just getting started in bowfishing or you're a seasoned veteran on the water, the Muzzy Bowfishing collection at James River Archery has everything you need to gear up for success. From high-performance MuzzyBowfishingArrows to all-in-one MuzzyBowfishingKits, our selection is designed for power, precision, and durability. Explore our full range today and experience why Muzzy is a trusted name in the sport. Your next big catch starts here.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10718" y="997045"/>
            <a:ext cx="9375243" cy="8261255"/>
            <a:chOff x="0" y="0"/>
            <a:chExt cx="12500325" cy="1101500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5941" r="0" b="5941"/>
            <a:stretch>
              <a:fillRect/>
            </a:stretch>
          </p:blipFill>
          <p:spPr>
            <a:xfrm flipH="false" flipV="false">
              <a:off x="0" y="0"/>
              <a:ext cx="12500325" cy="11015006"/>
            </a:xfrm>
            <a:prstGeom prst="rect">
              <a:avLst/>
            </a:prstGeom>
          </p:spPr>
        </p:pic>
      </p:grpSp>
      <p:sp>
        <p:nvSpPr>
          <p:cNvPr name="Freeform 4" id="4">
            <a:hlinkClick r:id="rId4" tooltip="https://jamesriverarchery.com"/>
          </p:cNvPr>
          <p:cNvSpPr/>
          <p:nvPr/>
        </p:nvSpPr>
        <p:spPr>
          <a:xfrm flipH="false" flipV="false" rot="0">
            <a:off x="1409700" y="521888"/>
            <a:ext cx="4390662" cy="1475262"/>
          </a:xfrm>
          <a:custGeom>
            <a:avLst/>
            <a:gdLst/>
            <a:ahLst/>
            <a:cxnLst/>
            <a:rect r="r" b="b" t="t" l="l"/>
            <a:pathLst>
              <a:path h="1475262" w="4390662">
                <a:moveTo>
                  <a:pt x="0" y="0"/>
                </a:moveTo>
                <a:lnTo>
                  <a:pt x="4390662" y="0"/>
                </a:lnTo>
                <a:lnTo>
                  <a:pt x="4390662" y="1475262"/>
                </a:lnTo>
                <a:lnTo>
                  <a:pt x="0" y="14752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>
            <a:hlinkClick r:id="rId7" tooltip="https://www.instagram.com/james_river_archery/"/>
          </p:cNvPr>
          <p:cNvSpPr/>
          <p:nvPr/>
        </p:nvSpPr>
        <p:spPr>
          <a:xfrm flipH="false" flipV="false" rot="0">
            <a:off x="1409700" y="7959323"/>
            <a:ext cx="862176" cy="862176"/>
          </a:xfrm>
          <a:custGeom>
            <a:avLst/>
            <a:gdLst/>
            <a:ahLst/>
            <a:cxnLst/>
            <a:rect r="r" b="b" t="t" l="l"/>
            <a:pathLst>
              <a:path h="862176" w="862176">
                <a:moveTo>
                  <a:pt x="0" y="0"/>
                </a:moveTo>
                <a:lnTo>
                  <a:pt x="862176" y="0"/>
                </a:lnTo>
                <a:lnTo>
                  <a:pt x="862176" y="862175"/>
                </a:lnTo>
                <a:lnTo>
                  <a:pt x="0" y="862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10" tooltip="https://www.facebook.com/JamesRiverArchery/"/>
          </p:cNvPr>
          <p:cNvSpPr/>
          <p:nvPr/>
        </p:nvSpPr>
        <p:spPr>
          <a:xfrm flipH="false" flipV="false" rot="0">
            <a:off x="2986291" y="7959048"/>
            <a:ext cx="865322" cy="862176"/>
          </a:xfrm>
          <a:custGeom>
            <a:avLst/>
            <a:gdLst/>
            <a:ahLst/>
            <a:cxnLst/>
            <a:rect r="r" b="b" t="t" l="l"/>
            <a:pathLst>
              <a:path h="862176" w="865322">
                <a:moveTo>
                  <a:pt x="0" y="0"/>
                </a:moveTo>
                <a:lnTo>
                  <a:pt x="865322" y="0"/>
                </a:lnTo>
                <a:lnTo>
                  <a:pt x="865322" y="862176"/>
                </a:lnTo>
                <a:lnTo>
                  <a:pt x="0" y="8621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>
            <a:hlinkClick r:id="rId13" tooltip="https://www.youtube.com/channel/UCZ9E4afIxvhHSaNSieEmobw"/>
          </p:cNvPr>
          <p:cNvSpPr/>
          <p:nvPr/>
        </p:nvSpPr>
        <p:spPr>
          <a:xfrm flipH="false" flipV="false" rot="0">
            <a:off x="4461213" y="7959323"/>
            <a:ext cx="862176" cy="862176"/>
          </a:xfrm>
          <a:custGeom>
            <a:avLst/>
            <a:gdLst/>
            <a:ahLst/>
            <a:cxnLst/>
            <a:rect r="r" b="b" t="t" l="l"/>
            <a:pathLst>
              <a:path h="862176" w="862176">
                <a:moveTo>
                  <a:pt x="0" y="0"/>
                </a:moveTo>
                <a:lnTo>
                  <a:pt x="862176" y="0"/>
                </a:lnTo>
                <a:lnTo>
                  <a:pt x="862176" y="862175"/>
                </a:lnTo>
                <a:lnTo>
                  <a:pt x="0" y="8621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14525" y="2534242"/>
            <a:ext cx="4386262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2D2C2D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14" tooltip="https://jamesriverarchery.com/pages/contact-us"/>
              </a:rPr>
              <a:t>CONTACT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14525" y="3635966"/>
            <a:ext cx="4176613" cy="511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b="true" sz="3099">
                <a:solidFill>
                  <a:srgbClr val="230F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James River Archery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14525" y="4378282"/>
            <a:ext cx="6696194" cy="358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2734 South Campbell Ave Springfield, Mo. 65807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Tues - Sat, 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230F0F"/>
                </a:solidFill>
                <a:latin typeface="Open Sans"/>
                <a:ea typeface="Open Sans"/>
                <a:cs typeface="Open Sans"/>
                <a:sym typeface="Open Sans"/>
              </a:rPr>
              <a:t>10:00am - 7:00pm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9700" y="9421573"/>
            <a:ext cx="8277341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spc="71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15" tooltip="https://jamesriverarchery.com"/>
              </a:rPr>
              <a:t>WWW.JAMESRIVERARCHERY.COM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DAGad9gFMxE</dc:identifier>
  <dcterms:modified xsi:type="dcterms:W3CDTF">2011-08-01T06:04:30Z</dcterms:modified>
  <cp:revision>1</cp:revision>
  <dc:title>Essential Hunting Gear for Sale</dc:title>
</cp:coreProperties>
</file>