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DM Serif Display" charset="1" panose="00000000000000000000"/>
      <p:regular r:id="rId10"/>
    </p:embeddedFont>
    <p:embeddedFont>
      <p:font typeface="Nunito Bold" charset="1" panose="00000800000000000000"/>
      <p:regular r:id="rId11"/>
    </p:embeddedFont>
    <p:embeddedFont>
      <p:font typeface="Nunito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www.travipro.com/social-media-marketing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mailto:info@travipro.com" TargetMode="External" Type="http://schemas.openxmlformats.org/officeDocument/2006/relationships/hyperlink"/><Relationship Id="rId4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157401" y="9258300"/>
            <a:ext cx="8130599" cy="0"/>
          </a:xfrm>
          <a:prstGeom prst="line">
            <a:avLst/>
          </a:prstGeom>
          <a:ln cap="flat" w="9525">
            <a:solidFill>
              <a:srgbClr val="EBEBE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819778" y="629017"/>
            <a:ext cx="2832039" cy="799366"/>
          </a:xfrm>
          <a:custGeom>
            <a:avLst/>
            <a:gdLst/>
            <a:ahLst/>
            <a:cxnLst/>
            <a:rect r="r" b="b" t="t" l="l"/>
            <a:pathLst>
              <a:path h="799366" w="2832039">
                <a:moveTo>
                  <a:pt x="0" y="0"/>
                </a:moveTo>
                <a:lnTo>
                  <a:pt x="2832039" y="0"/>
                </a:lnTo>
                <a:lnTo>
                  <a:pt x="2832039" y="799366"/>
                </a:lnTo>
                <a:lnTo>
                  <a:pt x="0" y="79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86057" y="0"/>
            <a:ext cx="12536150" cy="7772669"/>
          </a:xfrm>
          <a:custGeom>
            <a:avLst/>
            <a:gdLst/>
            <a:ahLst/>
            <a:cxnLst/>
            <a:rect r="r" b="b" t="t" l="l"/>
            <a:pathLst>
              <a:path h="7772669" w="12536150">
                <a:moveTo>
                  <a:pt x="0" y="0"/>
                </a:moveTo>
                <a:lnTo>
                  <a:pt x="12536151" y="0"/>
                </a:lnTo>
                <a:lnTo>
                  <a:pt x="12536151" y="7772669"/>
                </a:lnTo>
                <a:lnTo>
                  <a:pt x="0" y="7772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675" r="0" b="-9675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17297" y="8193214"/>
            <a:ext cx="15988194" cy="1435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 u="sng">
                <a:solidFill>
                  <a:srgbClr val="2D2D2D"/>
                </a:solidFill>
                <a:latin typeface="DM Serif Display"/>
                <a:ea typeface="DM Serif Display"/>
                <a:cs typeface="DM Serif Display"/>
                <a:sym typeface="DM Serif Display"/>
                <a:hlinkClick r:id="rId4" tooltip="https://www.travipro.com/social-media-marketing.html"/>
              </a:rPr>
              <a:t>Social Media Marketing For Travel Agents</a:t>
            </a:r>
          </a:p>
          <a:p>
            <a:pPr algn="ctr">
              <a:lnSpc>
                <a:spcPts val="550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890715" y="9171130"/>
            <a:ext cx="7326836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b="true" sz="4599">
                <a:solidFill>
                  <a:srgbClr val="F7B714"/>
                </a:solidFill>
                <a:latin typeface="Nunito Bold"/>
                <a:ea typeface="Nunito Bold"/>
                <a:cs typeface="Nunito Bold"/>
                <a:sym typeface="Nunito Bold"/>
              </a:rPr>
              <a:t>By Travipro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EBE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0873" y="459451"/>
            <a:ext cx="2349478" cy="663159"/>
          </a:xfrm>
          <a:custGeom>
            <a:avLst/>
            <a:gdLst/>
            <a:ahLst/>
            <a:cxnLst/>
            <a:rect r="r" b="b" t="t" l="l"/>
            <a:pathLst>
              <a:path h="663159" w="2349478">
                <a:moveTo>
                  <a:pt x="0" y="0"/>
                </a:moveTo>
                <a:lnTo>
                  <a:pt x="2349477" y="0"/>
                </a:lnTo>
                <a:lnTo>
                  <a:pt x="2349477" y="663159"/>
                </a:lnTo>
                <a:lnTo>
                  <a:pt x="0" y="663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87881" y="1259406"/>
            <a:ext cx="15254370" cy="7998894"/>
            <a:chOff x="0" y="0"/>
            <a:chExt cx="4017612" cy="21067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17612" cy="2106705"/>
            </a:xfrm>
            <a:custGeom>
              <a:avLst/>
              <a:gdLst/>
              <a:ahLst/>
              <a:cxnLst/>
              <a:rect r="r" b="b" t="t" l="l"/>
              <a:pathLst>
                <a:path h="2106705" w="4017612">
                  <a:moveTo>
                    <a:pt x="0" y="0"/>
                  </a:moveTo>
                  <a:lnTo>
                    <a:pt x="4017612" y="0"/>
                  </a:lnTo>
                  <a:lnTo>
                    <a:pt x="4017612" y="2106705"/>
                  </a:lnTo>
                  <a:lnTo>
                    <a:pt x="0" y="2106705"/>
                  </a:lnTo>
                  <a:close/>
                </a:path>
              </a:pathLst>
            </a:custGeom>
            <a:solidFill>
              <a:srgbClr val="F7B71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017612" cy="2144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11163" y="3145922"/>
            <a:ext cx="14607806" cy="584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Develops strong brand social identity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Tailors content to audience preferences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Crafts engaging, shareable content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A</a:t>
            </a: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llocates budget for optimal ROI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Monitors and updates accounts regularly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Enhances brand visibility and reach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Build</a:t>
            </a: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s national and international reputation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Pr</a:t>
            </a: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ovides personalized client attention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Aligns strategies with business goals</a:t>
            </a: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Offers bespoke pricing based on needs​</a:t>
            </a:r>
          </a:p>
          <a:p>
            <a:pPr algn="just">
              <a:lnSpc>
                <a:spcPts val="420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644968" y="1678653"/>
            <a:ext cx="14902095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2D2D2D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Key Featurers of  Travipro’s Social Media Marketing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121229"/>
            <a:ext cx="18288000" cy="3165771"/>
            <a:chOff x="0" y="0"/>
            <a:chExt cx="6186311" cy="10708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6311" cy="1070890"/>
            </a:xfrm>
            <a:custGeom>
              <a:avLst/>
              <a:gdLst/>
              <a:ahLst/>
              <a:cxnLst/>
              <a:rect r="r" b="b" t="t" l="l"/>
              <a:pathLst>
                <a:path h="1070890" w="6186311">
                  <a:moveTo>
                    <a:pt x="0" y="0"/>
                  </a:moveTo>
                  <a:lnTo>
                    <a:pt x="6186311" y="0"/>
                  </a:lnTo>
                  <a:lnTo>
                    <a:pt x="6186311" y="1070890"/>
                  </a:lnTo>
                  <a:lnTo>
                    <a:pt x="0" y="1070890"/>
                  </a:lnTo>
                  <a:close/>
                </a:path>
              </a:pathLst>
            </a:custGeom>
            <a:solidFill>
              <a:srgbClr val="BEBEB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629017"/>
            <a:ext cx="18288000" cy="6492212"/>
            <a:chOff x="0" y="0"/>
            <a:chExt cx="4255409" cy="15106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55409" cy="1510664"/>
            </a:xfrm>
            <a:custGeom>
              <a:avLst/>
              <a:gdLst/>
              <a:ahLst/>
              <a:cxnLst/>
              <a:rect r="r" b="b" t="t" l="l"/>
              <a:pathLst>
                <a:path h="1510664" w="4255409">
                  <a:moveTo>
                    <a:pt x="0" y="0"/>
                  </a:moveTo>
                  <a:lnTo>
                    <a:pt x="4255409" y="0"/>
                  </a:lnTo>
                  <a:lnTo>
                    <a:pt x="4255409" y="1510664"/>
                  </a:lnTo>
                  <a:lnTo>
                    <a:pt x="0" y="1510664"/>
                  </a:lnTo>
                  <a:close/>
                </a:path>
              </a:pathLst>
            </a:custGeom>
            <a:blipFill>
              <a:blip r:embed="rId2">
                <a:alphaModFix amt="78000"/>
              </a:blip>
              <a:stretch>
                <a:fillRect l="0" t="-43726" r="0" b="-43726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719596" y="7025979"/>
            <a:ext cx="6848808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Address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44719" y="8006758"/>
            <a:ext cx="14132976" cy="2031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B-112, Sector-64 Noida - 201301, Uttar Pradesh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Phone - +91 9560 433 318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Email - </a:t>
            </a:r>
            <a:r>
              <a:rPr lang="en-US" sz="2900" u="sng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  <a:hlinkClick r:id="rId3" tooltip="mailto:info@travipro.com"/>
              </a:rPr>
              <a:t>info@travipro.com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Website </a:t>
            </a: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- https://www.travipro.com/social-media-marketing.html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28700" y="629017"/>
            <a:ext cx="2832039" cy="799366"/>
          </a:xfrm>
          <a:custGeom>
            <a:avLst/>
            <a:gdLst/>
            <a:ahLst/>
            <a:cxnLst/>
            <a:rect r="r" b="b" t="t" l="l"/>
            <a:pathLst>
              <a:path h="799366" w="2832039">
                <a:moveTo>
                  <a:pt x="0" y="0"/>
                </a:moveTo>
                <a:lnTo>
                  <a:pt x="2832039" y="0"/>
                </a:lnTo>
                <a:lnTo>
                  <a:pt x="2832039" y="799366"/>
                </a:lnTo>
                <a:lnTo>
                  <a:pt x="0" y="799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EBE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157401" y="9258300"/>
            <a:ext cx="8130599" cy="0"/>
          </a:xfrm>
          <a:prstGeom prst="line">
            <a:avLst/>
          </a:prstGeom>
          <a:ln cap="flat" w="9525">
            <a:solidFill>
              <a:srgbClr val="EBEBE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74350" y="629017"/>
            <a:ext cx="2832039" cy="799366"/>
          </a:xfrm>
          <a:custGeom>
            <a:avLst/>
            <a:gdLst/>
            <a:ahLst/>
            <a:cxnLst/>
            <a:rect r="r" b="b" t="t" l="l"/>
            <a:pathLst>
              <a:path h="799366" w="2832039">
                <a:moveTo>
                  <a:pt x="0" y="0"/>
                </a:moveTo>
                <a:lnTo>
                  <a:pt x="2832039" y="0"/>
                </a:lnTo>
                <a:lnTo>
                  <a:pt x="2832039" y="799366"/>
                </a:lnTo>
                <a:lnTo>
                  <a:pt x="0" y="79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509827" y="0"/>
            <a:ext cx="13778173" cy="9263062"/>
            <a:chOff x="0" y="0"/>
            <a:chExt cx="2134600" cy="14350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34600" cy="1435091"/>
            </a:xfrm>
            <a:custGeom>
              <a:avLst/>
              <a:gdLst/>
              <a:ahLst/>
              <a:cxnLst/>
              <a:rect r="r" b="b" t="t" l="l"/>
              <a:pathLst>
                <a:path h="1435091" w="2134600">
                  <a:moveTo>
                    <a:pt x="0" y="0"/>
                  </a:moveTo>
                  <a:lnTo>
                    <a:pt x="2134600" y="0"/>
                  </a:lnTo>
                  <a:lnTo>
                    <a:pt x="2134600" y="1435091"/>
                  </a:lnTo>
                  <a:lnTo>
                    <a:pt x="0" y="1435091"/>
                  </a:lnTo>
                  <a:close/>
                </a:path>
              </a:pathLst>
            </a:custGeom>
            <a:blipFill>
              <a:blip r:embed="rId3">
                <a:alphaModFix amt="99000"/>
              </a:blip>
              <a:stretch>
                <a:fillRect l="0" t="-5034" r="0" b="-5034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774350" y="3733315"/>
            <a:ext cx="8115300" cy="3863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2D2D2D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Thank </a:t>
            </a:r>
          </a:p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F7B71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You</a:t>
            </a:r>
          </a:p>
          <a:p>
            <a:pPr algn="l">
              <a:lnSpc>
                <a:spcPts val="999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27612" y="9431387"/>
            <a:ext cx="983277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Visit - https://www.travipro.com/social-media-marketing.htmll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DAGPTw1NPiA</dc:identifier>
  <dcterms:modified xsi:type="dcterms:W3CDTF">2011-08-01T06:04:30Z</dcterms:modified>
  <cp:revision>1</cp:revision>
  <dc:title>Social Media Marketing For Travel Agents</dc:title>
</cp:coreProperties>
</file>