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rgbClr val="0D0F12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260" y="82052"/>
            <a:ext cx="3476640" cy="1010600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57600" y="91577"/>
            <a:ext cx="7138558" cy="1010600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28879" y="284263"/>
            <a:ext cx="3028949" cy="15430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rgbClr val="0D0F12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rgbClr val="0D0F12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rgbClr val="0D0F12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073045" y="2535405"/>
            <a:ext cx="6766559" cy="3681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rgbClr val="0D0F12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hyperlink" Target="https://jayger.co.uk/product/handmade-sakimaru-takohiki-knife-270mm-10-6-sushi-knife/" TargetMode="External"/><Relationship Id="rId6" Type="http://schemas.openxmlformats.org/officeDocument/2006/relationships/hyperlink" Target="https://jayger.co.uk/product-category/japanese-knives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hyperlink" Target="https://jayger.co.uk/product/handmade-sakimaru-takohiki-knife-270mm-10-6-sushi-knife/" TargetMode="External"/><Relationship Id="rId6" Type="http://schemas.openxmlformats.org/officeDocument/2006/relationships/hyperlink" Target="https://jayger.co.uk/product-category/japanese-knives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hyperlink" Target="https://jayger.co.uk/product/handmade-sakimaru-takohiki-knife-270mm-10-6-sushi-knife/" TargetMode="External"/><Relationship Id="rId6" Type="http://schemas.openxmlformats.org/officeDocument/2006/relationships/hyperlink" Target="https://jayger.co.uk/product-category/japanese-knives/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hyperlink" Target="https://jayger.co.uk/product/handmade-sakimaru-takohiki-knife-270mm-10-6-sushi-knife/" TargetMode="External"/><Relationship Id="rId6" Type="http://schemas.openxmlformats.org/officeDocument/2006/relationships/hyperlink" Target="https://jayger.co.uk/product-category/japanese-knives/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Relationship Id="rId4" Type="http://schemas.openxmlformats.org/officeDocument/2006/relationships/image" Target="../media/image3.png"/><Relationship Id="rId5" Type="http://schemas.openxmlformats.org/officeDocument/2006/relationships/hyperlink" Target="https://jayger.co.uk/product/handmade-sakimaru-takohiki-knife-270mm-10-6-sushi-knife/" TargetMode="External"/><Relationship Id="rId6" Type="http://schemas.openxmlformats.org/officeDocument/2006/relationships/hyperlink" Target="https://jayger.co.uk/product-category/japanese-knives/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Relationship Id="rId4" Type="http://schemas.openxmlformats.org/officeDocument/2006/relationships/image" Target="../media/image3.png"/><Relationship Id="rId5" Type="http://schemas.openxmlformats.org/officeDocument/2006/relationships/hyperlink" Target="https://jayger.co.uk/product/handmade-sakimaru-takohiki-knife-270mm-10-6-sushi-knife/" TargetMode="External"/><Relationship Id="rId6" Type="http://schemas.openxmlformats.org/officeDocument/2006/relationships/hyperlink" Target="https://jayger.co.uk/product-category/japanese-knives/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image" Target="../media/image3.png"/><Relationship Id="rId5" Type="http://schemas.openxmlformats.org/officeDocument/2006/relationships/hyperlink" Target="https://jayger.co.uk/product/handmade-sakimaru-takohiki-knife-270mm-10-6-sushi-knife/" TargetMode="External"/><Relationship Id="rId6" Type="http://schemas.openxmlformats.org/officeDocument/2006/relationships/hyperlink" Target="https://jayger.co.uk/product-category/japanese-knives/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image" Target="../media/image3.png"/><Relationship Id="rId5" Type="http://schemas.openxmlformats.org/officeDocument/2006/relationships/hyperlink" Target="https://jayger.co.uk/product/handmade-sakimaru-takohiki-knife-270mm-10-6-sushi-knife/" TargetMode="External"/><Relationship Id="rId6" Type="http://schemas.openxmlformats.org/officeDocument/2006/relationships/hyperlink" Target="https://jayger.co.uk/product-category/japanese-knives/" TargetMode="Externa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Relationship Id="rId3" Type="http://schemas.openxmlformats.org/officeDocument/2006/relationships/image" Target="../media/image20.png"/><Relationship Id="rId4" Type="http://schemas.openxmlformats.org/officeDocument/2006/relationships/image" Target="../media/image3.png"/><Relationship Id="rId5" Type="http://schemas.openxmlformats.org/officeDocument/2006/relationships/hyperlink" Target="https://jayger.co.uk/product/handmade-sakimaru-takohiki-knife-270mm-10-6-sushi-knife/" TargetMode="External"/><Relationship Id="rId6" Type="http://schemas.openxmlformats.org/officeDocument/2006/relationships/hyperlink" Target="https://jayger.co.uk/product-category/japanese-knives/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Relationship Id="rId4" Type="http://schemas.openxmlformats.org/officeDocument/2006/relationships/image" Target="../media/image3.png"/><Relationship Id="rId5" Type="http://schemas.openxmlformats.org/officeDocument/2006/relationships/hyperlink" Target="https://jayger.co.uk/product/handmade-sakimaru-takohiki-knife-270mm-10-6-sushi-knife/" TargetMode="External"/><Relationship Id="rId6" Type="http://schemas.openxmlformats.org/officeDocument/2006/relationships/hyperlink" Target="https://jayger.co.uk/product-category/japanese-knives/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image" Target="../media/image3.png"/><Relationship Id="rId5" Type="http://schemas.openxmlformats.org/officeDocument/2006/relationships/hyperlink" Target="https://jayger.co.uk/product/handmade-sakimaru-takohiki-knife-270mm-10-6-sushi-knife/" TargetMode="External"/><Relationship Id="rId6" Type="http://schemas.openxmlformats.org/officeDocument/2006/relationships/hyperlink" Target="https://jayger.co.uk/product-category/japanese-knives/" TargetMode="Externa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Info@jayger.co.uk" TargetMode="External"/><Relationship Id="rId3" Type="http://schemas.openxmlformats.org/officeDocument/2006/relationships/hyperlink" Target="https://jayger.co.uk/product-category/japanese-knives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260" y="82082"/>
            <a:ext cx="3476640" cy="1010597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57600" y="91577"/>
            <a:ext cx="7138558" cy="1010600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28879" y="284263"/>
            <a:ext cx="3028949" cy="154304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1193149" y="2209119"/>
            <a:ext cx="6526530" cy="65405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>
              <a:lnSpc>
                <a:spcPct val="115900"/>
              </a:lnSpc>
              <a:spcBef>
                <a:spcPts val="90"/>
              </a:spcBef>
            </a:pPr>
            <a:r>
              <a:rPr dirty="0" sz="4100" spc="-300" b="1">
                <a:solidFill>
                  <a:srgbClr val="0D0F12"/>
                </a:solidFill>
                <a:latin typeface="Tahoma"/>
                <a:cs typeface="Tahoma"/>
              </a:rPr>
              <a:t>Discover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5" b="1">
                <a:solidFill>
                  <a:srgbClr val="0D0F12"/>
                </a:solidFill>
                <a:latin typeface="Tahoma"/>
                <a:cs typeface="Tahoma"/>
              </a:rPr>
              <a:t>The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u="heavy" sz="4100" spc="-38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Best</a:t>
            </a:r>
            <a:r>
              <a:rPr dirty="0" u="heavy" sz="4100" spc="-114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4100" spc="-31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Japanese</a:t>
            </a:r>
            <a:r>
              <a:rPr dirty="0" sz="4100" spc="-31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u="heavy" sz="4100" spc="-35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Knives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95" b="1">
                <a:solidFill>
                  <a:srgbClr val="0D0F12"/>
                </a:solidFill>
                <a:latin typeface="Tahoma"/>
                <a:cs typeface="Tahoma"/>
              </a:rPr>
              <a:t>–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5" b="1">
                <a:solidFill>
                  <a:srgbClr val="0D0F12"/>
                </a:solidFill>
                <a:latin typeface="Tahoma"/>
                <a:cs typeface="Tahoma"/>
              </a:rPr>
              <a:t>Precision,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60" b="1">
                <a:solidFill>
                  <a:srgbClr val="0D0F12"/>
                </a:solidFill>
                <a:latin typeface="Tahoma"/>
                <a:cs typeface="Tahoma"/>
              </a:rPr>
              <a:t>Passion, </a:t>
            </a:r>
            <a:r>
              <a:rPr dirty="0" sz="4100" spc="-380" b="1">
                <a:solidFill>
                  <a:srgbClr val="0D0F12"/>
                </a:solidFill>
                <a:latin typeface="Tahoma"/>
                <a:cs typeface="Tahoma"/>
              </a:rPr>
              <a:t>And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95" b="1">
                <a:solidFill>
                  <a:srgbClr val="0D0F12"/>
                </a:solidFill>
                <a:latin typeface="Tahoma"/>
                <a:cs typeface="Tahoma"/>
              </a:rPr>
              <a:t>Performance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580" b="1">
                <a:solidFill>
                  <a:srgbClr val="0D0F12"/>
                </a:solidFill>
                <a:latin typeface="Tahoma"/>
                <a:cs typeface="Tahoma"/>
              </a:rPr>
              <a:t>In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75" b="1">
                <a:solidFill>
                  <a:srgbClr val="0D0F12"/>
                </a:solidFill>
                <a:latin typeface="Tahoma"/>
                <a:cs typeface="Tahoma"/>
              </a:rPr>
              <a:t>Every </a:t>
            </a:r>
            <a:r>
              <a:rPr dirty="0" sz="4100" spc="-295" b="1">
                <a:solidFill>
                  <a:srgbClr val="0D0F12"/>
                </a:solidFill>
                <a:latin typeface="Tahoma"/>
                <a:cs typeface="Tahoma"/>
              </a:rPr>
              <a:t>Slice.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5" b="1">
                <a:solidFill>
                  <a:srgbClr val="0D0F12"/>
                </a:solidFill>
                <a:latin typeface="Tahoma"/>
                <a:cs typeface="Tahoma"/>
              </a:rPr>
              <a:t>These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50" b="1">
                <a:solidFill>
                  <a:srgbClr val="0D0F12"/>
                </a:solidFill>
                <a:latin typeface="Tahoma"/>
                <a:cs typeface="Tahoma"/>
              </a:rPr>
              <a:t>Knives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45" b="1">
                <a:solidFill>
                  <a:srgbClr val="0D0F12"/>
                </a:solidFill>
                <a:latin typeface="Tahoma"/>
                <a:cs typeface="Tahoma"/>
              </a:rPr>
              <a:t>Are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10" b="1">
                <a:solidFill>
                  <a:srgbClr val="0D0F12"/>
                </a:solidFill>
                <a:latin typeface="Tahoma"/>
                <a:cs typeface="Tahoma"/>
              </a:rPr>
              <a:t>More </a:t>
            </a:r>
            <a:r>
              <a:rPr dirty="0" sz="4100" spc="-315" b="1">
                <a:solidFill>
                  <a:srgbClr val="0D0F12"/>
                </a:solidFill>
                <a:latin typeface="Tahoma"/>
                <a:cs typeface="Tahoma"/>
              </a:rPr>
              <a:t>Than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5" b="1">
                <a:solidFill>
                  <a:srgbClr val="0D0F12"/>
                </a:solidFill>
                <a:latin typeface="Tahoma"/>
                <a:cs typeface="Tahoma"/>
              </a:rPr>
              <a:t>Tools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95" b="1">
                <a:solidFill>
                  <a:srgbClr val="0D0F12"/>
                </a:solidFill>
                <a:latin typeface="Tahoma"/>
                <a:cs typeface="Tahoma"/>
              </a:rPr>
              <a:t>–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10" b="1">
                <a:solidFill>
                  <a:srgbClr val="0D0F12"/>
                </a:solidFill>
                <a:latin typeface="Tahoma"/>
                <a:cs typeface="Tahoma"/>
              </a:rPr>
              <a:t>They're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25" b="1">
                <a:solidFill>
                  <a:srgbClr val="0D0F12"/>
                </a:solidFill>
                <a:latin typeface="Tahoma"/>
                <a:cs typeface="Tahoma"/>
              </a:rPr>
              <a:t>An </a:t>
            </a:r>
            <a:r>
              <a:rPr dirty="0" sz="4100" spc="-375" b="1">
                <a:solidFill>
                  <a:srgbClr val="0D0F12"/>
                </a:solidFill>
                <a:latin typeface="Tahoma"/>
                <a:cs typeface="Tahoma"/>
              </a:rPr>
              <a:t>Invitation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5" b="1">
                <a:solidFill>
                  <a:srgbClr val="0D0F12"/>
                </a:solidFill>
                <a:latin typeface="Tahoma"/>
                <a:cs typeface="Tahoma"/>
              </a:rPr>
              <a:t>To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65" b="1">
                <a:solidFill>
                  <a:srgbClr val="0D0F12"/>
                </a:solidFill>
                <a:latin typeface="Tahoma"/>
                <a:cs typeface="Tahoma"/>
              </a:rPr>
              <a:t>Elevate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75" b="1">
                <a:solidFill>
                  <a:srgbClr val="0D0F12"/>
                </a:solidFill>
                <a:latin typeface="Tahoma"/>
                <a:cs typeface="Tahoma"/>
              </a:rPr>
              <a:t>Every </a:t>
            </a:r>
            <a:r>
              <a:rPr dirty="0" sz="4100" spc="-345" b="1">
                <a:solidFill>
                  <a:srgbClr val="0D0F12"/>
                </a:solidFill>
                <a:latin typeface="Tahoma"/>
                <a:cs typeface="Tahoma"/>
              </a:rPr>
              <a:t>Meal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95" b="1">
                <a:solidFill>
                  <a:srgbClr val="0D0F12"/>
                </a:solidFill>
                <a:latin typeface="Tahoma"/>
                <a:cs typeface="Tahoma"/>
              </a:rPr>
              <a:t>With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70" b="1">
                <a:solidFill>
                  <a:srgbClr val="0D0F12"/>
                </a:solidFill>
                <a:latin typeface="Tahoma"/>
                <a:cs typeface="Tahoma"/>
              </a:rPr>
              <a:t>Beauty, </a:t>
            </a:r>
            <a:r>
              <a:rPr dirty="0" sz="4100" spc="-295" b="1">
                <a:solidFill>
                  <a:srgbClr val="0D0F12"/>
                </a:solidFill>
                <a:latin typeface="Tahoma"/>
                <a:cs typeface="Tahoma"/>
              </a:rPr>
              <a:t>Craftsmanship,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0" b="1">
                <a:solidFill>
                  <a:srgbClr val="0D0F12"/>
                </a:solidFill>
                <a:latin typeface="Tahoma"/>
                <a:cs typeface="Tahoma"/>
              </a:rPr>
              <a:t>And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95" b="1">
                <a:solidFill>
                  <a:srgbClr val="0D0F12"/>
                </a:solidFill>
                <a:latin typeface="Tahoma"/>
                <a:cs typeface="Tahoma"/>
              </a:rPr>
              <a:t>A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30" b="1">
                <a:solidFill>
                  <a:srgbClr val="0D0F12"/>
                </a:solidFill>
                <a:latin typeface="Tahoma"/>
                <a:cs typeface="Tahoma"/>
              </a:rPr>
              <a:t>Touch </a:t>
            </a:r>
            <a:r>
              <a:rPr dirty="0" sz="4100" spc="-300" b="1">
                <a:solidFill>
                  <a:srgbClr val="0D0F12"/>
                </a:solidFill>
                <a:latin typeface="Tahoma"/>
                <a:cs typeface="Tahoma"/>
              </a:rPr>
              <a:t>Of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5" b="1">
                <a:solidFill>
                  <a:srgbClr val="0D0F12"/>
                </a:solidFill>
                <a:latin typeface="Tahoma"/>
                <a:cs typeface="Tahoma"/>
              </a:rPr>
              <a:t>Japanese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25" b="1">
                <a:solidFill>
                  <a:srgbClr val="0D0F12"/>
                </a:solidFill>
                <a:latin typeface="Tahoma"/>
                <a:cs typeface="Tahoma"/>
              </a:rPr>
              <a:t>Soul.</a:t>
            </a:r>
            <a:endParaRPr sz="4100">
              <a:latin typeface="Tahoma"/>
              <a:cs typeface="Tahom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4331664" y="9806909"/>
            <a:ext cx="26034" cy="38100"/>
          </a:xfrm>
          <a:custGeom>
            <a:avLst/>
            <a:gdLst/>
            <a:ahLst/>
            <a:cxnLst/>
            <a:rect l="l" t="t" r="r" b="b"/>
            <a:pathLst>
              <a:path w="26034" h="38100">
                <a:moveTo>
                  <a:pt x="25542" y="38100"/>
                </a:moveTo>
                <a:lnTo>
                  <a:pt x="0" y="38100"/>
                </a:lnTo>
                <a:lnTo>
                  <a:pt x="0" y="0"/>
                </a:lnTo>
                <a:lnTo>
                  <a:pt x="25542" y="0"/>
                </a:lnTo>
                <a:lnTo>
                  <a:pt x="25542" y="38100"/>
                </a:lnTo>
                <a:close/>
              </a:path>
            </a:pathLst>
          </a:custGeom>
          <a:solidFill>
            <a:srgbClr val="0D0F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2516408" y="9323001"/>
            <a:ext cx="3696970" cy="575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Www.Ja</a:t>
            </a:r>
            <a:r>
              <a:rPr dirty="0" sz="3500" spc="-290" b="1">
                <a:solidFill>
                  <a:srgbClr val="0D0F12"/>
                </a:solidFill>
                <a:latin typeface="Tahoma"/>
                <a:cs typeface="Tahoma"/>
                <a:hlinkClick r:id="rId6"/>
              </a:rPr>
              <a:t>yg</a:t>
            </a: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er.co.uk</a:t>
            </a:r>
            <a:endParaRPr sz="3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260" y="82082"/>
            <a:ext cx="3476640" cy="1010597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57600" y="91577"/>
            <a:ext cx="7138558" cy="1010600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28879" y="284263"/>
            <a:ext cx="3028949" cy="154304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1170973" y="2209119"/>
            <a:ext cx="6570980" cy="65405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>
              <a:lnSpc>
                <a:spcPct val="115900"/>
              </a:lnSpc>
              <a:spcBef>
                <a:spcPts val="90"/>
              </a:spcBef>
            </a:pPr>
            <a:r>
              <a:rPr dirty="0" sz="4100" spc="-250" b="1">
                <a:solidFill>
                  <a:srgbClr val="0D0F12"/>
                </a:solidFill>
                <a:latin typeface="Tahoma"/>
                <a:cs typeface="Tahoma"/>
              </a:rPr>
              <a:t>Crafted</a:t>
            </a:r>
            <a:r>
              <a:rPr dirty="0" sz="4100" spc="-9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95" b="1">
                <a:solidFill>
                  <a:srgbClr val="0D0F12"/>
                </a:solidFill>
                <a:latin typeface="Tahoma"/>
                <a:cs typeface="Tahoma"/>
              </a:rPr>
              <a:t>With</a:t>
            </a:r>
            <a:r>
              <a:rPr dirty="0" sz="4100" spc="-9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45" b="1">
                <a:solidFill>
                  <a:srgbClr val="0D0F12"/>
                </a:solidFill>
                <a:latin typeface="Tahoma"/>
                <a:cs typeface="Tahoma"/>
              </a:rPr>
              <a:t>Tradition</a:t>
            </a:r>
            <a:r>
              <a:rPr dirty="0" sz="4100" spc="-9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05" b="1">
                <a:solidFill>
                  <a:srgbClr val="0D0F12"/>
                </a:solidFill>
                <a:latin typeface="Tahoma"/>
                <a:cs typeface="Tahoma"/>
              </a:rPr>
              <a:t>And </a:t>
            </a:r>
            <a:r>
              <a:rPr dirty="0" sz="4100" spc="-280" b="1">
                <a:solidFill>
                  <a:srgbClr val="0D0F12"/>
                </a:solidFill>
                <a:latin typeface="Tahoma"/>
                <a:cs typeface="Tahoma"/>
              </a:rPr>
              <a:t>Care,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5" b="1">
                <a:solidFill>
                  <a:srgbClr val="0D0F12"/>
                </a:solidFill>
                <a:latin typeface="Tahoma"/>
                <a:cs typeface="Tahoma"/>
              </a:rPr>
              <a:t>The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u="heavy" sz="4100" spc="-38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Best</a:t>
            </a:r>
            <a:r>
              <a:rPr dirty="0" u="heavy" sz="4100" spc="-114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4100" spc="-31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Japanese</a:t>
            </a:r>
            <a:r>
              <a:rPr dirty="0" sz="4100" spc="-31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u="heavy" sz="4100" spc="-35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Knives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180" b="1">
                <a:solidFill>
                  <a:srgbClr val="0D0F12"/>
                </a:solidFill>
                <a:latin typeface="Tahoma"/>
                <a:cs typeface="Tahoma"/>
              </a:rPr>
              <a:t>Offer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25" b="1">
                <a:solidFill>
                  <a:srgbClr val="0D0F12"/>
                </a:solidFill>
                <a:latin typeface="Tahoma"/>
                <a:cs typeface="Tahoma"/>
              </a:rPr>
              <a:t>Unmatched </a:t>
            </a:r>
            <a:r>
              <a:rPr dirty="0" sz="4100" spc="-285" b="1">
                <a:solidFill>
                  <a:srgbClr val="0D0F12"/>
                </a:solidFill>
                <a:latin typeface="Tahoma"/>
                <a:cs typeface="Tahoma"/>
              </a:rPr>
              <a:t>Sharpness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0" b="1">
                <a:solidFill>
                  <a:srgbClr val="0D0F12"/>
                </a:solidFill>
                <a:latin typeface="Tahoma"/>
                <a:cs typeface="Tahoma"/>
              </a:rPr>
              <a:t>And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85" b="1">
                <a:solidFill>
                  <a:srgbClr val="0D0F12"/>
                </a:solidFill>
                <a:latin typeface="Tahoma"/>
                <a:cs typeface="Tahoma"/>
              </a:rPr>
              <a:t>Grace.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5" b="1">
                <a:solidFill>
                  <a:srgbClr val="0D0F12"/>
                </a:solidFill>
                <a:latin typeface="Tahoma"/>
                <a:cs typeface="Tahoma"/>
              </a:rPr>
              <a:t>Each </a:t>
            </a:r>
            <a:r>
              <a:rPr dirty="0" sz="4100" spc="-325" b="1">
                <a:solidFill>
                  <a:srgbClr val="0D0F12"/>
                </a:solidFill>
                <a:latin typeface="Tahoma"/>
                <a:cs typeface="Tahoma"/>
              </a:rPr>
              <a:t>Blade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95" b="1">
                <a:solidFill>
                  <a:srgbClr val="0D0F12"/>
                </a:solidFill>
                <a:latin typeface="Tahoma"/>
                <a:cs typeface="Tahoma"/>
              </a:rPr>
              <a:t>Tells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95" b="1">
                <a:solidFill>
                  <a:srgbClr val="0D0F12"/>
                </a:solidFill>
                <a:latin typeface="Tahoma"/>
                <a:cs typeface="Tahoma"/>
              </a:rPr>
              <a:t>A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54" b="1">
                <a:solidFill>
                  <a:srgbClr val="0D0F12"/>
                </a:solidFill>
                <a:latin typeface="Tahoma"/>
                <a:cs typeface="Tahoma"/>
              </a:rPr>
              <a:t>Story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25" b="1">
                <a:solidFill>
                  <a:srgbClr val="0D0F12"/>
                </a:solidFill>
                <a:latin typeface="Tahoma"/>
                <a:cs typeface="Tahoma"/>
              </a:rPr>
              <a:t>Of </a:t>
            </a:r>
            <a:r>
              <a:rPr dirty="0" sz="4100" spc="-350" b="1">
                <a:solidFill>
                  <a:srgbClr val="0D0F12"/>
                </a:solidFill>
                <a:latin typeface="Tahoma"/>
                <a:cs typeface="Tahoma"/>
              </a:rPr>
              <a:t>Generations,</a:t>
            </a:r>
            <a:r>
              <a:rPr dirty="0" sz="4100" spc="-10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60" b="1">
                <a:solidFill>
                  <a:srgbClr val="0D0F12"/>
                </a:solidFill>
                <a:latin typeface="Tahoma"/>
                <a:cs typeface="Tahoma"/>
              </a:rPr>
              <a:t>Where</a:t>
            </a:r>
            <a:r>
              <a:rPr dirty="0" sz="4100" spc="-10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30" b="1">
                <a:solidFill>
                  <a:srgbClr val="0D0F12"/>
                </a:solidFill>
                <a:latin typeface="Tahoma"/>
                <a:cs typeface="Tahoma"/>
              </a:rPr>
              <a:t>Heritage </a:t>
            </a:r>
            <a:r>
              <a:rPr dirty="0" sz="4100" spc="-425" b="1">
                <a:solidFill>
                  <a:srgbClr val="0D0F12"/>
                </a:solidFill>
                <a:latin typeface="Tahoma"/>
                <a:cs typeface="Tahoma"/>
              </a:rPr>
              <a:t>Meets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15" b="1">
                <a:solidFill>
                  <a:srgbClr val="0D0F12"/>
                </a:solidFill>
                <a:latin typeface="Tahoma"/>
                <a:cs typeface="Tahoma"/>
              </a:rPr>
              <a:t>Modern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95" b="1">
                <a:solidFill>
                  <a:srgbClr val="0D0F12"/>
                </a:solidFill>
                <a:latin typeface="Tahoma"/>
                <a:cs typeface="Tahoma"/>
              </a:rPr>
              <a:t>Innovation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30" b="1">
                <a:solidFill>
                  <a:srgbClr val="0D0F12"/>
                </a:solidFill>
                <a:latin typeface="Tahoma"/>
                <a:cs typeface="Tahoma"/>
              </a:rPr>
              <a:t>To </a:t>
            </a:r>
            <a:r>
              <a:rPr dirty="0" sz="4100" spc="-320" b="1">
                <a:solidFill>
                  <a:srgbClr val="0D0F12"/>
                </a:solidFill>
                <a:latin typeface="Tahoma"/>
                <a:cs typeface="Tahoma"/>
              </a:rPr>
              <a:t>Deliver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00" b="1">
                <a:solidFill>
                  <a:srgbClr val="0D0F12"/>
                </a:solidFill>
                <a:latin typeface="Tahoma"/>
                <a:cs typeface="Tahoma"/>
              </a:rPr>
              <a:t>An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30" b="1">
                <a:solidFill>
                  <a:srgbClr val="0D0F12"/>
                </a:solidFill>
                <a:latin typeface="Tahoma"/>
                <a:cs typeface="Tahoma"/>
              </a:rPr>
              <a:t>Unforgettable </a:t>
            </a:r>
            <a:r>
              <a:rPr dirty="0" sz="4100" spc="-360" b="1">
                <a:solidFill>
                  <a:srgbClr val="0D0F12"/>
                </a:solidFill>
                <a:latin typeface="Tahoma"/>
                <a:cs typeface="Tahoma"/>
              </a:rPr>
              <a:t>Cooking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10" b="1">
                <a:solidFill>
                  <a:srgbClr val="0D0F12"/>
                </a:solidFill>
                <a:latin typeface="Tahoma"/>
                <a:cs typeface="Tahoma"/>
              </a:rPr>
              <a:t>Experience.</a:t>
            </a:r>
            <a:endParaRPr sz="4100">
              <a:latin typeface="Tahoma"/>
              <a:cs typeface="Tahom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4331664" y="9806909"/>
            <a:ext cx="26034" cy="38100"/>
          </a:xfrm>
          <a:custGeom>
            <a:avLst/>
            <a:gdLst/>
            <a:ahLst/>
            <a:cxnLst/>
            <a:rect l="l" t="t" r="r" b="b"/>
            <a:pathLst>
              <a:path w="26034" h="38100">
                <a:moveTo>
                  <a:pt x="25542" y="38100"/>
                </a:moveTo>
                <a:lnTo>
                  <a:pt x="0" y="38100"/>
                </a:lnTo>
                <a:lnTo>
                  <a:pt x="0" y="0"/>
                </a:lnTo>
                <a:lnTo>
                  <a:pt x="25542" y="0"/>
                </a:lnTo>
                <a:lnTo>
                  <a:pt x="25542" y="38100"/>
                </a:lnTo>
                <a:close/>
              </a:path>
            </a:pathLst>
          </a:custGeom>
          <a:solidFill>
            <a:srgbClr val="0D0F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2516408" y="9323001"/>
            <a:ext cx="3696970" cy="575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Www.Ja</a:t>
            </a:r>
            <a:r>
              <a:rPr dirty="0" sz="3500" spc="-290" b="1">
                <a:solidFill>
                  <a:srgbClr val="0D0F12"/>
                </a:solidFill>
                <a:latin typeface="Tahoma"/>
                <a:cs typeface="Tahoma"/>
                <a:hlinkClick r:id="rId6"/>
              </a:rPr>
              <a:t>yg</a:t>
            </a: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er.co.uk</a:t>
            </a:r>
            <a:endParaRPr sz="3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260" y="82082"/>
            <a:ext cx="3476640" cy="1010597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57600" y="91577"/>
            <a:ext cx="7138558" cy="1010600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28879" y="284263"/>
            <a:ext cx="3028949" cy="154304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1058459" y="2209119"/>
            <a:ext cx="6795770" cy="65405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 indent="-635">
              <a:lnSpc>
                <a:spcPct val="115900"/>
              </a:lnSpc>
              <a:spcBef>
                <a:spcPts val="90"/>
              </a:spcBef>
            </a:pPr>
            <a:r>
              <a:rPr dirty="0" sz="4100" spc="-254" b="1">
                <a:solidFill>
                  <a:srgbClr val="0D0F12"/>
                </a:solidFill>
                <a:latin typeface="Tahoma"/>
                <a:cs typeface="Tahoma"/>
              </a:rPr>
              <a:t>Our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00" b="1">
                <a:solidFill>
                  <a:srgbClr val="0D0F12"/>
                </a:solidFill>
                <a:latin typeface="Tahoma"/>
                <a:cs typeface="Tahoma"/>
              </a:rPr>
              <a:t>Website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65" b="1">
                <a:solidFill>
                  <a:srgbClr val="0D0F12"/>
                </a:solidFill>
                <a:latin typeface="Tahoma"/>
                <a:cs typeface="Tahoma"/>
              </a:rPr>
              <a:t>Showcases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09" b="1">
                <a:solidFill>
                  <a:srgbClr val="0D0F12"/>
                </a:solidFill>
                <a:latin typeface="Tahoma"/>
                <a:cs typeface="Tahoma"/>
              </a:rPr>
              <a:t>Only </a:t>
            </a:r>
            <a:r>
              <a:rPr dirty="0" sz="4100" spc="-385" b="1">
                <a:solidFill>
                  <a:srgbClr val="0D0F12"/>
                </a:solidFill>
                <a:latin typeface="Tahoma"/>
                <a:cs typeface="Tahoma"/>
              </a:rPr>
              <a:t>The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u="heavy" sz="4100" spc="-38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Best</a:t>
            </a:r>
            <a:r>
              <a:rPr dirty="0" u="heavy" sz="4100" spc="-11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4100" spc="-30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Japanese</a:t>
            </a:r>
            <a:r>
              <a:rPr dirty="0" u="heavy" sz="4100" spc="-11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4100" spc="-35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Knives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45" b="1">
                <a:solidFill>
                  <a:srgbClr val="0D0F12"/>
                </a:solidFill>
                <a:latin typeface="Tahoma"/>
                <a:cs typeface="Tahoma"/>
              </a:rPr>
              <a:t>– </a:t>
            </a:r>
            <a:r>
              <a:rPr dirty="0" sz="4100" spc="-275" b="1">
                <a:solidFill>
                  <a:srgbClr val="0D0F12"/>
                </a:solidFill>
                <a:latin typeface="Tahoma"/>
                <a:cs typeface="Tahoma"/>
              </a:rPr>
              <a:t>Trusted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25" b="1">
                <a:solidFill>
                  <a:srgbClr val="0D0F12"/>
                </a:solidFill>
                <a:latin typeface="Tahoma"/>
                <a:cs typeface="Tahoma"/>
              </a:rPr>
              <a:t>By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45" b="1">
                <a:solidFill>
                  <a:srgbClr val="0D0F12"/>
                </a:solidFill>
                <a:latin typeface="Tahoma"/>
                <a:cs typeface="Tahoma"/>
              </a:rPr>
              <a:t>Chefs,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60" b="1">
                <a:solidFill>
                  <a:srgbClr val="0D0F12"/>
                </a:solidFill>
                <a:latin typeface="Tahoma"/>
                <a:cs typeface="Tahoma"/>
              </a:rPr>
              <a:t>Loved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50" b="1">
                <a:solidFill>
                  <a:srgbClr val="0D0F12"/>
                </a:solidFill>
                <a:latin typeface="Tahoma"/>
                <a:cs typeface="Tahoma"/>
              </a:rPr>
              <a:t>By </a:t>
            </a:r>
            <a:r>
              <a:rPr dirty="0" sz="4100" spc="-540" b="1">
                <a:solidFill>
                  <a:srgbClr val="0D0F12"/>
                </a:solidFill>
                <a:latin typeface="Tahoma"/>
                <a:cs typeface="Tahoma"/>
              </a:rPr>
              <a:t>Home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60" b="1">
                <a:solidFill>
                  <a:srgbClr val="0D0F12"/>
                </a:solidFill>
                <a:latin typeface="Tahoma"/>
                <a:cs typeface="Tahoma"/>
              </a:rPr>
              <a:t>Cooks.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20" b="1">
                <a:solidFill>
                  <a:srgbClr val="0D0F12"/>
                </a:solidFill>
                <a:latin typeface="Tahoma"/>
                <a:cs typeface="Tahoma"/>
              </a:rPr>
              <a:t>Dive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90" b="1">
                <a:solidFill>
                  <a:srgbClr val="0D0F12"/>
                </a:solidFill>
                <a:latin typeface="Tahoma"/>
                <a:cs typeface="Tahoma"/>
              </a:rPr>
              <a:t>Into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45" b="1">
                <a:solidFill>
                  <a:srgbClr val="0D0F12"/>
                </a:solidFill>
                <a:latin typeface="Tahoma"/>
                <a:cs typeface="Tahoma"/>
              </a:rPr>
              <a:t>A </a:t>
            </a:r>
            <a:r>
              <a:rPr dirty="0" sz="4100" spc="-335" b="1">
                <a:solidFill>
                  <a:srgbClr val="0D0F12"/>
                </a:solidFill>
                <a:latin typeface="Tahoma"/>
                <a:cs typeface="Tahoma"/>
              </a:rPr>
              <a:t>Handpicked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95" b="1">
                <a:solidFill>
                  <a:srgbClr val="0D0F12"/>
                </a:solidFill>
                <a:latin typeface="Tahoma"/>
                <a:cs typeface="Tahoma"/>
              </a:rPr>
              <a:t>Range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40" b="1">
                <a:solidFill>
                  <a:srgbClr val="0D0F12"/>
                </a:solidFill>
                <a:latin typeface="Tahoma"/>
                <a:cs typeface="Tahoma"/>
              </a:rPr>
              <a:t>That </a:t>
            </a:r>
            <a:r>
              <a:rPr dirty="0" sz="4100" spc="-330" b="1">
                <a:solidFill>
                  <a:srgbClr val="0D0F12"/>
                </a:solidFill>
                <a:latin typeface="Tahoma"/>
                <a:cs typeface="Tahoma"/>
              </a:rPr>
              <a:t>Celebrates</a:t>
            </a:r>
            <a:r>
              <a:rPr dirty="0" sz="4100" spc="-10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5" b="1">
                <a:solidFill>
                  <a:srgbClr val="0D0F12"/>
                </a:solidFill>
                <a:latin typeface="Tahoma"/>
                <a:cs typeface="Tahoma"/>
              </a:rPr>
              <a:t>Japanese</a:t>
            </a:r>
            <a:r>
              <a:rPr dirty="0" sz="4100" spc="-10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10" b="1">
                <a:solidFill>
                  <a:srgbClr val="0D0F12"/>
                </a:solidFill>
                <a:latin typeface="Tahoma"/>
                <a:cs typeface="Tahoma"/>
              </a:rPr>
              <a:t>Mastery, </a:t>
            </a:r>
            <a:r>
              <a:rPr dirty="0" sz="4100" spc="-300" b="1">
                <a:solidFill>
                  <a:srgbClr val="0D0F12"/>
                </a:solidFill>
                <a:latin typeface="Tahoma"/>
                <a:cs typeface="Tahoma"/>
              </a:rPr>
              <a:t>Perfect</a:t>
            </a:r>
            <a:r>
              <a:rPr dirty="0" sz="4100" spc="-13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140" b="1">
                <a:solidFill>
                  <a:srgbClr val="0D0F12"/>
                </a:solidFill>
                <a:latin typeface="Tahoma"/>
                <a:cs typeface="Tahoma"/>
              </a:rPr>
              <a:t>For </a:t>
            </a:r>
            <a:r>
              <a:rPr dirty="0" sz="4100" spc="-265" b="1">
                <a:solidFill>
                  <a:srgbClr val="0D0F12"/>
                </a:solidFill>
                <a:latin typeface="Tahoma"/>
                <a:cs typeface="Tahoma"/>
              </a:rPr>
              <a:t>Every</a:t>
            </a:r>
            <a:r>
              <a:rPr dirty="0" sz="4100" spc="-13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60" b="1">
                <a:solidFill>
                  <a:srgbClr val="0D0F12"/>
                </a:solidFill>
                <a:latin typeface="Tahoma"/>
                <a:cs typeface="Tahoma"/>
              </a:rPr>
              <a:t>Kitchen </a:t>
            </a:r>
            <a:r>
              <a:rPr dirty="0" sz="4100" spc="-320" b="1">
                <a:solidFill>
                  <a:srgbClr val="0D0F12"/>
                </a:solidFill>
                <a:latin typeface="Tahoma"/>
                <a:cs typeface="Tahoma"/>
              </a:rPr>
              <a:t>Enthusiast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55" b="1">
                <a:solidFill>
                  <a:srgbClr val="0D0F12"/>
                </a:solidFill>
                <a:latin typeface="Tahoma"/>
                <a:cs typeface="Tahoma"/>
              </a:rPr>
              <a:t>Who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20" b="1">
                <a:solidFill>
                  <a:srgbClr val="0D0F12"/>
                </a:solidFill>
                <a:latin typeface="Tahoma"/>
                <a:cs typeface="Tahoma"/>
              </a:rPr>
              <a:t>Values </a:t>
            </a:r>
            <a:r>
              <a:rPr dirty="0" sz="4100" spc="-330" b="1">
                <a:solidFill>
                  <a:srgbClr val="0D0F12"/>
                </a:solidFill>
                <a:latin typeface="Tahoma"/>
                <a:cs typeface="Tahoma"/>
              </a:rPr>
              <a:t>Quality.</a:t>
            </a:r>
            <a:endParaRPr sz="4100">
              <a:latin typeface="Tahoma"/>
              <a:cs typeface="Tahom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4331664" y="9806909"/>
            <a:ext cx="26034" cy="38100"/>
          </a:xfrm>
          <a:custGeom>
            <a:avLst/>
            <a:gdLst/>
            <a:ahLst/>
            <a:cxnLst/>
            <a:rect l="l" t="t" r="r" b="b"/>
            <a:pathLst>
              <a:path w="26034" h="38100">
                <a:moveTo>
                  <a:pt x="25542" y="38100"/>
                </a:moveTo>
                <a:lnTo>
                  <a:pt x="0" y="38100"/>
                </a:lnTo>
                <a:lnTo>
                  <a:pt x="0" y="0"/>
                </a:lnTo>
                <a:lnTo>
                  <a:pt x="25542" y="0"/>
                </a:lnTo>
                <a:lnTo>
                  <a:pt x="25542" y="38100"/>
                </a:lnTo>
                <a:close/>
              </a:path>
            </a:pathLst>
          </a:custGeom>
          <a:solidFill>
            <a:srgbClr val="0D0F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2516408" y="9323001"/>
            <a:ext cx="3696970" cy="575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Www.Ja</a:t>
            </a:r>
            <a:r>
              <a:rPr dirty="0" sz="3500" spc="-290" b="1">
                <a:solidFill>
                  <a:srgbClr val="0D0F12"/>
                </a:solidFill>
                <a:latin typeface="Tahoma"/>
                <a:cs typeface="Tahoma"/>
                <a:hlinkClick r:id="rId6"/>
              </a:rPr>
              <a:t>yg</a:t>
            </a: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er.co.uk</a:t>
            </a:r>
            <a:endParaRPr sz="3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260" y="82082"/>
            <a:ext cx="3476640" cy="1010597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57600" y="91577"/>
            <a:ext cx="7138558" cy="1010600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28879" y="284263"/>
            <a:ext cx="3028949" cy="154304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0983450" y="2571070"/>
            <a:ext cx="6946265" cy="58166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92710" marR="85090">
              <a:lnSpc>
                <a:spcPct val="115900"/>
              </a:lnSpc>
              <a:spcBef>
                <a:spcPts val="90"/>
              </a:spcBef>
            </a:pPr>
            <a:r>
              <a:rPr dirty="0" sz="4100" spc="-385" b="1">
                <a:solidFill>
                  <a:srgbClr val="0D0F12"/>
                </a:solidFill>
                <a:latin typeface="Tahoma"/>
                <a:cs typeface="Tahoma"/>
              </a:rPr>
              <a:t>The</a:t>
            </a:r>
            <a:r>
              <a:rPr dirty="0" u="heavy" sz="4100" spc="-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4100" spc="-38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Best</a:t>
            </a:r>
            <a:r>
              <a:rPr dirty="0" u="heavy" sz="4100" spc="-11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4100" spc="-30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Japanese</a:t>
            </a:r>
            <a:r>
              <a:rPr dirty="0" u="heavy" sz="4100" spc="-11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4100" spc="-35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Knives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140" b="1">
                <a:solidFill>
                  <a:srgbClr val="0D0F12"/>
                </a:solidFill>
                <a:latin typeface="Tahoma"/>
                <a:cs typeface="Tahoma"/>
              </a:rPr>
              <a:t>Are </a:t>
            </a:r>
            <a:r>
              <a:rPr dirty="0" sz="4100" spc="-245" b="1">
                <a:solidFill>
                  <a:srgbClr val="0D0F12"/>
                </a:solidFill>
                <a:latin typeface="Tahoma"/>
                <a:cs typeface="Tahoma"/>
              </a:rPr>
              <a:t>Born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0" b="1">
                <a:solidFill>
                  <a:srgbClr val="0D0F12"/>
                </a:solidFill>
                <a:latin typeface="Tahoma"/>
                <a:cs typeface="Tahoma"/>
              </a:rPr>
              <a:t>Of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60" b="1">
                <a:solidFill>
                  <a:srgbClr val="0D0F12"/>
                </a:solidFill>
                <a:latin typeface="Tahoma"/>
                <a:cs typeface="Tahoma"/>
              </a:rPr>
              <a:t>Ancient</a:t>
            </a:r>
            <a:r>
              <a:rPr dirty="0" sz="4100" spc="-10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55" b="1">
                <a:solidFill>
                  <a:srgbClr val="0D0F12"/>
                </a:solidFill>
                <a:latin typeface="Tahoma"/>
                <a:cs typeface="Tahoma"/>
              </a:rPr>
              <a:t>Techniques </a:t>
            </a:r>
            <a:r>
              <a:rPr dirty="0" sz="4100" spc="-380" b="1">
                <a:solidFill>
                  <a:srgbClr val="0D0F12"/>
                </a:solidFill>
                <a:latin typeface="Tahoma"/>
                <a:cs typeface="Tahoma"/>
              </a:rPr>
              <a:t>And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15" b="1">
                <a:solidFill>
                  <a:srgbClr val="0D0F12"/>
                </a:solidFill>
                <a:latin typeface="Tahoma"/>
                <a:cs typeface="Tahoma"/>
              </a:rPr>
              <a:t>Modern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15" b="1">
                <a:solidFill>
                  <a:srgbClr val="0D0F12"/>
                </a:solidFill>
                <a:latin typeface="Tahoma"/>
                <a:cs typeface="Tahoma"/>
              </a:rPr>
              <a:t>Perfection.</a:t>
            </a:r>
            <a:endParaRPr sz="4100">
              <a:latin typeface="Tahoma"/>
              <a:cs typeface="Tahoma"/>
            </a:endParaRPr>
          </a:p>
          <a:p>
            <a:pPr algn="ctr" marL="12700" marR="5080" indent="-635">
              <a:lnSpc>
                <a:spcPts val="5700"/>
              </a:lnSpc>
              <a:spcBef>
                <a:spcPts val="120"/>
              </a:spcBef>
            </a:pPr>
            <a:r>
              <a:rPr dirty="0" sz="4100" spc="-275" b="1">
                <a:solidFill>
                  <a:srgbClr val="0D0F12"/>
                </a:solidFill>
                <a:latin typeface="Tahoma"/>
                <a:cs typeface="Tahoma"/>
              </a:rPr>
              <a:t>Expert</a:t>
            </a:r>
            <a:r>
              <a:rPr dirty="0" sz="4100" spc="-10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54" b="1">
                <a:solidFill>
                  <a:srgbClr val="0D0F12"/>
                </a:solidFill>
                <a:latin typeface="Tahoma"/>
                <a:cs typeface="Tahoma"/>
              </a:rPr>
              <a:t>Artisans</a:t>
            </a:r>
            <a:r>
              <a:rPr dirty="0" sz="4100" spc="-10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55" b="1">
                <a:solidFill>
                  <a:srgbClr val="0D0F12"/>
                </a:solidFill>
                <a:latin typeface="Tahoma"/>
                <a:cs typeface="Tahoma"/>
              </a:rPr>
              <a:t>Shape</a:t>
            </a:r>
            <a:r>
              <a:rPr dirty="0" sz="4100" spc="-9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5" b="1">
                <a:solidFill>
                  <a:srgbClr val="0D0F12"/>
                </a:solidFill>
                <a:latin typeface="Tahoma"/>
                <a:cs typeface="Tahoma"/>
              </a:rPr>
              <a:t>Each </a:t>
            </a:r>
            <a:r>
              <a:rPr dirty="0" sz="4100" spc="-325" b="1">
                <a:solidFill>
                  <a:srgbClr val="0D0F12"/>
                </a:solidFill>
                <a:latin typeface="Tahoma"/>
                <a:cs typeface="Tahoma"/>
              </a:rPr>
              <a:t>Blade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95" b="1">
                <a:solidFill>
                  <a:srgbClr val="0D0F12"/>
                </a:solidFill>
                <a:latin typeface="Tahoma"/>
                <a:cs typeface="Tahoma"/>
              </a:rPr>
              <a:t>With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5" b="1">
                <a:solidFill>
                  <a:srgbClr val="0D0F12"/>
                </a:solidFill>
                <a:latin typeface="Tahoma"/>
                <a:cs typeface="Tahoma"/>
              </a:rPr>
              <a:t>Patience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0" b="1">
                <a:solidFill>
                  <a:srgbClr val="0D0F12"/>
                </a:solidFill>
                <a:latin typeface="Tahoma"/>
                <a:cs typeface="Tahoma"/>
              </a:rPr>
              <a:t>And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30" b="1">
                <a:solidFill>
                  <a:srgbClr val="0D0F12"/>
                </a:solidFill>
                <a:latin typeface="Tahoma"/>
                <a:cs typeface="Tahoma"/>
              </a:rPr>
              <a:t>Pride, </a:t>
            </a:r>
            <a:r>
              <a:rPr dirty="0" sz="4100" spc="-260" b="1">
                <a:solidFill>
                  <a:srgbClr val="0D0F12"/>
                </a:solidFill>
                <a:latin typeface="Tahoma"/>
                <a:cs typeface="Tahoma"/>
              </a:rPr>
              <a:t>Ensuring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20" b="1">
                <a:solidFill>
                  <a:srgbClr val="0D0F12"/>
                </a:solidFill>
                <a:latin typeface="Tahoma"/>
                <a:cs typeface="Tahoma"/>
              </a:rPr>
              <a:t>That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65" b="1">
                <a:solidFill>
                  <a:srgbClr val="0D0F12"/>
                </a:solidFill>
                <a:latin typeface="Tahoma"/>
                <a:cs typeface="Tahoma"/>
              </a:rPr>
              <a:t>Every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95" b="1">
                <a:solidFill>
                  <a:srgbClr val="0D0F12"/>
                </a:solidFill>
                <a:latin typeface="Tahoma"/>
                <a:cs typeface="Tahoma"/>
              </a:rPr>
              <a:t>Cut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90" b="1">
                <a:solidFill>
                  <a:srgbClr val="0D0F12"/>
                </a:solidFill>
                <a:latin typeface="Tahoma"/>
                <a:cs typeface="Tahoma"/>
              </a:rPr>
              <a:t>You </a:t>
            </a:r>
            <a:r>
              <a:rPr dirty="0" sz="4100" spc="-365" b="1">
                <a:solidFill>
                  <a:srgbClr val="0D0F12"/>
                </a:solidFill>
                <a:latin typeface="Tahoma"/>
                <a:cs typeface="Tahoma"/>
              </a:rPr>
              <a:t>Make</a:t>
            </a:r>
            <a:r>
              <a:rPr dirty="0" sz="4100" spc="-13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25" b="1">
                <a:solidFill>
                  <a:srgbClr val="0D0F12"/>
                </a:solidFill>
                <a:latin typeface="Tahoma"/>
                <a:cs typeface="Tahoma"/>
              </a:rPr>
              <a:t>Reflects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40" b="1">
                <a:solidFill>
                  <a:srgbClr val="0D0F12"/>
                </a:solidFill>
                <a:latin typeface="Tahoma"/>
                <a:cs typeface="Tahoma"/>
              </a:rPr>
              <a:t>Elegance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05" b="1">
                <a:solidFill>
                  <a:srgbClr val="0D0F12"/>
                </a:solidFill>
                <a:latin typeface="Tahoma"/>
                <a:cs typeface="Tahoma"/>
              </a:rPr>
              <a:t>And 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Accuracy.</a:t>
            </a:r>
            <a:endParaRPr sz="4100">
              <a:latin typeface="Tahoma"/>
              <a:cs typeface="Tahom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4331664" y="9806909"/>
            <a:ext cx="26034" cy="38100"/>
          </a:xfrm>
          <a:custGeom>
            <a:avLst/>
            <a:gdLst/>
            <a:ahLst/>
            <a:cxnLst/>
            <a:rect l="l" t="t" r="r" b="b"/>
            <a:pathLst>
              <a:path w="26034" h="38100">
                <a:moveTo>
                  <a:pt x="25542" y="38100"/>
                </a:moveTo>
                <a:lnTo>
                  <a:pt x="0" y="38100"/>
                </a:lnTo>
                <a:lnTo>
                  <a:pt x="0" y="0"/>
                </a:lnTo>
                <a:lnTo>
                  <a:pt x="25542" y="0"/>
                </a:lnTo>
                <a:lnTo>
                  <a:pt x="25542" y="38100"/>
                </a:lnTo>
                <a:close/>
              </a:path>
            </a:pathLst>
          </a:custGeom>
          <a:solidFill>
            <a:srgbClr val="0D0F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2516408" y="9323001"/>
            <a:ext cx="3696970" cy="575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Www.Ja</a:t>
            </a:r>
            <a:r>
              <a:rPr dirty="0" sz="3500" spc="-290" b="1">
                <a:solidFill>
                  <a:srgbClr val="0D0F12"/>
                </a:solidFill>
                <a:latin typeface="Tahoma"/>
                <a:cs typeface="Tahoma"/>
                <a:hlinkClick r:id="rId6"/>
              </a:rPr>
              <a:t>yg</a:t>
            </a: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er.co.uk</a:t>
            </a:r>
            <a:endParaRPr sz="3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260" y="82082"/>
            <a:ext cx="3476640" cy="1010597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57600" y="91577"/>
            <a:ext cx="7138558" cy="1010600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28879" y="284263"/>
            <a:ext cx="3028949" cy="154304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1086738" y="2571070"/>
            <a:ext cx="6739255" cy="58166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065" marR="5080">
              <a:lnSpc>
                <a:spcPct val="115900"/>
              </a:lnSpc>
              <a:spcBef>
                <a:spcPts val="90"/>
              </a:spcBef>
            </a:pPr>
            <a:r>
              <a:rPr dirty="0" sz="4100" spc="-300" b="1">
                <a:solidFill>
                  <a:srgbClr val="0D0F12"/>
                </a:solidFill>
                <a:latin typeface="Tahoma"/>
                <a:cs typeface="Tahoma"/>
              </a:rPr>
              <a:t>From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45" b="1">
                <a:solidFill>
                  <a:srgbClr val="0D0F12"/>
                </a:solidFill>
                <a:latin typeface="Tahoma"/>
                <a:cs typeface="Tahoma"/>
              </a:rPr>
              <a:t>Santoku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5" b="1">
                <a:solidFill>
                  <a:srgbClr val="0D0F12"/>
                </a:solidFill>
                <a:latin typeface="Tahoma"/>
                <a:cs typeface="Tahoma"/>
              </a:rPr>
              <a:t>To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20" b="1">
                <a:solidFill>
                  <a:srgbClr val="0D0F12"/>
                </a:solidFill>
                <a:latin typeface="Tahoma"/>
                <a:cs typeface="Tahoma"/>
              </a:rPr>
              <a:t>Nakiri,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10" b="1">
                <a:solidFill>
                  <a:srgbClr val="0D0F12"/>
                </a:solidFill>
                <a:latin typeface="Tahoma"/>
                <a:cs typeface="Tahoma"/>
              </a:rPr>
              <a:t>Find </a:t>
            </a:r>
            <a:r>
              <a:rPr dirty="0" sz="4100" spc="-385" b="1">
                <a:solidFill>
                  <a:srgbClr val="0D0F12"/>
                </a:solidFill>
                <a:latin typeface="Tahoma"/>
                <a:cs typeface="Tahoma"/>
              </a:rPr>
              <a:t>The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u="heavy" sz="4100" spc="-38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Best</a:t>
            </a:r>
            <a:r>
              <a:rPr dirty="0" u="heavy" sz="4100" spc="-11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4100" spc="-30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Japanese</a:t>
            </a:r>
            <a:r>
              <a:rPr dirty="0" u="heavy" sz="4100" spc="-11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4100" spc="-35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Knives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30" b="1">
                <a:solidFill>
                  <a:srgbClr val="0D0F12"/>
                </a:solidFill>
                <a:latin typeface="Tahoma"/>
                <a:cs typeface="Tahoma"/>
              </a:rPr>
              <a:t>To </a:t>
            </a:r>
            <a:r>
              <a:rPr dirty="0" sz="4100" spc="-315" b="1">
                <a:solidFill>
                  <a:srgbClr val="0D0F12"/>
                </a:solidFill>
                <a:latin typeface="Tahoma"/>
                <a:cs typeface="Tahoma"/>
              </a:rPr>
              <a:t>Suit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155" b="1">
                <a:solidFill>
                  <a:srgbClr val="0D0F12"/>
                </a:solidFill>
                <a:latin typeface="Tahoma"/>
                <a:cs typeface="Tahoma"/>
              </a:rPr>
              <a:t>Your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60" b="1">
                <a:solidFill>
                  <a:srgbClr val="0D0F12"/>
                </a:solidFill>
                <a:latin typeface="Tahoma"/>
                <a:cs typeface="Tahoma"/>
              </a:rPr>
              <a:t>Cooking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60" b="1">
                <a:solidFill>
                  <a:srgbClr val="0D0F12"/>
                </a:solidFill>
                <a:latin typeface="Tahoma"/>
                <a:cs typeface="Tahoma"/>
              </a:rPr>
              <a:t>Style.</a:t>
            </a:r>
            <a:endParaRPr sz="4100">
              <a:latin typeface="Tahoma"/>
              <a:cs typeface="Tahoma"/>
            </a:endParaRPr>
          </a:p>
          <a:p>
            <a:pPr algn="ctr" marL="15240" marR="7620">
              <a:lnSpc>
                <a:spcPts val="5700"/>
              </a:lnSpc>
              <a:spcBef>
                <a:spcPts val="120"/>
              </a:spcBef>
            </a:pPr>
            <a:r>
              <a:rPr dirty="0" sz="4100" spc="-375" b="1">
                <a:solidFill>
                  <a:srgbClr val="0D0F12"/>
                </a:solidFill>
                <a:latin typeface="Tahoma"/>
                <a:cs typeface="Tahoma"/>
              </a:rPr>
              <a:t>Whether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54" b="1">
                <a:solidFill>
                  <a:srgbClr val="0D0F12"/>
                </a:solidFill>
                <a:latin typeface="Tahoma"/>
                <a:cs typeface="Tahoma"/>
              </a:rPr>
              <a:t>You're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90" b="1">
                <a:solidFill>
                  <a:srgbClr val="0D0F12"/>
                </a:solidFill>
                <a:latin typeface="Tahoma"/>
                <a:cs typeface="Tahoma"/>
              </a:rPr>
              <a:t>Slicing </a:t>
            </a:r>
            <a:r>
              <a:rPr dirty="0" sz="4100" spc="-340" b="1">
                <a:solidFill>
                  <a:srgbClr val="0D0F12"/>
                </a:solidFill>
                <a:latin typeface="Tahoma"/>
                <a:cs typeface="Tahoma"/>
              </a:rPr>
              <a:t>Sashimi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20" b="1">
                <a:solidFill>
                  <a:srgbClr val="0D0F12"/>
                </a:solidFill>
                <a:latin typeface="Tahoma"/>
                <a:cs typeface="Tahoma"/>
              </a:rPr>
              <a:t>Or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30" b="1">
                <a:solidFill>
                  <a:srgbClr val="0D0F12"/>
                </a:solidFill>
                <a:latin typeface="Tahoma"/>
                <a:cs typeface="Tahoma"/>
              </a:rPr>
              <a:t>Dicing</a:t>
            </a:r>
            <a:r>
              <a:rPr dirty="0" sz="4100" spc="-10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90" b="1">
                <a:solidFill>
                  <a:srgbClr val="0D0F12"/>
                </a:solidFill>
                <a:latin typeface="Tahoma"/>
                <a:cs typeface="Tahoma"/>
              </a:rPr>
              <a:t>Vegetables, </a:t>
            </a:r>
            <a:r>
              <a:rPr dirty="0" sz="4100" spc="-305" b="1">
                <a:solidFill>
                  <a:srgbClr val="0D0F12"/>
                </a:solidFill>
                <a:latin typeface="Tahoma"/>
                <a:cs typeface="Tahoma"/>
              </a:rPr>
              <a:t>There's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95" b="1">
                <a:solidFill>
                  <a:srgbClr val="0D0F12"/>
                </a:solidFill>
                <a:latin typeface="Tahoma"/>
                <a:cs typeface="Tahoma"/>
              </a:rPr>
              <a:t>A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0" b="1">
                <a:solidFill>
                  <a:srgbClr val="0D0F12"/>
                </a:solidFill>
                <a:latin typeface="Tahoma"/>
                <a:cs typeface="Tahoma"/>
              </a:rPr>
              <a:t>Perfect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35" b="1">
                <a:solidFill>
                  <a:srgbClr val="0D0F12"/>
                </a:solidFill>
                <a:latin typeface="Tahoma"/>
                <a:cs typeface="Tahoma"/>
              </a:rPr>
              <a:t>Blade </a:t>
            </a:r>
            <a:r>
              <a:rPr dirty="0" sz="4100" spc="-330" b="1">
                <a:solidFill>
                  <a:srgbClr val="0D0F12"/>
                </a:solidFill>
                <a:latin typeface="Tahoma"/>
                <a:cs typeface="Tahoma"/>
              </a:rPr>
              <a:t>Waiting</a:t>
            </a:r>
            <a:r>
              <a:rPr dirty="0" sz="4100" spc="-13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5" b="1">
                <a:solidFill>
                  <a:srgbClr val="0D0F12"/>
                </a:solidFill>
                <a:latin typeface="Tahoma"/>
                <a:cs typeface="Tahoma"/>
              </a:rPr>
              <a:t>To</a:t>
            </a:r>
            <a:r>
              <a:rPr dirty="0" sz="4100" spc="-13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45" b="1">
                <a:solidFill>
                  <a:srgbClr val="0D0F12"/>
                </a:solidFill>
                <a:latin typeface="Tahoma"/>
                <a:cs typeface="Tahoma"/>
              </a:rPr>
              <a:t>Enhance</a:t>
            </a:r>
            <a:r>
              <a:rPr dirty="0" sz="4100" spc="-13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0" b="1">
                <a:solidFill>
                  <a:srgbClr val="0D0F12"/>
                </a:solidFill>
                <a:latin typeface="Tahoma"/>
                <a:cs typeface="Tahoma"/>
              </a:rPr>
              <a:t>Your </a:t>
            </a:r>
            <a:r>
              <a:rPr dirty="0" sz="4100" spc="-300" b="1">
                <a:solidFill>
                  <a:srgbClr val="0D0F12"/>
                </a:solidFill>
                <a:latin typeface="Tahoma"/>
                <a:cs typeface="Tahoma"/>
              </a:rPr>
              <a:t>Precision.</a:t>
            </a:r>
            <a:endParaRPr sz="4100">
              <a:latin typeface="Tahoma"/>
              <a:cs typeface="Tahom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4331664" y="9806909"/>
            <a:ext cx="26034" cy="38100"/>
          </a:xfrm>
          <a:custGeom>
            <a:avLst/>
            <a:gdLst/>
            <a:ahLst/>
            <a:cxnLst/>
            <a:rect l="l" t="t" r="r" b="b"/>
            <a:pathLst>
              <a:path w="26034" h="38100">
                <a:moveTo>
                  <a:pt x="25542" y="38100"/>
                </a:moveTo>
                <a:lnTo>
                  <a:pt x="0" y="38100"/>
                </a:lnTo>
                <a:lnTo>
                  <a:pt x="0" y="0"/>
                </a:lnTo>
                <a:lnTo>
                  <a:pt x="25542" y="0"/>
                </a:lnTo>
                <a:lnTo>
                  <a:pt x="25542" y="38100"/>
                </a:lnTo>
                <a:close/>
              </a:path>
            </a:pathLst>
          </a:custGeom>
          <a:solidFill>
            <a:srgbClr val="0D0F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2516408" y="9323001"/>
            <a:ext cx="3696970" cy="575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Www.Ja</a:t>
            </a:r>
            <a:r>
              <a:rPr dirty="0" sz="3500" spc="-290" b="1">
                <a:solidFill>
                  <a:srgbClr val="0D0F12"/>
                </a:solidFill>
                <a:latin typeface="Tahoma"/>
                <a:cs typeface="Tahoma"/>
                <a:hlinkClick r:id="rId6"/>
              </a:rPr>
              <a:t>yg</a:t>
            </a: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er.co.uk</a:t>
            </a:r>
            <a:endParaRPr sz="3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260" y="82082"/>
            <a:ext cx="3476640" cy="1010597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57600" y="91577"/>
            <a:ext cx="7138558" cy="1010600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28879" y="284263"/>
            <a:ext cx="3028949" cy="154304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0988808" y="2571070"/>
            <a:ext cx="6934834" cy="58166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065" marR="5080">
              <a:lnSpc>
                <a:spcPct val="115900"/>
              </a:lnSpc>
              <a:spcBef>
                <a:spcPts val="90"/>
              </a:spcBef>
            </a:pPr>
            <a:r>
              <a:rPr dirty="0" sz="4100" spc="-525" b="1">
                <a:solidFill>
                  <a:srgbClr val="0D0F12"/>
                </a:solidFill>
                <a:latin typeface="Tahoma"/>
                <a:cs typeface="Tahoma"/>
              </a:rPr>
              <a:t>We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0" b="1">
                <a:solidFill>
                  <a:srgbClr val="0D0F12"/>
                </a:solidFill>
                <a:latin typeface="Tahoma"/>
                <a:cs typeface="Tahoma"/>
              </a:rPr>
              <a:t>Proudly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40" b="1">
                <a:solidFill>
                  <a:srgbClr val="0D0F12"/>
                </a:solidFill>
                <a:latin typeface="Tahoma"/>
                <a:cs typeface="Tahoma"/>
              </a:rPr>
              <a:t>Stock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90" b="1">
                <a:solidFill>
                  <a:srgbClr val="0D0F12"/>
                </a:solidFill>
                <a:latin typeface="Tahoma"/>
                <a:cs typeface="Tahoma"/>
              </a:rPr>
              <a:t>Only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09" b="1">
                <a:solidFill>
                  <a:srgbClr val="0D0F12"/>
                </a:solidFill>
                <a:latin typeface="Tahoma"/>
                <a:cs typeface="Tahoma"/>
              </a:rPr>
              <a:t>The </a:t>
            </a:r>
            <a:r>
              <a:rPr dirty="0" u="heavy" sz="4100" spc="-38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Best</a:t>
            </a:r>
            <a:r>
              <a:rPr dirty="0" u="heavy" sz="4100" spc="-11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4100" spc="-30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Japanese</a:t>
            </a:r>
            <a:r>
              <a:rPr dirty="0" u="heavy" sz="4100" spc="-11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4100" spc="-35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Knives</a:t>
            </a:r>
            <a:r>
              <a:rPr dirty="0" sz="4100" spc="-10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5" b="1">
                <a:solidFill>
                  <a:srgbClr val="0D0F12"/>
                </a:solidFill>
                <a:latin typeface="Tahoma"/>
                <a:cs typeface="Tahoma"/>
              </a:rPr>
              <a:t>For </a:t>
            </a:r>
            <a:r>
              <a:rPr dirty="0" sz="4100" spc="-325" b="1">
                <a:solidFill>
                  <a:srgbClr val="0D0F12"/>
                </a:solidFill>
                <a:latin typeface="Tahoma"/>
                <a:cs typeface="Tahoma"/>
              </a:rPr>
              <a:t>Quality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0" b="1">
                <a:solidFill>
                  <a:srgbClr val="0D0F12"/>
                </a:solidFill>
                <a:latin typeface="Tahoma"/>
                <a:cs typeface="Tahoma"/>
              </a:rPr>
              <a:t>And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0" b="1">
                <a:solidFill>
                  <a:srgbClr val="0D0F12"/>
                </a:solidFill>
                <a:latin typeface="Tahoma"/>
                <a:cs typeface="Tahoma"/>
              </a:rPr>
              <a:t>Reliability.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30" b="1">
                <a:solidFill>
                  <a:srgbClr val="0D0F12"/>
                </a:solidFill>
                <a:latin typeface="Tahoma"/>
                <a:cs typeface="Tahoma"/>
              </a:rPr>
              <a:t>At </a:t>
            </a:r>
            <a:r>
              <a:rPr dirty="0" sz="4100" spc="-250" b="1">
                <a:solidFill>
                  <a:srgbClr val="0D0F12"/>
                </a:solidFill>
                <a:latin typeface="Tahoma"/>
                <a:cs typeface="Tahoma"/>
              </a:rPr>
              <a:t>Jayger,</a:t>
            </a:r>
            <a:r>
              <a:rPr dirty="0" sz="4100" spc="-10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525" b="1">
                <a:solidFill>
                  <a:srgbClr val="0D0F12"/>
                </a:solidFill>
                <a:latin typeface="Tahoma"/>
                <a:cs typeface="Tahoma"/>
              </a:rPr>
              <a:t>We</a:t>
            </a:r>
            <a:r>
              <a:rPr dirty="0" sz="4100" spc="-10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0" b="1">
                <a:solidFill>
                  <a:srgbClr val="0D0F12"/>
                </a:solidFill>
                <a:latin typeface="Tahoma"/>
                <a:cs typeface="Tahoma"/>
              </a:rPr>
              <a:t>Believe</a:t>
            </a:r>
            <a:r>
              <a:rPr dirty="0" sz="4100" spc="-10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580" b="1">
                <a:solidFill>
                  <a:srgbClr val="0D0F12"/>
                </a:solidFill>
                <a:latin typeface="Tahoma"/>
                <a:cs typeface="Tahoma"/>
              </a:rPr>
              <a:t>In</a:t>
            </a:r>
            <a:r>
              <a:rPr dirty="0" sz="4100" spc="-10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195" b="1">
                <a:solidFill>
                  <a:srgbClr val="0D0F12"/>
                </a:solidFill>
                <a:latin typeface="Tahoma"/>
                <a:cs typeface="Tahoma"/>
              </a:rPr>
              <a:t>Offering </a:t>
            </a:r>
            <a:r>
              <a:rPr dirty="0" sz="4100" spc="-315" b="1">
                <a:solidFill>
                  <a:srgbClr val="0D0F12"/>
                </a:solidFill>
                <a:latin typeface="Tahoma"/>
                <a:cs typeface="Tahoma"/>
              </a:rPr>
              <a:t>Blades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20" b="1">
                <a:solidFill>
                  <a:srgbClr val="0D0F12"/>
                </a:solidFill>
                <a:latin typeface="Tahoma"/>
                <a:cs typeface="Tahoma"/>
              </a:rPr>
              <a:t>That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65" b="1">
                <a:solidFill>
                  <a:srgbClr val="0D0F12"/>
                </a:solidFill>
                <a:latin typeface="Tahoma"/>
                <a:cs typeface="Tahoma"/>
              </a:rPr>
              <a:t>Blend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0" b="1">
                <a:solidFill>
                  <a:srgbClr val="0D0F12"/>
                </a:solidFill>
                <a:latin typeface="Tahoma"/>
                <a:cs typeface="Tahoma"/>
              </a:rPr>
              <a:t>Timeless </a:t>
            </a:r>
            <a:r>
              <a:rPr dirty="0" sz="4100" spc="-320" b="1">
                <a:solidFill>
                  <a:srgbClr val="0D0F12"/>
                </a:solidFill>
                <a:latin typeface="Tahoma"/>
                <a:cs typeface="Tahoma"/>
              </a:rPr>
              <a:t>Heritage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95" b="1">
                <a:solidFill>
                  <a:srgbClr val="0D0F12"/>
                </a:solidFill>
                <a:latin typeface="Tahoma"/>
                <a:cs typeface="Tahoma"/>
              </a:rPr>
              <a:t>With</a:t>
            </a:r>
            <a:r>
              <a:rPr dirty="0" sz="4100" spc="-10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85" b="1">
                <a:solidFill>
                  <a:srgbClr val="0D0F12"/>
                </a:solidFill>
                <a:latin typeface="Tahoma"/>
                <a:cs typeface="Tahoma"/>
              </a:rPr>
              <a:t>Trusted </a:t>
            </a:r>
            <a:r>
              <a:rPr dirty="0" sz="4100" spc="-305" b="1">
                <a:solidFill>
                  <a:srgbClr val="0D0F12"/>
                </a:solidFill>
                <a:latin typeface="Tahoma"/>
                <a:cs typeface="Tahoma"/>
              </a:rPr>
              <a:t>Performance,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40" b="1">
                <a:solidFill>
                  <a:srgbClr val="0D0F12"/>
                </a:solidFill>
                <a:latin typeface="Tahoma"/>
                <a:cs typeface="Tahoma"/>
              </a:rPr>
              <a:t>Delivered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15" b="1">
                <a:solidFill>
                  <a:srgbClr val="0D0F12"/>
                </a:solidFill>
                <a:latin typeface="Tahoma"/>
                <a:cs typeface="Tahoma"/>
              </a:rPr>
              <a:t>With </a:t>
            </a:r>
            <a:r>
              <a:rPr dirty="0" sz="4100" spc="-55" b="1">
                <a:solidFill>
                  <a:srgbClr val="0D0F12"/>
                </a:solidFill>
                <a:latin typeface="Tahoma"/>
                <a:cs typeface="Tahoma"/>
              </a:rPr>
              <a:t>Care.</a:t>
            </a:r>
            <a:endParaRPr sz="4100">
              <a:latin typeface="Tahoma"/>
              <a:cs typeface="Tahom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4331664" y="9806909"/>
            <a:ext cx="26034" cy="38100"/>
          </a:xfrm>
          <a:custGeom>
            <a:avLst/>
            <a:gdLst/>
            <a:ahLst/>
            <a:cxnLst/>
            <a:rect l="l" t="t" r="r" b="b"/>
            <a:pathLst>
              <a:path w="26034" h="38100">
                <a:moveTo>
                  <a:pt x="25542" y="38100"/>
                </a:moveTo>
                <a:lnTo>
                  <a:pt x="0" y="38100"/>
                </a:lnTo>
                <a:lnTo>
                  <a:pt x="0" y="0"/>
                </a:lnTo>
                <a:lnTo>
                  <a:pt x="25542" y="0"/>
                </a:lnTo>
                <a:lnTo>
                  <a:pt x="25542" y="38100"/>
                </a:lnTo>
                <a:close/>
              </a:path>
            </a:pathLst>
          </a:custGeom>
          <a:solidFill>
            <a:srgbClr val="0D0F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2516408" y="9323001"/>
            <a:ext cx="3696970" cy="575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Www.Ja</a:t>
            </a:r>
            <a:r>
              <a:rPr dirty="0" sz="3500" spc="-290" b="1">
                <a:solidFill>
                  <a:srgbClr val="0D0F12"/>
                </a:solidFill>
                <a:latin typeface="Tahoma"/>
                <a:cs typeface="Tahoma"/>
                <a:hlinkClick r:id="rId6"/>
              </a:rPr>
              <a:t>yg</a:t>
            </a: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er.co.uk</a:t>
            </a:r>
            <a:endParaRPr sz="3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260" y="82082"/>
            <a:ext cx="3476640" cy="1010597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57600" y="91577"/>
            <a:ext cx="7138558" cy="1010600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28879" y="284263"/>
            <a:ext cx="3028949" cy="154304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1112336" y="2571070"/>
            <a:ext cx="6687820" cy="58166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421640" marR="414020" indent="-635">
              <a:lnSpc>
                <a:spcPct val="115900"/>
              </a:lnSpc>
              <a:spcBef>
                <a:spcPts val="90"/>
              </a:spcBef>
            </a:pPr>
            <a:r>
              <a:rPr dirty="0" sz="4100" spc="-405" b="1">
                <a:solidFill>
                  <a:srgbClr val="0D0F12"/>
                </a:solidFill>
                <a:latin typeface="Tahoma"/>
                <a:cs typeface="Tahoma"/>
              </a:rPr>
              <a:t>Keep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5" b="1">
                <a:solidFill>
                  <a:srgbClr val="0D0F12"/>
                </a:solidFill>
                <a:latin typeface="Tahoma"/>
                <a:cs typeface="Tahoma"/>
              </a:rPr>
              <a:t>The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u="heavy" sz="4100" spc="-38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Best</a:t>
            </a:r>
            <a:r>
              <a:rPr dirty="0" u="heavy" sz="4100" spc="-114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4100" spc="-31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Japanese</a:t>
            </a:r>
            <a:r>
              <a:rPr dirty="0" sz="4100" spc="-31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u="heavy" sz="4100" spc="-35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Knives</a:t>
            </a:r>
            <a:r>
              <a:rPr dirty="0" sz="4100" spc="-10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29" b="1">
                <a:solidFill>
                  <a:srgbClr val="0D0F12"/>
                </a:solidFill>
                <a:latin typeface="Tahoma"/>
                <a:cs typeface="Tahoma"/>
              </a:rPr>
              <a:t>Sharp</a:t>
            </a:r>
            <a:r>
              <a:rPr dirty="0" sz="4100" spc="-10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0" b="1">
                <a:solidFill>
                  <a:srgbClr val="0D0F12"/>
                </a:solidFill>
                <a:latin typeface="Tahoma"/>
                <a:cs typeface="Tahoma"/>
              </a:rPr>
              <a:t>And</a:t>
            </a:r>
            <a:r>
              <a:rPr dirty="0" sz="4100" spc="-10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0" b="1">
                <a:solidFill>
                  <a:srgbClr val="0D0F12"/>
                </a:solidFill>
                <a:latin typeface="Tahoma"/>
                <a:cs typeface="Tahoma"/>
              </a:rPr>
              <a:t>Lasting </a:t>
            </a:r>
            <a:r>
              <a:rPr dirty="0" sz="4100" spc="-395" b="1">
                <a:solidFill>
                  <a:srgbClr val="0D0F12"/>
                </a:solidFill>
                <a:latin typeface="Tahoma"/>
                <a:cs typeface="Tahoma"/>
              </a:rPr>
              <a:t>With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90" b="1">
                <a:solidFill>
                  <a:srgbClr val="0D0F12"/>
                </a:solidFill>
                <a:latin typeface="Tahoma"/>
                <a:cs typeface="Tahoma"/>
              </a:rPr>
              <a:t>Simple,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54" b="1">
                <a:solidFill>
                  <a:srgbClr val="0D0F12"/>
                </a:solidFill>
                <a:latin typeface="Tahoma"/>
                <a:cs typeface="Tahoma"/>
              </a:rPr>
              <a:t>Proper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04" b="1">
                <a:solidFill>
                  <a:srgbClr val="0D0F12"/>
                </a:solidFill>
                <a:latin typeface="Tahoma"/>
                <a:cs typeface="Tahoma"/>
              </a:rPr>
              <a:t>Care.</a:t>
            </a:r>
            <a:endParaRPr sz="4100">
              <a:latin typeface="Tahoma"/>
              <a:cs typeface="Tahoma"/>
            </a:endParaRPr>
          </a:p>
          <a:p>
            <a:pPr algn="ctr" marL="12700" marR="5080">
              <a:lnSpc>
                <a:spcPts val="5700"/>
              </a:lnSpc>
              <a:spcBef>
                <a:spcPts val="120"/>
              </a:spcBef>
            </a:pPr>
            <a:r>
              <a:rPr dirty="0" sz="4100" spc="-225" b="1">
                <a:solidFill>
                  <a:srgbClr val="0D0F12"/>
                </a:solidFill>
                <a:latin typeface="Tahoma"/>
                <a:cs typeface="Tahoma"/>
              </a:rPr>
              <a:t>Learn</a:t>
            </a:r>
            <a:r>
              <a:rPr dirty="0" sz="4100" spc="-10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530" b="1">
                <a:solidFill>
                  <a:srgbClr val="0D0F12"/>
                </a:solidFill>
                <a:latin typeface="Tahoma"/>
                <a:cs typeface="Tahoma"/>
              </a:rPr>
              <a:t>How</a:t>
            </a:r>
            <a:r>
              <a:rPr dirty="0" sz="4100" spc="-10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55" b="1">
                <a:solidFill>
                  <a:srgbClr val="0D0F12"/>
                </a:solidFill>
                <a:latin typeface="Tahoma"/>
                <a:cs typeface="Tahoma"/>
              </a:rPr>
              <a:t>Gentle</a:t>
            </a:r>
            <a:r>
              <a:rPr dirty="0" sz="4100" spc="-10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65" b="1">
                <a:solidFill>
                  <a:srgbClr val="0D0F12"/>
                </a:solidFill>
                <a:latin typeface="Tahoma"/>
                <a:cs typeface="Tahoma"/>
              </a:rPr>
              <a:t>Cleaning, </a:t>
            </a:r>
            <a:r>
              <a:rPr dirty="0" sz="4100" spc="-315" b="1">
                <a:solidFill>
                  <a:srgbClr val="0D0F12"/>
                </a:solidFill>
                <a:latin typeface="Tahoma"/>
                <a:cs typeface="Tahoma"/>
              </a:rPr>
              <a:t>Thoughtful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10" b="1">
                <a:solidFill>
                  <a:srgbClr val="0D0F12"/>
                </a:solidFill>
                <a:latin typeface="Tahoma"/>
                <a:cs typeface="Tahoma"/>
              </a:rPr>
              <a:t>Storage,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05" b="1">
                <a:solidFill>
                  <a:srgbClr val="0D0F12"/>
                </a:solidFill>
                <a:latin typeface="Tahoma"/>
                <a:cs typeface="Tahoma"/>
              </a:rPr>
              <a:t>And </a:t>
            </a:r>
            <a:r>
              <a:rPr dirty="0" sz="4100" spc="-280" b="1">
                <a:solidFill>
                  <a:srgbClr val="0D0F12"/>
                </a:solidFill>
                <a:latin typeface="Tahoma"/>
                <a:cs typeface="Tahoma"/>
              </a:rPr>
              <a:t>Regular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5" b="1">
                <a:solidFill>
                  <a:srgbClr val="0D0F12"/>
                </a:solidFill>
                <a:latin typeface="Tahoma"/>
                <a:cs typeface="Tahoma"/>
              </a:rPr>
              <a:t>Honing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50" b="1">
                <a:solidFill>
                  <a:srgbClr val="0D0F12"/>
                </a:solidFill>
                <a:latin typeface="Tahoma"/>
                <a:cs typeface="Tahoma"/>
              </a:rPr>
              <a:t>Can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20" b="1">
                <a:solidFill>
                  <a:srgbClr val="0D0F12"/>
                </a:solidFill>
                <a:latin typeface="Tahoma"/>
                <a:cs typeface="Tahoma"/>
              </a:rPr>
              <a:t>Preserve </a:t>
            </a:r>
            <a:r>
              <a:rPr dirty="0" sz="4100" spc="-385" b="1">
                <a:solidFill>
                  <a:srgbClr val="0D0F12"/>
                </a:solidFill>
                <a:latin typeface="Tahoma"/>
                <a:cs typeface="Tahoma"/>
              </a:rPr>
              <a:t>The</a:t>
            </a:r>
            <a:r>
              <a:rPr dirty="0" sz="4100" spc="-13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25" b="1">
                <a:solidFill>
                  <a:srgbClr val="0D0F12"/>
                </a:solidFill>
                <a:latin typeface="Tahoma"/>
                <a:cs typeface="Tahoma"/>
              </a:rPr>
              <a:t>Soul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0" b="1">
                <a:solidFill>
                  <a:srgbClr val="0D0F12"/>
                </a:solidFill>
                <a:latin typeface="Tahoma"/>
                <a:cs typeface="Tahoma"/>
              </a:rPr>
              <a:t>Of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155" b="1">
                <a:solidFill>
                  <a:srgbClr val="0D0F12"/>
                </a:solidFill>
                <a:latin typeface="Tahoma"/>
                <a:cs typeface="Tahoma"/>
              </a:rPr>
              <a:t>Your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15" b="1">
                <a:solidFill>
                  <a:srgbClr val="0D0F12"/>
                </a:solidFill>
                <a:latin typeface="Tahoma"/>
                <a:cs typeface="Tahoma"/>
              </a:rPr>
              <a:t>Blades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5" b="1">
                <a:solidFill>
                  <a:srgbClr val="0D0F12"/>
                </a:solidFill>
                <a:latin typeface="Tahoma"/>
                <a:cs typeface="Tahoma"/>
              </a:rPr>
              <a:t>For </a:t>
            </a:r>
            <a:r>
              <a:rPr dirty="0" sz="4100" spc="-35" b="1">
                <a:solidFill>
                  <a:srgbClr val="0D0F12"/>
                </a:solidFill>
                <a:latin typeface="Tahoma"/>
                <a:cs typeface="Tahoma"/>
              </a:rPr>
              <a:t>Years.</a:t>
            </a:r>
            <a:endParaRPr sz="4100">
              <a:latin typeface="Tahoma"/>
              <a:cs typeface="Tahom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4331664" y="9806909"/>
            <a:ext cx="26034" cy="38100"/>
          </a:xfrm>
          <a:custGeom>
            <a:avLst/>
            <a:gdLst/>
            <a:ahLst/>
            <a:cxnLst/>
            <a:rect l="l" t="t" r="r" b="b"/>
            <a:pathLst>
              <a:path w="26034" h="38100">
                <a:moveTo>
                  <a:pt x="25542" y="38100"/>
                </a:moveTo>
                <a:lnTo>
                  <a:pt x="0" y="38100"/>
                </a:lnTo>
                <a:lnTo>
                  <a:pt x="0" y="0"/>
                </a:lnTo>
                <a:lnTo>
                  <a:pt x="25542" y="0"/>
                </a:lnTo>
                <a:lnTo>
                  <a:pt x="25542" y="38100"/>
                </a:lnTo>
                <a:close/>
              </a:path>
            </a:pathLst>
          </a:custGeom>
          <a:solidFill>
            <a:srgbClr val="0D0F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2516408" y="9323001"/>
            <a:ext cx="3696970" cy="575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Www.Ja</a:t>
            </a:r>
            <a:r>
              <a:rPr dirty="0" sz="3500" spc="-290" b="1">
                <a:solidFill>
                  <a:srgbClr val="0D0F12"/>
                </a:solidFill>
                <a:latin typeface="Tahoma"/>
                <a:cs typeface="Tahoma"/>
                <a:hlinkClick r:id="rId6"/>
              </a:rPr>
              <a:t>yg</a:t>
            </a: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er.co.uk</a:t>
            </a:r>
            <a:endParaRPr sz="3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260" y="82082"/>
            <a:ext cx="3476640" cy="1010597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57600" y="91577"/>
            <a:ext cx="7138558" cy="1010600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28879" y="284263"/>
            <a:ext cx="3028949" cy="154304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1019466" y="2933020"/>
            <a:ext cx="6873875" cy="50927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>
              <a:lnSpc>
                <a:spcPct val="115900"/>
              </a:lnSpc>
              <a:spcBef>
                <a:spcPts val="90"/>
              </a:spcBef>
            </a:pPr>
            <a:r>
              <a:rPr dirty="0" sz="4100" spc="-365" b="1">
                <a:solidFill>
                  <a:srgbClr val="0D0F12"/>
                </a:solidFill>
                <a:latin typeface="Tahoma"/>
                <a:cs typeface="Tahoma"/>
              </a:rPr>
              <a:t>They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85" b="1">
                <a:solidFill>
                  <a:srgbClr val="0D0F12"/>
                </a:solidFill>
                <a:latin typeface="Tahoma"/>
                <a:cs typeface="Tahoma"/>
              </a:rPr>
              <a:t>Say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5" b="1">
                <a:solidFill>
                  <a:srgbClr val="0D0F12"/>
                </a:solidFill>
                <a:latin typeface="Tahoma"/>
                <a:cs typeface="Tahoma"/>
              </a:rPr>
              <a:t>The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u="heavy" sz="4100" spc="-38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Best</a:t>
            </a:r>
            <a:r>
              <a:rPr dirty="0" u="heavy" sz="4100" spc="-12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4100" spc="-31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Japanese</a:t>
            </a:r>
            <a:r>
              <a:rPr dirty="0" sz="4100" spc="-31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u="heavy" sz="4100" spc="-35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Knives</a:t>
            </a:r>
            <a:r>
              <a:rPr dirty="0" sz="4100" spc="-7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54" b="1">
                <a:solidFill>
                  <a:srgbClr val="0D0F12"/>
                </a:solidFill>
                <a:latin typeface="Tahoma"/>
                <a:cs typeface="Tahoma"/>
              </a:rPr>
              <a:t>Transformed</a:t>
            </a:r>
            <a:r>
              <a:rPr dirty="0" sz="4100" spc="-7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10" b="1">
                <a:solidFill>
                  <a:srgbClr val="0D0F12"/>
                </a:solidFill>
                <a:latin typeface="Tahoma"/>
                <a:cs typeface="Tahoma"/>
              </a:rPr>
              <a:t>Their </a:t>
            </a:r>
            <a:r>
              <a:rPr dirty="0" sz="4100" spc="-350" b="1">
                <a:solidFill>
                  <a:srgbClr val="0D0F12"/>
                </a:solidFill>
                <a:latin typeface="Tahoma"/>
                <a:cs typeface="Tahoma"/>
              </a:rPr>
              <a:t>Kitchen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0" b="1">
                <a:solidFill>
                  <a:srgbClr val="0D0F12"/>
                </a:solidFill>
                <a:latin typeface="Tahoma"/>
                <a:cs typeface="Tahoma"/>
              </a:rPr>
              <a:t>Experience.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65" b="1">
                <a:solidFill>
                  <a:srgbClr val="0D0F12"/>
                </a:solidFill>
                <a:latin typeface="Tahoma"/>
                <a:cs typeface="Tahoma"/>
              </a:rPr>
              <a:t>Hear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75" b="1">
                <a:solidFill>
                  <a:srgbClr val="0D0F12"/>
                </a:solidFill>
                <a:latin typeface="Tahoma"/>
                <a:cs typeface="Tahoma"/>
              </a:rPr>
              <a:t>Real </a:t>
            </a:r>
            <a:r>
              <a:rPr dirty="0" sz="4100" spc="-315" b="1">
                <a:solidFill>
                  <a:srgbClr val="0D0F12"/>
                </a:solidFill>
                <a:latin typeface="Tahoma"/>
                <a:cs typeface="Tahoma"/>
              </a:rPr>
              <a:t>Voices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54" b="1">
                <a:solidFill>
                  <a:srgbClr val="0D0F12"/>
                </a:solidFill>
                <a:latin typeface="Tahoma"/>
                <a:cs typeface="Tahoma"/>
              </a:rPr>
              <a:t>Sharing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75" b="1">
                <a:solidFill>
                  <a:srgbClr val="0D0F12"/>
                </a:solidFill>
                <a:latin typeface="Tahoma"/>
                <a:cs typeface="Tahoma"/>
              </a:rPr>
              <a:t>Stories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0" b="1">
                <a:solidFill>
                  <a:srgbClr val="0D0F12"/>
                </a:solidFill>
                <a:latin typeface="Tahoma"/>
                <a:cs typeface="Tahoma"/>
              </a:rPr>
              <a:t>Of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10" b="1">
                <a:solidFill>
                  <a:srgbClr val="0D0F12"/>
                </a:solidFill>
                <a:latin typeface="Tahoma"/>
                <a:cs typeface="Tahoma"/>
              </a:rPr>
              <a:t>Joy, </a:t>
            </a:r>
            <a:r>
              <a:rPr dirty="0" sz="4100" spc="-345" b="1">
                <a:solidFill>
                  <a:srgbClr val="0D0F12"/>
                </a:solidFill>
                <a:latin typeface="Tahoma"/>
                <a:cs typeface="Tahoma"/>
              </a:rPr>
              <a:t>Confidence,</a:t>
            </a:r>
            <a:r>
              <a:rPr dirty="0" sz="4100" spc="-10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0" b="1">
                <a:solidFill>
                  <a:srgbClr val="0D0F12"/>
                </a:solidFill>
                <a:latin typeface="Tahoma"/>
                <a:cs typeface="Tahoma"/>
              </a:rPr>
              <a:t>And</a:t>
            </a:r>
            <a:r>
              <a:rPr dirty="0" sz="4100" spc="-10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0" b="1">
                <a:solidFill>
                  <a:srgbClr val="0D0F12"/>
                </a:solidFill>
                <a:latin typeface="Tahoma"/>
                <a:cs typeface="Tahoma"/>
              </a:rPr>
              <a:t>Creativity </a:t>
            </a:r>
            <a:r>
              <a:rPr dirty="0" sz="4100" spc="-245" b="1">
                <a:solidFill>
                  <a:srgbClr val="0D0F12"/>
                </a:solidFill>
                <a:latin typeface="Tahoma"/>
                <a:cs typeface="Tahoma"/>
              </a:rPr>
              <a:t>Born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0" b="1">
                <a:solidFill>
                  <a:srgbClr val="0D0F12"/>
                </a:solidFill>
                <a:latin typeface="Tahoma"/>
                <a:cs typeface="Tahoma"/>
              </a:rPr>
              <a:t>From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50" b="1">
                <a:solidFill>
                  <a:srgbClr val="0D0F12"/>
                </a:solidFill>
                <a:latin typeface="Tahoma"/>
                <a:cs typeface="Tahoma"/>
              </a:rPr>
              <a:t>Using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05" b="1">
                <a:solidFill>
                  <a:srgbClr val="0D0F12"/>
                </a:solidFill>
                <a:latin typeface="Tahoma"/>
                <a:cs typeface="Tahoma"/>
              </a:rPr>
              <a:t>These </a:t>
            </a:r>
            <a:r>
              <a:rPr dirty="0" sz="4100" spc="-200" b="1">
                <a:solidFill>
                  <a:srgbClr val="0D0F12"/>
                </a:solidFill>
                <a:latin typeface="Tahoma"/>
                <a:cs typeface="Tahoma"/>
              </a:rPr>
              <a:t>Extraordinary</a:t>
            </a:r>
            <a:r>
              <a:rPr dirty="0" sz="4100" spc="-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25" b="1">
                <a:solidFill>
                  <a:srgbClr val="0D0F12"/>
                </a:solidFill>
                <a:latin typeface="Tahoma"/>
                <a:cs typeface="Tahoma"/>
              </a:rPr>
              <a:t>Blades.</a:t>
            </a:r>
            <a:endParaRPr sz="4100">
              <a:latin typeface="Tahoma"/>
              <a:cs typeface="Tahom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4331664" y="9806909"/>
            <a:ext cx="26034" cy="38100"/>
          </a:xfrm>
          <a:custGeom>
            <a:avLst/>
            <a:gdLst/>
            <a:ahLst/>
            <a:cxnLst/>
            <a:rect l="l" t="t" r="r" b="b"/>
            <a:pathLst>
              <a:path w="26034" h="38100">
                <a:moveTo>
                  <a:pt x="25542" y="38100"/>
                </a:moveTo>
                <a:lnTo>
                  <a:pt x="0" y="38100"/>
                </a:lnTo>
                <a:lnTo>
                  <a:pt x="0" y="0"/>
                </a:lnTo>
                <a:lnTo>
                  <a:pt x="25542" y="0"/>
                </a:lnTo>
                <a:lnTo>
                  <a:pt x="25542" y="38100"/>
                </a:lnTo>
                <a:close/>
              </a:path>
            </a:pathLst>
          </a:custGeom>
          <a:solidFill>
            <a:srgbClr val="0D0F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2516408" y="9323001"/>
            <a:ext cx="3696970" cy="575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Www.Ja</a:t>
            </a:r>
            <a:r>
              <a:rPr dirty="0" sz="3500" spc="-290" b="1">
                <a:solidFill>
                  <a:srgbClr val="0D0F12"/>
                </a:solidFill>
                <a:latin typeface="Tahoma"/>
                <a:cs typeface="Tahoma"/>
                <a:hlinkClick r:id="rId6"/>
              </a:rPr>
              <a:t>yg</a:t>
            </a: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er.co.uk</a:t>
            </a:r>
            <a:endParaRPr sz="3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260" y="82082"/>
            <a:ext cx="3476640" cy="1010597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57600" y="91577"/>
            <a:ext cx="7138558" cy="1010600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28879" y="284263"/>
            <a:ext cx="3028949" cy="154304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1020211" y="2571070"/>
            <a:ext cx="6872605" cy="58166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240665" marR="233045">
              <a:lnSpc>
                <a:spcPct val="115900"/>
              </a:lnSpc>
              <a:spcBef>
                <a:spcPts val="90"/>
              </a:spcBef>
            </a:pPr>
            <a:r>
              <a:rPr dirty="0" sz="4100" spc="-530" b="1">
                <a:solidFill>
                  <a:srgbClr val="0D0F12"/>
                </a:solidFill>
                <a:latin typeface="Tahoma"/>
                <a:cs typeface="Tahoma"/>
              </a:rPr>
              <a:t>Get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155" b="1">
                <a:solidFill>
                  <a:srgbClr val="0D0F12"/>
                </a:solidFill>
                <a:latin typeface="Tahoma"/>
                <a:cs typeface="Tahoma"/>
              </a:rPr>
              <a:t>Your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55" b="1">
                <a:solidFill>
                  <a:srgbClr val="0D0F12"/>
                </a:solidFill>
                <a:latin typeface="Tahoma"/>
                <a:cs typeface="Tahoma"/>
              </a:rPr>
              <a:t>Hands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500" b="1">
                <a:solidFill>
                  <a:srgbClr val="0D0F12"/>
                </a:solidFill>
                <a:latin typeface="Tahoma"/>
                <a:cs typeface="Tahoma"/>
              </a:rPr>
              <a:t>On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5" b="1">
                <a:solidFill>
                  <a:srgbClr val="0D0F12"/>
                </a:solidFill>
                <a:latin typeface="Tahoma"/>
                <a:cs typeface="Tahoma"/>
              </a:rPr>
              <a:t>The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u="heavy" sz="4100" spc="-40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Best</a:t>
            </a:r>
            <a:r>
              <a:rPr dirty="0" sz="4100" spc="-40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u="heavy" sz="4100" spc="-30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Japanese</a:t>
            </a:r>
            <a:r>
              <a:rPr dirty="0" u="heavy" sz="4100" spc="-12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4100" spc="-35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Knives</a:t>
            </a:r>
            <a:r>
              <a:rPr dirty="0" u="heavy" sz="4100" spc="-114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</a:rPr>
              <a:t> </a:t>
            </a:r>
            <a:r>
              <a:rPr dirty="0" sz="4100" spc="-395" b="1">
                <a:solidFill>
                  <a:srgbClr val="0D0F12"/>
                </a:solidFill>
                <a:latin typeface="Tahoma"/>
                <a:cs typeface="Tahoma"/>
              </a:rPr>
              <a:t>–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500" b="1">
                <a:solidFill>
                  <a:srgbClr val="0D0F12"/>
                </a:solidFill>
                <a:latin typeface="Tahoma"/>
                <a:cs typeface="Tahoma"/>
              </a:rPr>
              <a:t>One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0" b="1">
                <a:solidFill>
                  <a:srgbClr val="0D0F12"/>
                </a:solidFill>
                <a:latin typeface="Tahoma"/>
                <a:cs typeface="Tahoma"/>
              </a:rPr>
              <a:t>Click </a:t>
            </a:r>
            <a:r>
              <a:rPr dirty="0" sz="4100" spc="-395" b="1">
                <a:solidFill>
                  <a:srgbClr val="0D0F12"/>
                </a:solidFill>
                <a:latin typeface="Tahoma"/>
                <a:cs typeface="Tahoma"/>
              </a:rPr>
              <a:t>Away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0" b="1">
                <a:solidFill>
                  <a:srgbClr val="0D0F12"/>
                </a:solidFill>
                <a:latin typeface="Tahoma"/>
                <a:cs typeface="Tahoma"/>
              </a:rPr>
              <a:t>From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45" b="1">
                <a:solidFill>
                  <a:srgbClr val="0D0F12"/>
                </a:solidFill>
                <a:latin typeface="Tahoma"/>
                <a:cs typeface="Tahoma"/>
              </a:rPr>
              <a:t>Culinary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80" b="1">
                <a:solidFill>
                  <a:srgbClr val="0D0F12"/>
                </a:solidFill>
                <a:latin typeface="Tahoma"/>
                <a:cs typeface="Tahoma"/>
              </a:rPr>
              <a:t>Bliss.</a:t>
            </a:r>
            <a:endParaRPr sz="4100">
              <a:latin typeface="Tahoma"/>
              <a:cs typeface="Tahoma"/>
            </a:endParaRPr>
          </a:p>
          <a:p>
            <a:pPr algn="ctr" marL="12065" marR="5080">
              <a:lnSpc>
                <a:spcPts val="5700"/>
              </a:lnSpc>
              <a:spcBef>
                <a:spcPts val="120"/>
              </a:spcBef>
            </a:pPr>
            <a:r>
              <a:rPr dirty="0" sz="4100" spc="-254" b="1">
                <a:solidFill>
                  <a:srgbClr val="0D0F12"/>
                </a:solidFill>
                <a:latin typeface="Tahoma"/>
                <a:cs typeface="Tahoma"/>
              </a:rPr>
              <a:t>Our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50" b="1">
                <a:solidFill>
                  <a:srgbClr val="0D0F12"/>
                </a:solidFill>
                <a:latin typeface="Tahoma"/>
                <a:cs typeface="Tahoma"/>
              </a:rPr>
              <a:t>Smooth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0" b="1">
                <a:solidFill>
                  <a:srgbClr val="0D0F12"/>
                </a:solidFill>
                <a:latin typeface="Tahoma"/>
                <a:cs typeface="Tahoma"/>
              </a:rPr>
              <a:t>And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95" b="1">
                <a:solidFill>
                  <a:srgbClr val="0D0F12"/>
                </a:solidFill>
                <a:latin typeface="Tahoma"/>
                <a:cs typeface="Tahoma"/>
              </a:rPr>
              <a:t>Secure </a:t>
            </a:r>
            <a:r>
              <a:rPr dirty="0" sz="4100" spc="-385" b="1">
                <a:solidFill>
                  <a:srgbClr val="0D0F12"/>
                </a:solidFill>
                <a:latin typeface="Tahoma"/>
                <a:cs typeface="Tahoma"/>
              </a:rPr>
              <a:t>Online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70" b="1">
                <a:solidFill>
                  <a:srgbClr val="0D0F12"/>
                </a:solidFill>
                <a:latin typeface="Tahoma"/>
                <a:cs typeface="Tahoma"/>
              </a:rPr>
              <a:t>Shop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50" b="1">
                <a:solidFill>
                  <a:srgbClr val="0D0F12"/>
                </a:solidFill>
                <a:latin typeface="Tahoma"/>
                <a:cs typeface="Tahoma"/>
              </a:rPr>
              <a:t>Makes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585" b="1">
                <a:solidFill>
                  <a:srgbClr val="0D0F12"/>
                </a:solidFill>
                <a:latin typeface="Tahoma"/>
                <a:cs typeface="Tahoma"/>
              </a:rPr>
              <a:t>It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95" b="1">
                <a:solidFill>
                  <a:srgbClr val="0D0F12"/>
                </a:solidFill>
                <a:latin typeface="Tahoma"/>
                <a:cs typeface="Tahoma"/>
              </a:rPr>
              <a:t>Simple </a:t>
            </a:r>
            <a:r>
              <a:rPr dirty="0" sz="4100" spc="-305" b="1">
                <a:solidFill>
                  <a:srgbClr val="0D0F12"/>
                </a:solidFill>
                <a:latin typeface="Tahoma"/>
                <a:cs typeface="Tahoma"/>
              </a:rPr>
              <a:t>To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90" b="1">
                <a:solidFill>
                  <a:srgbClr val="0D0F12"/>
                </a:solidFill>
                <a:latin typeface="Tahoma"/>
                <a:cs typeface="Tahoma"/>
              </a:rPr>
              <a:t>Find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155" b="1">
                <a:solidFill>
                  <a:srgbClr val="0D0F12"/>
                </a:solidFill>
                <a:latin typeface="Tahoma"/>
                <a:cs typeface="Tahoma"/>
              </a:rPr>
              <a:t>Your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0" b="1">
                <a:solidFill>
                  <a:srgbClr val="0D0F12"/>
                </a:solidFill>
                <a:latin typeface="Tahoma"/>
                <a:cs typeface="Tahoma"/>
              </a:rPr>
              <a:t>Perfect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35" b="1">
                <a:solidFill>
                  <a:srgbClr val="0D0F12"/>
                </a:solidFill>
                <a:latin typeface="Tahoma"/>
                <a:cs typeface="Tahoma"/>
              </a:rPr>
              <a:t>Blade </a:t>
            </a:r>
            <a:r>
              <a:rPr dirty="0" sz="4100" spc="-380" b="1">
                <a:solidFill>
                  <a:srgbClr val="0D0F12"/>
                </a:solidFill>
                <a:latin typeface="Tahoma"/>
                <a:cs typeface="Tahoma"/>
              </a:rPr>
              <a:t>And</a:t>
            </a:r>
            <a:r>
              <a:rPr dirty="0" sz="4100" spc="-13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09" b="1">
                <a:solidFill>
                  <a:srgbClr val="0D0F12"/>
                </a:solidFill>
                <a:latin typeface="Tahoma"/>
                <a:cs typeface="Tahoma"/>
              </a:rPr>
              <a:t>Have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585" b="1">
                <a:solidFill>
                  <a:srgbClr val="0D0F12"/>
                </a:solidFill>
                <a:latin typeface="Tahoma"/>
                <a:cs typeface="Tahoma"/>
              </a:rPr>
              <a:t>It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40" b="1">
                <a:solidFill>
                  <a:srgbClr val="0D0F12"/>
                </a:solidFill>
                <a:latin typeface="Tahoma"/>
                <a:cs typeface="Tahoma"/>
              </a:rPr>
              <a:t>Delivered</a:t>
            </a:r>
            <a:r>
              <a:rPr dirty="0" sz="4100" spc="-13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5" b="1">
                <a:solidFill>
                  <a:srgbClr val="0D0F12"/>
                </a:solidFill>
                <a:latin typeface="Tahoma"/>
                <a:cs typeface="Tahoma"/>
              </a:rPr>
              <a:t>To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80" b="1">
                <a:solidFill>
                  <a:srgbClr val="0D0F12"/>
                </a:solidFill>
                <a:latin typeface="Tahoma"/>
                <a:cs typeface="Tahoma"/>
              </a:rPr>
              <a:t>Your </a:t>
            </a:r>
            <a:r>
              <a:rPr dirty="0" sz="4100" spc="-305" b="1">
                <a:solidFill>
                  <a:srgbClr val="0D0F12"/>
                </a:solidFill>
                <a:latin typeface="Tahoma"/>
                <a:cs typeface="Tahoma"/>
              </a:rPr>
              <a:t>Door.</a:t>
            </a:r>
            <a:endParaRPr sz="4100">
              <a:latin typeface="Tahoma"/>
              <a:cs typeface="Tahom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4331664" y="9806909"/>
            <a:ext cx="26034" cy="38100"/>
          </a:xfrm>
          <a:custGeom>
            <a:avLst/>
            <a:gdLst/>
            <a:ahLst/>
            <a:cxnLst/>
            <a:rect l="l" t="t" r="r" b="b"/>
            <a:pathLst>
              <a:path w="26034" h="38100">
                <a:moveTo>
                  <a:pt x="25542" y="38100"/>
                </a:moveTo>
                <a:lnTo>
                  <a:pt x="0" y="38100"/>
                </a:lnTo>
                <a:lnTo>
                  <a:pt x="0" y="0"/>
                </a:lnTo>
                <a:lnTo>
                  <a:pt x="25542" y="0"/>
                </a:lnTo>
                <a:lnTo>
                  <a:pt x="25542" y="38100"/>
                </a:lnTo>
                <a:close/>
              </a:path>
            </a:pathLst>
          </a:custGeom>
          <a:solidFill>
            <a:srgbClr val="0D0F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2516408" y="9323001"/>
            <a:ext cx="3696970" cy="575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Www.Ja</a:t>
            </a:r>
            <a:r>
              <a:rPr dirty="0" sz="3500" spc="-290" b="1">
                <a:solidFill>
                  <a:srgbClr val="0D0F12"/>
                </a:solidFill>
                <a:latin typeface="Tahoma"/>
                <a:cs typeface="Tahoma"/>
                <a:hlinkClick r:id="rId6"/>
              </a:rPr>
              <a:t>yg</a:t>
            </a: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er.co.uk</a:t>
            </a:r>
            <a:endParaRPr sz="3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260" y="82082"/>
            <a:ext cx="3476640" cy="1010597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57600" y="91577"/>
            <a:ext cx="7138558" cy="1010600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28879" y="284263"/>
            <a:ext cx="3028949" cy="154304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0997142" y="2933020"/>
            <a:ext cx="6918325" cy="50927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065" marR="5080">
              <a:lnSpc>
                <a:spcPct val="115900"/>
              </a:lnSpc>
              <a:spcBef>
                <a:spcPts val="90"/>
              </a:spcBef>
            </a:pPr>
            <a:r>
              <a:rPr dirty="0" sz="4100" spc="-440" b="1">
                <a:solidFill>
                  <a:srgbClr val="0D0F12"/>
                </a:solidFill>
                <a:latin typeface="Tahoma"/>
                <a:cs typeface="Tahoma"/>
              </a:rPr>
              <a:t>Give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5" b="1">
                <a:solidFill>
                  <a:srgbClr val="0D0F12"/>
                </a:solidFill>
                <a:latin typeface="Tahoma"/>
                <a:cs typeface="Tahoma"/>
              </a:rPr>
              <a:t>The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u="heavy" sz="4100" spc="-38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Best</a:t>
            </a:r>
            <a:r>
              <a:rPr dirty="0" u="heavy" sz="4100" spc="-114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4100" spc="-30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Japanese</a:t>
            </a:r>
            <a:r>
              <a:rPr dirty="0" u="heavy" sz="4100" spc="-114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4100" spc="-36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Knives</a:t>
            </a:r>
            <a:r>
              <a:rPr dirty="0" sz="4100" spc="-36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40" b="1">
                <a:solidFill>
                  <a:srgbClr val="0D0F12"/>
                </a:solidFill>
                <a:latin typeface="Tahoma"/>
                <a:cs typeface="Tahoma"/>
              </a:rPr>
              <a:t>As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95" b="1">
                <a:solidFill>
                  <a:srgbClr val="0D0F12"/>
                </a:solidFill>
                <a:latin typeface="Tahoma"/>
                <a:cs typeface="Tahoma"/>
              </a:rPr>
              <a:t>A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15" b="1">
                <a:solidFill>
                  <a:srgbClr val="0D0F12"/>
                </a:solidFill>
                <a:latin typeface="Tahoma"/>
                <a:cs typeface="Tahoma"/>
              </a:rPr>
              <a:t>Thoughtful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0" b="1">
                <a:solidFill>
                  <a:srgbClr val="0D0F12"/>
                </a:solidFill>
                <a:latin typeface="Tahoma"/>
                <a:cs typeface="Tahoma"/>
              </a:rPr>
              <a:t>And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0" b="1">
                <a:solidFill>
                  <a:srgbClr val="0D0F12"/>
                </a:solidFill>
                <a:latin typeface="Tahoma"/>
                <a:cs typeface="Tahoma"/>
              </a:rPr>
              <a:t>Lasting </a:t>
            </a:r>
            <a:r>
              <a:rPr dirty="0" sz="4100" spc="-365" b="1">
                <a:solidFill>
                  <a:srgbClr val="0D0F12"/>
                </a:solidFill>
                <a:latin typeface="Tahoma"/>
                <a:cs typeface="Tahoma"/>
              </a:rPr>
              <a:t>Present.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140" b="1">
                <a:solidFill>
                  <a:srgbClr val="0D0F12"/>
                </a:solidFill>
                <a:latin typeface="Tahoma"/>
                <a:cs typeface="Tahoma"/>
              </a:rPr>
              <a:t>For</a:t>
            </a:r>
            <a:r>
              <a:rPr dirty="0" sz="4100" spc="-10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90" b="1">
                <a:solidFill>
                  <a:srgbClr val="0D0F12"/>
                </a:solidFill>
                <a:latin typeface="Tahoma"/>
                <a:cs typeface="Tahoma"/>
              </a:rPr>
              <a:t>Weddings, </a:t>
            </a:r>
            <a:r>
              <a:rPr dirty="0" sz="4100" spc="-275" b="1">
                <a:solidFill>
                  <a:srgbClr val="0D0F12"/>
                </a:solidFill>
                <a:latin typeface="Tahoma"/>
                <a:cs typeface="Tahoma"/>
              </a:rPr>
              <a:t>Birthdays,</a:t>
            </a:r>
            <a:r>
              <a:rPr dirty="0" sz="4100" spc="-13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20" b="1">
                <a:solidFill>
                  <a:srgbClr val="0D0F12"/>
                </a:solidFill>
                <a:latin typeface="Tahoma"/>
                <a:cs typeface="Tahoma"/>
              </a:rPr>
              <a:t>Or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55" b="1">
                <a:solidFill>
                  <a:srgbClr val="0D0F12"/>
                </a:solidFill>
                <a:latin typeface="Tahoma"/>
                <a:cs typeface="Tahoma"/>
              </a:rPr>
              <a:t>Simply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30" b="1">
                <a:solidFill>
                  <a:srgbClr val="0D0F12"/>
                </a:solidFill>
                <a:latin typeface="Tahoma"/>
                <a:cs typeface="Tahoma"/>
              </a:rPr>
              <a:t>To </a:t>
            </a:r>
            <a:r>
              <a:rPr dirty="0" sz="4100" spc="-335" b="1">
                <a:solidFill>
                  <a:srgbClr val="0D0F12"/>
                </a:solidFill>
                <a:latin typeface="Tahoma"/>
                <a:cs typeface="Tahoma"/>
              </a:rPr>
              <a:t>Inspire,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5" b="1">
                <a:solidFill>
                  <a:srgbClr val="0D0F12"/>
                </a:solidFill>
                <a:latin typeface="Tahoma"/>
                <a:cs typeface="Tahoma"/>
              </a:rPr>
              <a:t>These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80" b="1">
                <a:solidFill>
                  <a:srgbClr val="0D0F12"/>
                </a:solidFill>
                <a:latin typeface="Tahoma"/>
                <a:cs typeface="Tahoma"/>
              </a:rPr>
              <a:t>Beautiful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15" b="1">
                <a:solidFill>
                  <a:srgbClr val="0D0F12"/>
                </a:solidFill>
                <a:latin typeface="Tahoma"/>
                <a:cs typeface="Tahoma"/>
              </a:rPr>
              <a:t>Tools </a:t>
            </a:r>
            <a:r>
              <a:rPr dirty="0" sz="4100" spc="-180" b="1">
                <a:solidFill>
                  <a:srgbClr val="0D0F12"/>
                </a:solidFill>
                <a:latin typeface="Tahoma"/>
                <a:cs typeface="Tahoma"/>
              </a:rPr>
              <a:t>Offer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95" b="1">
                <a:solidFill>
                  <a:srgbClr val="0D0F12"/>
                </a:solidFill>
                <a:latin typeface="Tahoma"/>
                <a:cs typeface="Tahoma"/>
              </a:rPr>
              <a:t>A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15" b="1">
                <a:solidFill>
                  <a:srgbClr val="0D0F12"/>
                </a:solidFill>
                <a:latin typeface="Tahoma"/>
                <a:cs typeface="Tahoma"/>
              </a:rPr>
              <a:t>Gift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0" b="1">
                <a:solidFill>
                  <a:srgbClr val="0D0F12"/>
                </a:solidFill>
                <a:latin typeface="Tahoma"/>
                <a:cs typeface="Tahoma"/>
              </a:rPr>
              <a:t>Of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54" b="1">
                <a:solidFill>
                  <a:srgbClr val="0D0F12"/>
                </a:solidFill>
                <a:latin typeface="Tahoma"/>
                <a:cs typeface="Tahoma"/>
              </a:rPr>
              <a:t>Joy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20" b="1">
                <a:solidFill>
                  <a:srgbClr val="0D0F12"/>
                </a:solidFill>
                <a:latin typeface="Tahoma"/>
                <a:cs typeface="Tahoma"/>
              </a:rPr>
              <a:t>That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00" b="1">
                <a:solidFill>
                  <a:srgbClr val="0D0F12"/>
                </a:solidFill>
                <a:latin typeface="Tahoma"/>
                <a:cs typeface="Tahoma"/>
              </a:rPr>
              <a:t>Keeps </a:t>
            </a:r>
            <a:r>
              <a:rPr dirty="0" sz="4100" spc="-500" b="1">
                <a:solidFill>
                  <a:srgbClr val="0D0F12"/>
                </a:solidFill>
                <a:latin typeface="Tahoma"/>
                <a:cs typeface="Tahoma"/>
              </a:rPr>
              <a:t>On</a:t>
            </a:r>
            <a:r>
              <a:rPr dirty="0" sz="4100" spc="-13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70" b="1">
                <a:solidFill>
                  <a:srgbClr val="0D0F12"/>
                </a:solidFill>
                <a:latin typeface="Tahoma"/>
                <a:cs typeface="Tahoma"/>
              </a:rPr>
              <a:t>Giving.</a:t>
            </a:r>
            <a:endParaRPr sz="4100">
              <a:latin typeface="Tahoma"/>
              <a:cs typeface="Tahom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4331664" y="9806909"/>
            <a:ext cx="26034" cy="38100"/>
          </a:xfrm>
          <a:custGeom>
            <a:avLst/>
            <a:gdLst/>
            <a:ahLst/>
            <a:cxnLst/>
            <a:rect l="l" t="t" r="r" b="b"/>
            <a:pathLst>
              <a:path w="26034" h="38100">
                <a:moveTo>
                  <a:pt x="25542" y="38100"/>
                </a:moveTo>
                <a:lnTo>
                  <a:pt x="0" y="38100"/>
                </a:lnTo>
                <a:lnTo>
                  <a:pt x="0" y="0"/>
                </a:lnTo>
                <a:lnTo>
                  <a:pt x="25542" y="0"/>
                </a:lnTo>
                <a:lnTo>
                  <a:pt x="25542" y="38100"/>
                </a:lnTo>
                <a:close/>
              </a:path>
            </a:pathLst>
          </a:custGeom>
          <a:solidFill>
            <a:srgbClr val="0D0F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2516408" y="9323001"/>
            <a:ext cx="3696970" cy="575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Www.Ja</a:t>
            </a:r>
            <a:r>
              <a:rPr dirty="0" sz="3500" spc="-290" b="1">
                <a:solidFill>
                  <a:srgbClr val="0D0F12"/>
                </a:solidFill>
                <a:latin typeface="Tahoma"/>
                <a:cs typeface="Tahoma"/>
                <a:hlinkClick r:id="rId6"/>
              </a:rPr>
              <a:t>yg</a:t>
            </a: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er.co.uk</a:t>
            </a:r>
            <a:endParaRPr sz="3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260" y="82082"/>
            <a:ext cx="3476640" cy="1010597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57600" y="91577"/>
            <a:ext cx="7138558" cy="1010600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28879" y="284263"/>
            <a:ext cx="3028949" cy="154304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0989403" y="2933020"/>
            <a:ext cx="6934200" cy="50927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 indent="-635">
              <a:lnSpc>
                <a:spcPct val="115900"/>
              </a:lnSpc>
              <a:spcBef>
                <a:spcPts val="90"/>
              </a:spcBef>
            </a:pPr>
            <a:r>
              <a:rPr dirty="0" sz="4100" spc="-320" b="1">
                <a:solidFill>
                  <a:srgbClr val="0D0F12"/>
                </a:solidFill>
                <a:latin typeface="Tahoma"/>
                <a:cs typeface="Tahoma"/>
              </a:rPr>
              <a:t>Thank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65" b="1">
                <a:solidFill>
                  <a:srgbClr val="0D0F12"/>
                </a:solidFill>
                <a:latin typeface="Tahoma"/>
                <a:cs typeface="Tahoma"/>
              </a:rPr>
              <a:t>You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140" b="1">
                <a:solidFill>
                  <a:srgbClr val="0D0F12"/>
                </a:solidFill>
                <a:latin typeface="Tahoma"/>
                <a:cs typeface="Tahoma"/>
              </a:rPr>
              <a:t>For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60" b="1">
                <a:solidFill>
                  <a:srgbClr val="0D0F12"/>
                </a:solidFill>
                <a:latin typeface="Tahoma"/>
                <a:cs typeface="Tahoma"/>
              </a:rPr>
              <a:t>Exploring</a:t>
            </a:r>
            <a:r>
              <a:rPr dirty="0" sz="4100" spc="-12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09" b="1">
                <a:solidFill>
                  <a:srgbClr val="0D0F12"/>
                </a:solidFill>
                <a:latin typeface="Tahoma"/>
                <a:cs typeface="Tahoma"/>
              </a:rPr>
              <a:t>The </a:t>
            </a:r>
            <a:r>
              <a:rPr dirty="0" u="heavy" sz="4100" spc="-38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Best</a:t>
            </a:r>
            <a:r>
              <a:rPr dirty="0" u="heavy" sz="4100" spc="-114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4100" spc="-305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Japanese</a:t>
            </a:r>
            <a:r>
              <a:rPr dirty="0" u="heavy" sz="4100" spc="-114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heavy" sz="4100" spc="-35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5"/>
              </a:rPr>
              <a:t>Knives</a:t>
            </a:r>
            <a:r>
              <a:rPr dirty="0" u="heavy" sz="4100" spc="-11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</a:rPr>
              <a:t> </a:t>
            </a:r>
            <a:r>
              <a:rPr dirty="0" sz="4100" spc="-395" b="1">
                <a:solidFill>
                  <a:srgbClr val="0D0F12"/>
                </a:solidFill>
                <a:latin typeface="Tahoma"/>
                <a:cs typeface="Tahoma"/>
              </a:rPr>
              <a:t>–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70" b="1">
                <a:solidFill>
                  <a:srgbClr val="0D0F12"/>
                </a:solidFill>
                <a:latin typeface="Tahoma"/>
                <a:cs typeface="Tahoma"/>
              </a:rPr>
              <a:t>Where </a:t>
            </a:r>
            <a:r>
              <a:rPr dirty="0" sz="4100" spc="-325" b="1">
                <a:solidFill>
                  <a:srgbClr val="0D0F12"/>
                </a:solidFill>
                <a:latin typeface="Tahoma"/>
                <a:cs typeface="Tahoma"/>
              </a:rPr>
              <a:t>Quality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25" b="1">
                <a:solidFill>
                  <a:srgbClr val="0D0F12"/>
                </a:solidFill>
                <a:latin typeface="Tahoma"/>
                <a:cs typeface="Tahoma"/>
              </a:rPr>
              <a:t>Meets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35" b="1">
                <a:solidFill>
                  <a:srgbClr val="0D0F12"/>
                </a:solidFill>
                <a:latin typeface="Tahoma"/>
                <a:cs typeface="Tahoma"/>
              </a:rPr>
              <a:t>Passion.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550" b="1">
                <a:solidFill>
                  <a:srgbClr val="0D0F12"/>
                </a:solidFill>
                <a:latin typeface="Tahoma"/>
                <a:cs typeface="Tahoma"/>
              </a:rPr>
              <a:t>We </a:t>
            </a:r>
            <a:r>
              <a:rPr dirty="0" sz="4100" spc="-434" b="1">
                <a:solidFill>
                  <a:srgbClr val="0D0F12"/>
                </a:solidFill>
                <a:latin typeface="Tahoma"/>
                <a:cs typeface="Tahoma"/>
              </a:rPr>
              <a:t>Hope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25" b="1">
                <a:solidFill>
                  <a:srgbClr val="0D0F12"/>
                </a:solidFill>
                <a:latin typeface="Tahoma"/>
                <a:cs typeface="Tahoma"/>
              </a:rPr>
              <a:t>You’ve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50" b="1">
                <a:solidFill>
                  <a:srgbClr val="0D0F12"/>
                </a:solidFill>
                <a:latin typeface="Tahoma"/>
                <a:cs typeface="Tahoma"/>
              </a:rPr>
              <a:t>Found</a:t>
            </a:r>
            <a:r>
              <a:rPr dirty="0" sz="4100" spc="10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5" b="1">
                <a:solidFill>
                  <a:srgbClr val="0D0F12"/>
                </a:solidFill>
                <a:latin typeface="Tahoma"/>
                <a:cs typeface="Tahoma"/>
              </a:rPr>
              <a:t>Inspiration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80" b="1">
                <a:solidFill>
                  <a:srgbClr val="0D0F12"/>
                </a:solidFill>
                <a:latin typeface="Tahoma"/>
                <a:cs typeface="Tahoma"/>
              </a:rPr>
              <a:t>And</a:t>
            </a:r>
            <a:r>
              <a:rPr dirty="0" sz="4100" spc="-10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25" b="1">
                <a:solidFill>
                  <a:srgbClr val="0D0F12"/>
                </a:solidFill>
                <a:latin typeface="Tahoma"/>
                <a:cs typeface="Tahoma"/>
              </a:rPr>
              <a:t>Discovered</a:t>
            </a:r>
            <a:r>
              <a:rPr dirty="0" sz="4100" spc="-10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445" b="1">
                <a:solidFill>
                  <a:srgbClr val="0D0F12"/>
                </a:solidFill>
                <a:latin typeface="Tahoma"/>
                <a:cs typeface="Tahoma"/>
              </a:rPr>
              <a:t>A </a:t>
            </a:r>
            <a:r>
              <a:rPr dirty="0" sz="4100" spc="-525" b="1">
                <a:solidFill>
                  <a:srgbClr val="0D0F12"/>
                </a:solidFill>
                <a:latin typeface="Tahoma"/>
                <a:cs typeface="Tahoma"/>
              </a:rPr>
              <a:t>New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55" b="1">
                <a:solidFill>
                  <a:srgbClr val="0D0F12"/>
                </a:solidFill>
                <a:latin typeface="Tahoma"/>
                <a:cs typeface="Tahoma"/>
              </a:rPr>
              <a:t>Way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05" b="1">
                <a:solidFill>
                  <a:srgbClr val="0D0F12"/>
                </a:solidFill>
                <a:latin typeface="Tahoma"/>
                <a:cs typeface="Tahoma"/>
              </a:rPr>
              <a:t>To</a:t>
            </a:r>
            <a:r>
              <a:rPr dirty="0" sz="4100" spc="-110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35" b="1">
                <a:solidFill>
                  <a:srgbClr val="0D0F12"/>
                </a:solidFill>
                <a:latin typeface="Tahoma"/>
                <a:cs typeface="Tahoma"/>
              </a:rPr>
              <a:t>Bring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54" b="1">
                <a:solidFill>
                  <a:srgbClr val="0D0F12"/>
                </a:solidFill>
                <a:latin typeface="Tahoma"/>
                <a:cs typeface="Tahoma"/>
              </a:rPr>
              <a:t>Joy</a:t>
            </a:r>
            <a:r>
              <a:rPr dirty="0" sz="4100" spc="-114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509" b="1">
                <a:solidFill>
                  <a:srgbClr val="0D0F12"/>
                </a:solidFill>
                <a:latin typeface="Tahoma"/>
                <a:cs typeface="Tahoma"/>
              </a:rPr>
              <a:t>Into </a:t>
            </a:r>
            <a:r>
              <a:rPr dirty="0" sz="4100" spc="-155" b="1">
                <a:solidFill>
                  <a:srgbClr val="0D0F12"/>
                </a:solidFill>
                <a:latin typeface="Tahoma"/>
                <a:cs typeface="Tahoma"/>
              </a:rPr>
              <a:t>Your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355" b="1">
                <a:solidFill>
                  <a:srgbClr val="0D0F12"/>
                </a:solidFill>
                <a:latin typeface="Tahoma"/>
                <a:cs typeface="Tahoma"/>
              </a:rPr>
              <a:t>Kitchen.</a:t>
            </a:r>
            <a:endParaRPr sz="4100">
              <a:latin typeface="Tahoma"/>
              <a:cs typeface="Tahom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4331664" y="9806909"/>
            <a:ext cx="26034" cy="38100"/>
          </a:xfrm>
          <a:custGeom>
            <a:avLst/>
            <a:gdLst/>
            <a:ahLst/>
            <a:cxnLst/>
            <a:rect l="l" t="t" r="r" b="b"/>
            <a:pathLst>
              <a:path w="26034" h="38100">
                <a:moveTo>
                  <a:pt x="25542" y="38100"/>
                </a:moveTo>
                <a:lnTo>
                  <a:pt x="0" y="38100"/>
                </a:lnTo>
                <a:lnTo>
                  <a:pt x="0" y="0"/>
                </a:lnTo>
                <a:lnTo>
                  <a:pt x="25542" y="0"/>
                </a:lnTo>
                <a:lnTo>
                  <a:pt x="25542" y="38100"/>
                </a:lnTo>
                <a:close/>
              </a:path>
            </a:pathLst>
          </a:custGeom>
          <a:solidFill>
            <a:srgbClr val="0D0F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2516408" y="9323001"/>
            <a:ext cx="3696970" cy="575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Www.Ja</a:t>
            </a:r>
            <a:r>
              <a:rPr dirty="0" sz="3500" spc="-290" b="1">
                <a:solidFill>
                  <a:srgbClr val="0D0F12"/>
                </a:solidFill>
                <a:latin typeface="Tahoma"/>
                <a:cs typeface="Tahoma"/>
                <a:hlinkClick r:id="rId6"/>
              </a:rPr>
              <a:t>yg</a:t>
            </a: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6"/>
              </a:rPr>
              <a:t>er.co.uk</a:t>
            </a:r>
            <a:endParaRPr sz="3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algn="ctr" marL="412115" marR="404495">
              <a:lnSpc>
                <a:spcPct val="114700"/>
              </a:lnSpc>
              <a:spcBef>
                <a:spcPts val="80"/>
              </a:spcBef>
            </a:pPr>
            <a:r>
              <a:rPr dirty="0" sz="4400" spc="-310" b="0">
                <a:latin typeface="SimSun-ExtB"/>
                <a:cs typeface="SimSun-ExtB"/>
              </a:rPr>
              <a:t>✨</a:t>
            </a:r>
            <a:r>
              <a:rPr dirty="0" sz="4400" spc="-1120" b="0">
                <a:latin typeface="SimSun-ExtB"/>
                <a:cs typeface="SimSun-ExtB"/>
              </a:rPr>
              <a:t> </a:t>
            </a:r>
            <a:r>
              <a:rPr dirty="0" spc="-265"/>
              <a:t>Explore</a:t>
            </a:r>
            <a:r>
              <a:rPr dirty="0" spc="-120"/>
              <a:t> </a:t>
            </a:r>
            <a:r>
              <a:rPr dirty="0" spc="-254"/>
              <a:t>Our</a:t>
            </a:r>
            <a:r>
              <a:rPr dirty="0" spc="-114"/>
              <a:t> </a:t>
            </a:r>
            <a:r>
              <a:rPr dirty="0" spc="-260"/>
              <a:t>Full</a:t>
            </a:r>
            <a:r>
              <a:rPr dirty="0" spc="-120"/>
              <a:t> </a:t>
            </a:r>
            <a:r>
              <a:rPr dirty="0" spc="-405"/>
              <a:t>Range </a:t>
            </a:r>
            <a:r>
              <a:rPr dirty="0" spc="-385"/>
              <a:t>Online</a:t>
            </a:r>
            <a:r>
              <a:rPr dirty="0" spc="-125"/>
              <a:t> </a:t>
            </a:r>
            <a:r>
              <a:rPr dirty="0" spc="-395"/>
              <a:t>–</a:t>
            </a:r>
            <a:r>
              <a:rPr dirty="0" spc="-125"/>
              <a:t> </a:t>
            </a:r>
            <a:r>
              <a:rPr dirty="0" spc="-155"/>
              <a:t>Your</a:t>
            </a:r>
            <a:r>
              <a:rPr dirty="0" spc="-125"/>
              <a:t> </a:t>
            </a:r>
            <a:r>
              <a:rPr dirty="0" spc="-360"/>
              <a:t>Kitchen Deserves</a:t>
            </a:r>
            <a:r>
              <a:rPr dirty="0" spc="-114"/>
              <a:t> </a:t>
            </a:r>
            <a:r>
              <a:rPr dirty="0" spc="-515"/>
              <a:t>It.</a:t>
            </a:r>
            <a:endParaRPr sz="4400">
              <a:latin typeface="SimSun-ExtB"/>
              <a:cs typeface="SimSun-ExtB"/>
            </a:endParaRPr>
          </a:p>
          <a:p>
            <a:pPr algn="ctr" marL="12700" marR="5080">
              <a:lnSpc>
                <a:spcPts val="5700"/>
              </a:lnSpc>
              <a:spcBef>
                <a:spcPts val="120"/>
              </a:spcBef>
            </a:pPr>
            <a:r>
              <a:rPr dirty="0" sz="4600" spc="3629" b="0">
                <a:latin typeface="Webdings"/>
                <a:cs typeface="Webdings"/>
              </a:rPr>
              <a:t>📍</a:t>
            </a:r>
            <a:r>
              <a:rPr dirty="0" sz="4600" spc="-60" b="0">
                <a:latin typeface="Times New Roman"/>
                <a:cs typeface="Times New Roman"/>
              </a:rPr>
              <a:t> </a:t>
            </a:r>
            <a:r>
              <a:rPr dirty="0" spc="-305"/>
              <a:t>Daybrook</a:t>
            </a:r>
            <a:r>
              <a:rPr dirty="0" spc="-110"/>
              <a:t> </a:t>
            </a:r>
            <a:r>
              <a:rPr dirty="0" spc="-325"/>
              <a:t>Business</a:t>
            </a:r>
            <a:r>
              <a:rPr dirty="0" spc="-110"/>
              <a:t> </a:t>
            </a:r>
            <a:r>
              <a:rPr dirty="0" spc="-944"/>
              <a:t>Centre, </a:t>
            </a:r>
            <a:r>
              <a:rPr dirty="0" spc="-400"/>
              <a:t>Nottingham,</a:t>
            </a:r>
            <a:r>
              <a:rPr dirty="0" spc="-114"/>
              <a:t> </a:t>
            </a:r>
            <a:r>
              <a:rPr dirty="0" spc="-430"/>
              <a:t>UK</a:t>
            </a:r>
            <a:endParaRPr sz="4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017950" y="6221091"/>
            <a:ext cx="4876800" cy="21799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dirty="0" sz="4600" spc="3629">
                <a:solidFill>
                  <a:srgbClr val="0D0F12"/>
                </a:solidFill>
                <a:latin typeface="Webdings"/>
                <a:cs typeface="Webdings"/>
              </a:rPr>
              <a:t>📞</a:t>
            </a:r>
            <a:r>
              <a:rPr dirty="0" sz="4600" spc="-75">
                <a:solidFill>
                  <a:srgbClr val="0D0F12"/>
                </a:solidFill>
                <a:latin typeface="Times New Roman"/>
                <a:cs typeface="Times New Roman"/>
              </a:rPr>
              <a:t> </a:t>
            </a:r>
            <a:r>
              <a:rPr dirty="0" sz="4100" spc="-645" b="1">
                <a:solidFill>
                  <a:srgbClr val="0D0F12"/>
                </a:solidFill>
                <a:latin typeface="Tahoma"/>
                <a:cs typeface="Tahoma"/>
              </a:rPr>
              <a:t>+44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265" b="1">
                <a:solidFill>
                  <a:srgbClr val="0D0F12"/>
                </a:solidFill>
                <a:latin typeface="Tahoma"/>
                <a:cs typeface="Tahoma"/>
              </a:rPr>
              <a:t>7402</a:t>
            </a:r>
            <a:r>
              <a:rPr dirty="0" sz="4100" spc="-125" b="1">
                <a:solidFill>
                  <a:srgbClr val="0D0F12"/>
                </a:solidFill>
                <a:latin typeface="Tahoma"/>
                <a:cs typeface="Tahoma"/>
              </a:rPr>
              <a:t> </a:t>
            </a:r>
            <a:r>
              <a:rPr dirty="0" sz="4100" spc="-840" b="1">
                <a:solidFill>
                  <a:srgbClr val="0D0F12"/>
                </a:solidFill>
                <a:latin typeface="Tahoma"/>
                <a:cs typeface="Tahoma"/>
              </a:rPr>
              <a:t>921100</a:t>
            </a:r>
            <a:endParaRPr sz="4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80"/>
              </a:spcBef>
            </a:pPr>
            <a:r>
              <a:rPr dirty="0" sz="4600" spc="3629">
                <a:solidFill>
                  <a:srgbClr val="0D0F12"/>
                </a:solidFill>
                <a:latin typeface="Webdings"/>
                <a:cs typeface="Webdings"/>
              </a:rPr>
              <a:t>📧</a:t>
            </a:r>
            <a:r>
              <a:rPr dirty="0" sz="4600" spc="-80">
                <a:solidFill>
                  <a:srgbClr val="0D0F12"/>
                </a:solidFill>
                <a:latin typeface="Times New Roman"/>
                <a:cs typeface="Times New Roman"/>
              </a:rPr>
              <a:t> </a:t>
            </a:r>
            <a:r>
              <a:rPr dirty="0" sz="4100" spc="-540" b="1">
                <a:solidFill>
                  <a:srgbClr val="0D0F12"/>
                </a:solidFill>
                <a:latin typeface="Tahoma"/>
                <a:cs typeface="Tahoma"/>
                <a:hlinkClick r:id="rId2"/>
              </a:rPr>
              <a:t>Info</a:t>
            </a:r>
            <a:r>
              <a:rPr dirty="0" sz="4100" spc="-540" i="1">
                <a:solidFill>
                  <a:srgbClr val="0D0F12"/>
                </a:solidFill>
                <a:latin typeface="Calibri"/>
                <a:cs typeface="Calibri"/>
                <a:hlinkClick r:id="rId2"/>
              </a:rPr>
              <a:t>@</a:t>
            </a:r>
            <a:r>
              <a:rPr dirty="0" sz="4100" spc="-540" b="1">
                <a:solidFill>
                  <a:srgbClr val="0D0F12"/>
                </a:solidFill>
                <a:latin typeface="Tahoma"/>
                <a:cs typeface="Tahoma"/>
                <a:hlinkClick r:id="rId2"/>
              </a:rPr>
              <a:t>jayger.co.uk</a:t>
            </a:r>
            <a:endParaRPr sz="4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80"/>
              </a:spcBef>
            </a:pPr>
            <a:r>
              <a:rPr dirty="0" sz="4600" spc="3629">
                <a:solidFill>
                  <a:srgbClr val="0D0F12"/>
                </a:solidFill>
                <a:latin typeface="Webdings"/>
                <a:cs typeface="Webdings"/>
              </a:rPr>
              <a:t>🌐</a:t>
            </a:r>
            <a:r>
              <a:rPr dirty="0" sz="4600" spc="-80">
                <a:solidFill>
                  <a:srgbClr val="0D0F12"/>
                </a:solidFill>
                <a:latin typeface="Times New Roman"/>
                <a:cs typeface="Times New Roman"/>
              </a:rPr>
              <a:t> </a:t>
            </a:r>
            <a:r>
              <a:rPr dirty="0" sz="4100" spc="-270" b="1">
                <a:solidFill>
                  <a:srgbClr val="0D0F12"/>
                </a:solidFill>
                <a:latin typeface="Tahoma"/>
                <a:cs typeface="Tahoma"/>
              </a:rPr>
              <a:t>Jayger.co.uk</a:t>
            </a:r>
            <a:endParaRPr sz="4100">
              <a:latin typeface="Tahoma"/>
              <a:cs typeface="Tahoma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4331664" y="9806909"/>
            <a:ext cx="26034" cy="38100"/>
          </a:xfrm>
          <a:custGeom>
            <a:avLst/>
            <a:gdLst/>
            <a:ahLst/>
            <a:cxnLst/>
            <a:rect l="l" t="t" r="r" b="b"/>
            <a:pathLst>
              <a:path w="26034" h="38100">
                <a:moveTo>
                  <a:pt x="25542" y="38100"/>
                </a:moveTo>
                <a:lnTo>
                  <a:pt x="0" y="38100"/>
                </a:lnTo>
                <a:lnTo>
                  <a:pt x="0" y="0"/>
                </a:lnTo>
                <a:lnTo>
                  <a:pt x="25542" y="0"/>
                </a:lnTo>
                <a:lnTo>
                  <a:pt x="25542" y="38100"/>
                </a:lnTo>
                <a:close/>
              </a:path>
            </a:pathLst>
          </a:custGeom>
          <a:solidFill>
            <a:srgbClr val="0D0F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2516408" y="9323001"/>
            <a:ext cx="3696970" cy="575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3"/>
              </a:rPr>
              <a:t>Www.Ja</a:t>
            </a:r>
            <a:r>
              <a:rPr dirty="0" sz="3500" spc="-290" b="1">
                <a:solidFill>
                  <a:srgbClr val="0D0F12"/>
                </a:solidFill>
                <a:latin typeface="Tahoma"/>
                <a:cs typeface="Tahoma"/>
                <a:hlinkClick r:id="rId3"/>
              </a:rPr>
              <a:t>yg</a:t>
            </a:r>
            <a:r>
              <a:rPr dirty="0" u="heavy" sz="3500" spc="-290" b="1">
                <a:solidFill>
                  <a:srgbClr val="0D0F12"/>
                </a:solidFill>
                <a:uFill>
                  <a:solidFill>
                    <a:srgbClr val="0D0F12"/>
                  </a:solidFill>
                </a:uFill>
                <a:latin typeface="Tahoma"/>
                <a:cs typeface="Tahoma"/>
                <a:hlinkClick r:id="rId3"/>
              </a:rPr>
              <a:t>er.co.uk</a:t>
            </a:r>
            <a:endParaRPr sz="3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D0F1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Ravi Uniyal</dc:creator>
  <cp:keywords>DAGlhc75tYQ,BAGbH8kwdx4,0</cp:keywords>
  <dc:title>Best Japanese Knives</dc:title>
  <dcterms:created xsi:type="dcterms:W3CDTF">2025-04-24T06:18:49Z</dcterms:created>
  <dcterms:modified xsi:type="dcterms:W3CDTF">2025-04-24T06:18:49Z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2025-04-24T00:00:00Z</vt:filetime>
  </property>
  <property fmtid="{D5CDD505-2E9C-101B-9397-08002B2CF9AE}" pid="3" name="Creator">
    <vt:lpwstr>Canva</vt:lpwstr>
  </property>
  <property fmtid="{D5CDD505-2E9C-101B-9397-08002B2CF9AE}" pid="4" name="LastSaved">
    <vt:filetime>2025-04-24T00:00:00Z</vt:filetime>
  </property>
  <property fmtid="{D5CDD505-2E9C-101B-9397-08002B2CF9AE}" pid="5" name="Producer">
    <vt:lpwstr>iLovePDF</vt:lpwstr>
  </property>
</Properties>
</file>