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png" ContentType="image/png"/>
  <Default Extension="jpg" ContentType="image/jp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2" /><Relationship Type="http://schemas.openxmlformats.org/package/2006/relationships/metadata/core-properties" Target="/docProps/core.xml" Id="rId3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Id2" /><Relationship Type="http://schemas.openxmlformats.org/officeDocument/2006/relationships/viewProps" Target="/ppt/viewProps.xml" Id="rId3" /><Relationship Type="http://schemas.openxmlformats.org/officeDocument/2006/relationships/presProps" Target="/ppt/presProps.xml" Id="rId4" /><Relationship Type="http://schemas.openxmlformats.org/officeDocument/2006/relationships/tableStyles" Target="/ppt/tableStyles.xml" Id="rId5" /><Relationship Type="http://schemas.openxmlformats.org/officeDocument/2006/relationships/slide" Target="/ppt/slides/slide1.xml" Id="rId6" /><Relationship Type="http://schemas.openxmlformats.org/officeDocument/2006/relationships/slide" Target="/ppt/slides/slide2.xml" Id="rId7" /><Relationship Type="http://schemas.openxmlformats.org/officeDocument/2006/relationships/slide" Target="/ppt/slides/slide3.xml" Id="rId8" /><Relationship Type="http://schemas.openxmlformats.org/officeDocument/2006/relationships/slide" Target="/ppt/slides/slide4.xml" Id="rId9" /><Relationship Type="http://schemas.openxmlformats.org/officeDocument/2006/relationships/slide" Target="/ppt/slides/slide5.xml" Id="rId10" /><Relationship Type="http://schemas.openxmlformats.org/officeDocument/2006/relationships/slide" Target="/ppt/slides/slide6.xml" Id="rId11" /><Relationship Type="http://schemas.openxmlformats.org/officeDocument/2006/relationships/slide" Target="/ppt/slides/slide7.xml" Id="rId12" /><Relationship Type="http://schemas.openxmlformats.org/officeDocument/2006/relationships/slide" Target="/ppt/slides/slide8.xml" Id="rId13" /><Relationship Type="http://schemas.openxmlformats.org/officeDocument/2006/relationships/slide" Target="/ppt/slides/slide9.xml" Id="rId14" /><Relationship Type="http://schemas.openxmlformats.org/officeDocument/2006/relationships/slide" Target="/ppt/slides/slide10.xml" Id="rId15" /><Relationship Type="http://schemas.openxmlformats.org/officeDocument/2006/relationships/slide" Target="/ppt/slides/slide11.xml" Id="rId16" /><Relationship Type="http://schemas.openxmlformats.org/officeDocument/2006/relationships/slide" Target="/ppt/slides/slide12.xml" Id="rId1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5" /><Relationship Type="http://schemas.openxmlformats.org/officeDocument/2006/relationships/theme" Target="/ppt/theme/theme1.xml" Id="rId6" /><Relationship Type="http://schemas.openxmlformats.org/officeDocument/2006/relationships/image" Target="/ppt/media/image1.png" Id="rId7" /><Relationship Type="http://schemas.openxmlformats.org/officeDocument/2006/relationships/image" Target="/ppt/media/image2.png" Id="rId8" /><Relationship Type="http://schemas.openxmlformats.org/officeDocument/2006/relationships/image" Target="/ppt/media/image3.png" Id="rId9" /><Relationship Type="http://schemas.openxmlformats.org/officeDocument/2006/relationships/image" Target="/ppt/media/image4.png" Id="rId10" /><Relationship Type="http://schemas.openxmlformats.org/officeDocument/2006/relationships/image" Target="/ppt/media/image5.png" Id="rId11" /><Relationship Type="http://schemas.openxmlformats.org/officeDocument/2006/relationships/image" Target="/ppt/media/image6.png" Id="rId12" /><Relationship Type="http://schemas.openxmlformats.org/officeDocument/2006/relationships/image" Target="/ppt/media/image7.png" Id="rId13" /><Relationship Type="http://schemas.openxmlformats.org/officeDocument/2006/relationships/image" Target="/ppt/media/image8.png" Id="rId14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771B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657495" y="2836807"/>
            <a:ext cx="763905" cy="752475"/>
          </a:xfrm>
          <a:custGeom>
            <a:avLst/>
            <a:gdLst/>
            <a:ahLst/>
            <a:cxnLst/>
            <a:rect l="l" t="t" r="r" b="b"/>
            <a:pathLst>
              <a:path w="763904" h="752475">
                <a:moveTo>
                  <a:pt x="763754" y="0"/>
                </a:moveTo>
                <a:lnTo>
                  <a:pt x="754695" y="72586"/>
                </a:lnTo>
                <a:lnTo>
                  <a:pt x="745279" y="118617"/>
                </a:lnTo>
                <a:lnTo>
                  <a:pt x="733346" y="163679"/>
                </a:lnTo>
                <a:lnTo>
                  <a:pt x="718972" y="207694"/>
                </a:lnTo>
                <a:lnTo>
                  <a:pt x="702236" y="250585"/>
                </a:lnTo>
                <a:lnTo>
                  <a:pt x="683215" y="292273"/>
                </a:lnTo>
                <a:lnTo>
                  <a:pt x="661986" y="332682"/>
                </a:lnTo>
                <a:lnTo>
                  <a:pt x="638626" y="371735"/>
                </a:lnTo>
                <a:lnTo>
                  <a:pt x="613213" y="409353"/>
                </a:lnTo>
                <a:lnTo>
                  <a:pt x="585825" y="445460"/>
                </a:lnTo>
                <a:lnTo>
                  <a:pt x="556537" y="479978"/>
                </a:lnTo>
                <a:lnTo>
                  <a:pt x="525429" y="512830"/>
                </a:lnTo>
                <a:lnTo>
                  <a:pt x="492577" y="543938"/>
                </a:lnTo>
                <a:lnTo>
                  <a:pt x="458059" y="573225"/>
                </a:lnTo>
                <a:lnTo>
                  <a:pt x="421952" y="600614"/>
                </a:lnTo>
                <a:lnTo>
                  <a:pt x="384333" y="626026"/>
                </a:lnTo>
                <a:lnTo>
                  <a:pt x="345280" y="649386"/>
                </a:lnTo>
                <a:lnTo>
                  <a:pt x="304871" y="670615"/>
                </a:lnTo>
                <a:lnTo>
                  <a:pt x="263183" y="689636"/>
                </a:lnTo>
                <a:lnTo>
                  <a:pt x="220293" y="706371"/>
                </a:lnTo>
                <a:lnTo>
                  <a:pt x="176278" y="720745"/>
                </a:lnTo>
                <a:lnTo>
                  <a:pt x="131216" y="732678"/>
                </a:lnTo>
                <a:lnTo>
                  <a:pt x="85185" y="742094"/>
                </a:lnTo>
                <a:lnTo>
                  <a:pt x="38261" y="748916"/>
                </a:lnTo>
                <a:lnTo>
                  <a:pt x="0" y="752246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587667"/>
            <a:ext cx="16510" cy="1905"/>
          </a:xfrm>
          <a:custGeom>
            <a:avLst/>
            <a:gdLst/>
            <a:ahLst/>
            <a:cxnLst/>
            <a:rect l="l" t="t" r="r" b="b"/>
            <a:pathLst>
              <a:path w="16510" h="1904">
                <a:moveTo>
                  <a:pt x="15957" y="1387"/>
                </a:moveTo>
                <a:lnTo>
                  <a:pt x="0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1941225"/>
            <a:ext cx="7421245" cy="755015"/>
          </a:xfrm>
          <a:custGeom>
            <a:avLst/>
            <a:gdLst/>
            <a:ahLst/>
            <a:cxnLst/>
            <a:rect l="l" t="t" r="r" b="b"/>
            <a:pathLst>
              <a:path w="7421245" h="755014">
                <a:moveTo>
                  <a:pt x="0" y="3612"/>
                </a:moveTo>
                <a:lnTo>
                  <a:pt x="25442" y="1400"/>
                </a:lnTo>
                <a:lnTo>
                  <a:pt x="73919" y="0"/>
                </a:lnTo>
                <a:lnTo>
                  <a:pt x="6599542" y="0"/>
                </a:lnTo>
                <a:lnTo>
                  <a:pt x="6648019" y="1401"/>
                </a:lnTo>
                <a:lnTo>
                  <a:pt x="6695757" y="5551"/>
                </a:lnTo>
                <a:lnTo>
                  <a:pt x="6742681" y="12373"/>
                </a:lnTo>
                <a:lnTo>
                  <a:pt x="6788712" y="21790"/>
                </a:lnTo>
                <a:lnTo>
                  <a:pt x="6833774" y="33724"/>
                </a:lnTo>
                <a:lnTo>
                  <a:pt x="6877789" y="48098"/>
                </a:lnTo>
                <a:lnTo>
                  <a:pt x="6920679" y="64834"/>
                </a:lnTo>
                <a:lnTo>
                  <a:pt x="6962367" y="83856"/>
                </a:lnTo>
                <a:lnTo>
                  <a:pt x="7002776" y="105086"/>
                </a:lnTo>
                <a:lnTo>
                  <a:pt x="7041829" y="128446"/>
                </a:lnTo>
                <a:lnTo>
                  <a:pt x="7079447" y="153859"/>
                </a:lnTo>
                <a:lnTo>
                  <a:pt x="7115554" y="181249"/>
                </a:lnTo>
                <a:lnTo>
                  <a:pt x="7150072" y="210536"/>
                </a:lnTo>
                <a:lnTo>
                  <a:pt x="7182924" y="241645"/>
                </a:lnTo>
                <a:lnTo>
                  <a:pt x="7214032" y="274497"/>
                </a:lnTo>
                <a:lnTo>
                  <a:pt x="7243319" y="309015"/>
                </a:lnTo>
                <a:lnTo>
                  <a:pt x="7270707" y="345122"/>
                </a:lnTo>
                <a:lnTo>
                  <a:pt x="7296120" y="382741"/>
                </a:lnTo>
                <a:lnTo>
                  <a:pt x="7319480" y="421794"/>
                </a:lnTo>
                <a:lnTo>
                  <a:pt x="7340709" y="462203"/>
                </a:lnTo>
                <a:lnTo>
                  <a:pt x="7359730" y="503891"/>
                </a:lnTo>
                <a:lnTo>
                  <a:pt x="7376466" y="546782"/>
                </a:lnTo>
                <a:lnTo>
                  <a:pt x="7390840" y="590796"/>
                </a:lnTo>
                <a:lnTo>
                  <a:pt x="7402773" y="635858"/>
                </a:lnTo>
                <a:lnTo>
                  <a:pt x="7412190" y="681889"/>
                </a:lnTo>
                <a:lnTo>
                  <a:pt x="7419012" y="728813"/>
                </a:lnTo>
                <a:lnTo>
                  <a:pt x="7421246" y="754478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09493" y="0"/>
            <a:ext cx="6000749" cy="485662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48014" y="6429176"/>
            <a:ext cx="6553199" cy="385782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44010" y="361720"/>
            <a:ext cx="108029" cy="10802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44010" y="656975"/>
            <a:ext cx="108029" cy="10802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439264" y="361720"/>
            <a:ext cx="108029" cy="10802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439264" y="656975"/>
            <a:ext cx="108029" cy="10802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34519" y="361720"/>
            <a:ext cx="108029" cy="10802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34519" y="656975"/>
            <a:ext cx="108029" cy="10802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29774" y="361720"/>
            <a:ext cx="108029" cy="10802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29774" y="656975"/>
            <a:ext cx="108029" cy="10802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22181" y="361720"/>
            <a:ext cx="108029" cy="108029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22181" y="656975"/>
            <a:ext cx="108029" cy="108029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7951368" y="11"/>
            <a:ext cx="6807200" cy="10287000"/>
          </a:xfrm>
          <a:custGeom>
            <a:avLst/>
            <a:gdLst/>
            <a:ahLst/>
            <a:cxnLst/>
            <a:rect l="l" t="t" r="r" b="b"/>
            <a:pathLst>
              <a:path w="6807200" h="10287000">
                <a:moveTo>
                  <a:pt x="5758739" y="1863953"/>
                </a:moveTo>
                <a:lnTo>
                  <a:pt x="5758345" y="1813153"/>
                </a:lnTo>
                <a:lnTo>
                  <a:pt x="5757138" y="1762353"/>
                </a:lnTo>
                <a:lnTo>
                  <a:pt x="5755144" y="1711553"/>
                </a:lnTo>
                <a:lnTo>
                  <a:pt x="5752363" y="1673453"/>
                </a:lnTo>
                <a:lnTo>
                  <a:pt x="5748807" y="1622653"/>
                </a:lnTo>
                <a:lnTo>
                  <a:pt x="5744476" y="1571853"/>
                </a:lnTo>
                <a:lnTo>
                  <a:pt x="5739371" y="1521053"/>
                </a:lnTo>
                <a:lnTo>
                  <a:pt x="5733504" y="1482953"/>
                </a:lnTo>
                <a:lnTo>
                  <a:pt x="5726887" y="1432153"/>
                </a:lnTo>
                <a:lnTo>
                  <a:pt x="5719521" y="1381353"/>
                </a:lnTo>
                <a:lnTo>
                  <a:pt x="5711418" y="1343253"/>
                </a:lnTo>
                <a:lnTo>
                  <a:pt x="5702566" y="1292453"/>
                </a:lnTo>
                <a:lnTo>
                  <a:pt x="5692991" y="1241653"/>
                </a:lnTo>
                <a:lnTo>
                  <a:pt x="5682691" y="1203553"/>
                </a:lnTo>
                <a:lnTo>
                  <a:pt x="5671680" y="1152753"/>
                </a:lnTo>
                <a:lnTo>
                  <a:pt x="5659958" y="1114653"/>
                </a:lnTo>
                <a:lnTo>
                  <a:pt x="5647525" y="1063853"/>
                </a:lnTo>
                <a:lnTo>
                  <a:pt x="5634393" y="1025753"/>
                </a:lnTo>
                <a:lnTo>
                  <a:pt x="5620575" y="974953"/>
                </a:lnTo>
                <a:lnTo>
                  <a:pt x="5606072" y="936853"/>
                </a:lnTo>
                <a:lnTo>
                  <a:pt x="5590883" y="886053"/>
                </a:lnTo>
                <a:lnTo>
                  <a:pt x="5575020" y="847953"/>
                </a:lnTo>
                <a:lnTo>
                  <a:pt x="5558498" y="809853"/>
                </a:lnTo>
                <a:lnTo>
                  <a:pt x="5541315" y="759053"/>
                </a:lnTo>
                <a:lnTo>
                  <a:pt x="5523471" y="720953"/>
                </a:lnTo>
                <a:lnTo>
                  <a:pt x="5504980" y="682853"/>
                </a:lnTo>
                <a:lnTo>
                  <a:pt x="5485854" y="632053"/>
                </a:lnTo>
                <a:lnTo>
                  <a:pt x="5466080" y="593953"/>
                </a:lnTo>
                <a:lnTo>
                  <a:pt x="5445684" y="555853"/>
                </a:lnTo>
                <a:lnTo>
                  <a:pt x="5424665" y="517753"/>
                </a:lnTo>
                <a:lnTo>
                  <a:pt x="5403037" y="479653"/>
                </a:lnTo>
                <a:lnTo>
                  <a:pt x="5380787" y="428853"/>
                </a:lnTo>
                <a:lnTo>
                  <a:pt x="5357939" y="390753"/>
                </a:lnTo>
                <a:lnTo>
                  <a:pt x="5334495" y="352653"/>
                </a:lnTo>
                <a:lnTo>
                  <a:pt x="5310467" y="314553"/>
                </a:lnTo>
                <a:lnTo>
                  <a:pt x="5285841" y="276453"/>
                </a:lnTo>
                <a:lnTo>
                  <a:pt x="5260645" y="238353"/>
                </a:lnTo>
                <a:lnTo>
                  <a:pt x="5234864" y="200253"/>
                </a:lnTo>
                <a:lnTo>
                  <a:pt x="5208536" y="162153"/>
                </a:lnTo>
                <a:lnTo>
                  <a:pt x="5181638" y="136753"/>
                </a:lnTo>
                <a:lnTo>
                  <a:pt x="5154180" y="98653"/>
                </a:lnTo>
                <a:lnTo>
                  <a:pt x="5126177" y="60553"/>
                </a:lnTo>
                <a:lnTo>
                  <a:pt x="5097640" y="22453"/>
                </a:lnTo>
                <a:lnTo>
                  <a:pt x="5080508" y="0"/>
                </a:lnTo>
                <a:lnTo>
                  <a:pt x="678243" y="0"/>
                </a:lnTo>
                <a:lnTo>
                  <a:pt x="661098" y="22453"/>
                </a:lnTo>
                <a:lnTo>
                  <a:pt x="632561" y="60553"/>
                </a:lnTo>
                <a:lnTo>
                  <a:pt x="604570" y="98653"/>
                </a:lnTo>
                <a:lnTo>
                  <a:pt x="577113" y="136753"/>
                </a:lnTo>
                <a:lnTo>
                  <a:pt x="550214" y="162153"/>
                </a:lnTo>
                <a:lnTo>
                  <a:pt x="523875" y="200253"/>
                </a:lnTo>
                <a:lnTo>
                  <a:pt x="498106" y="238353"/>
                </a:lnTo>
                <a:lnTo>
                  <a:pt x="472909" y="276453"/>
                </a:lnTo>
                <a:lnTo>
                  <a:pt x="448284" y="314553"/>
                </a:lnTo>
                <a:lnTo>
                  <a:pt x="424243" y="352653"/>
                </a:lnTo>
                <a:lnTo>
                  <a:pt x="400799" y="390753"/>
                </a:lnTo>
                <a:lnTo>
                  <a:pt x="377952" y="428853"/>
                </a:lnTo>
                <a:lnTo>
                  <a:pt x="355714" y="479653"/>
                </a:lnTo>
                <a:lnTo>
                  <a:pt x="334073" y="517753"/>
                </a:lnTo>
                <a:lnTo>
                  <a:pt x="313055" y="555853"/>
                </a:lnTo>
                <a:lnTo>
                  <a:pt x="292658" y="593953"/>
                </a:lnTo>
                <a:lnTo>
                  <a:pt x="272897" y="632053"/>
                </a:lnTo>
                <a:lnTo>
                  <a:pt x="253771" y="682853"/>
                </a:lnTo>
                <a:lnTo>
                  <a:pt x="235280" y="720953"/>
                </a:lnTo>
                <a:lnTo>
                  <a:pt x="217436" y="759053"/>
                </a:lnTo>
                <a:lnTo>
                  <a:pt x="200253" y="809853"/>
                </a:lnTo>
                <a:lnTo>
                  <a:pt x="183718" y="847953"/>
                </a:lnTo>
                <a:lnTo>
                  <a:pt x="167868" y="886053"/>
                </a:lnTo>
                <a:lnTo>
                  <a:pt x="152679" y="936853"/>
                </a:lnTo>
                <a:lnTo>
                  <a:pt x="138176" y="974953"/>
                </a:lnTo>
                <a:lnTo>
                  <a:pt x="124345" y="1025753"/>
                </a:lnTo>
                <a:lnTo>
                  <a:pt x="111226" y="1063853"/>
                </a:lnTo>
                <a:lnTo>
                  <a:pt x="98793" y="1114653"/>
                </a:lnTo>
                <a:lnTo>
                  <a:pt x="87058" y="1152753"/>
                </a:lnTo>
                <a:lnTo>
                  <a:pt x="76047" y="1203553"/>
                </a:lnTo>
                <a:lnTo>
                  <a:pt x="65747" y="1241653"/>
                </a:lnTo>
                <a:lnTo>
                  <a:pt x="56172" y="1292453"/>
                </a:lnTo>
                <a:lnTo>
                  <a:pt x="47332" y="1343253"/>
                </a:lnTo>
                <a:lnTo>
                  <a:pt x="39217" y="1381353"/>
                </a:lnTo>
                <a:lnTo>
                  <a:pt x="31851" y="1432153"/>
                </a:lnTo>
                <a:lnTo>
                  <a:pt x="25234" y="1482953"/>
                </a:lnTo>
                <a:lnTo>
                  <a:pt x="19380" y="1521053"/>
                </a:lnTo>
                <a:lnTo>
                  <a:pt x="14274" y="1571853"/>
                </a:lnTo>
                <a:lnTo>
                  <a:pt x="9944" y="1622653"/>
                </a:lnTo>
                <a:lnTo>
                  <a:pt x="6375" y="1673453"/>
                </a:lnTo>
                <a:lnTo>
                  <a:pt x="3594" y="1711553"/>
                </a:lnTo>
                <a:lnTo>
                  <a:pt x="1600" y="1762353"/>
                </a:lnTo>
                <a:lnTo>
                  <a:pt x="406" y="1813153"/>
                </a:lnTo>
                <a:lnTo>
                  <a:pt x="0" y="1863953"/>
                </a:lnTo>
                <a:lnTo>
                  <a:pt x="406" y="1914753"/>
                </a:lnTo>
                <a:lnTo>
                  <a:pt x="1600" y="1952853"/>
                </a:lnTo>
                <a:lnTo>
                  <a:pt x="3594" y="2003653"/>
                </a:lnTo>
                <a:lnTo>
                  <a:pt x="6375" y="2054453"/>
                </a:lnTo>
                <a:lnTo>
                  <a:pt x="9944" y="2105253"/>
                </a:lnTo>
                <a:lnTo>
                  <a:pt x="14274" y="2143353"/>
                </a:lnTo>
                <a:lnTo>
                  <a:pt x="19380" y="2194153"/>
                </a:lnTo>
                <a:lnTo>
                  <a:pt x="25234" y="2244953"/>
                </a:lnTo>
                <a:lnTo>
                  <a:pt x="31851" y="2295753"/>
                </a:lnTo>
                <a:lnTo>
                  <a:pt x="39217" y="2333853"/>
                </a:lnTo>
                <a:lnTo>
                  <a:pt x="47332" y="2384653"/>
                </a:lnTo>
                <a:lnTo>
                  <a:pt x="56172" y="2435453"/>
                </a:lnTo>
                <a:lnTo>
                  <a:pt x="65747" y="2473553"/>
                </a:lnTo>
                <a:lnTo>
                  <a:pt x="76047" y="2524353"/>
                </a:lnTo>
                <a:lnTo>
                  <a:pt x="87058" y="2562453"/>
                </a:lnTo>
                <a:lnTo>
                  <a:pt x="98793" y="2613253"/>
                </a:lnTo>
                <a:lnTo>
                  <a:pt x="111226" y="2651353"/>
                </a:lnTo>
                <a:lnTo>
                  <a:pt x="124345" y="2702153"/>
                </a:lnTo>
                <a:lnTo>
                  <a:pt x="138176" y="2740253"/>
                </a:lnTo>
                <a:lnTo>
                  <a:pt x="152679" y="2791053"/>
                </a:lnTo>
                <a:lnTo>
                  <a:pt x="167868" y="2829153"/>
                </a:lnTo>
                <a:lnTo>
                  <a:pt x="183718" y="2879953"/>
                </a:lnTo>
                <a:lnTo>
                  <a:pt x="200253" y="2918053"/>
                </a:lnTo>
                <a:lnTo>
                  <a:pt x="217436" y="2956153"/>
                </a:lnTo>
                <a:lnTo>
                  <a:pt x="235280" y="3006953"/>
                </a:lnTo>
                <a:lnTo>
                  <a:pt x="253771" y="3045053"/>
                </a:lnTo>
                <a:lnTo>
                  <a:pt x="272897" y="3083153"/>
                </a:lnTo>
                <a:lnTo>
                  <a:pt x="292658" y="3121253"/>
                </a:lnTo>
                <a:lnTo>
                  <a:pt x="313055" y="3172053"/>
                </a:lnTo>
                <a:lnTo>
                  <a:pt x="334073" y="3210153"/>
                </a:lnTo>
                <a:lnTo>
                  <a:pt x="355714" y="3248253"/>
                </a:lnTo>
                <a:lnTo>
                  <a:pt x="377952" y="3286353"/>
                </a:lnTo>
                <a:lnTo>
                  <a:pt x="400799" y="3324453"/>
                </a:lnTo>
                <a:lnTo>
                  <a:pt x="424243" y="3362553"/>
                </a:lnTo>
                <a:lnTo>
                  <a:pt x="448284" y="3400653"/>
                </a:lnTo>
                <a:lnTo>
                  <a:pt x="472909" y="3438753"/>
                </a:lnTo>
                <a:lnTo>
                  <a:pt x="498106" y="3476853"/>
                </a:lnTo>
                <a:lnTo>
                  <a:pt x="523875" y="3514953"/>
                </a:lnTo>
                <a:lnTo>
                  <a:pt x="550214" y="3553053"/>
                </a:lnTo>
                <a:lnTo>
                  <a:pt x="577113" y="3591153"/>
                </a:lnTo>
                <a:lnTo>
                  <a:pt x="604570" y="3629253"/>
                </a:lnTo>
                <a:lnTo>
                  <a:pt x="632561" y="3667353"/>
                </a:lnTo>
                <a:lnTo>
                  <a:pt x="661098" y="3692753"/>
                </a:lnTo>
                <a:lnTo>
                  <a:pt x="690181" y="3730853"/>
                </a:lnTo>
                <a:lnTo>
                  <a:pt x="719785" y="3768953"/>
                </a:lnTo>
                <a:lnTo>
                  <a:pt x="749909" y="3794353"/>
                </a:lnTo>
                <a:lnTo>
                  <a:pt x="780542" y="3832453"/>
                </a:lnTo>
                <a:lnTo>
                  <a:pt x="811695" y="3870553"/>
                </a:lnTo>
                <a:lnTo>
                  <a:pt x="843343" y="3895953"/>
                </a:lnTo>
                <a:lnTo>
                  <a:pt x="875499" y="3934053"/>
                </a:lnTo>
                <a:lnTo>
                  <a:pt x="908138" y="3959453"/>
                </a:lnTo>
                <a:lnTo>
                  <a:pt x="941260" y="3984853"/>
                </a:lnTo>
                <a:lnTo>
                  <a:pt x="974864" y="4022953"/>
                </a:lnTo>
                <a:lnTo>
                  <a:pt x="1008938" y="4048353"/>
                </a:lnTo>
                <a:lnTo>
                  <a:pt x="1043470" y="4073753"/>
                </a:lnTo>
                <a:lnTo>
                  <a:pt x="1078471" y="4111853"/>
                </a:lnTo>
                <a:lnTo>
                  <a:pt x="1149819" y="4162653"/>
                </a:lnTo>
                <a:lnTo>
                  <a:pt x="1222921" y="4213453"/>
                </a:lnTo>
                <a:lnTo>
                  <a:pt x="1297736" y="4264253"/>
                </a:lnTo>
                <a:lnTo>
                  <a:pt x="1374216" y="4315053"/>
                </a:lnTo>
                <a:lnTo>
                  <a:pt x="1452295" y="4365853"/>
                </a:lnTo>
                <a:lnTo>
                  <a:pt x="1491932" y="4378553"/>
                </a:lnTo>
                <a:lnTo>
                  <a:pt x="1572336" y="4429353"/>
                </a:lnTo>
                <a:lnTo>
                  <a:pt x="1613103" y="4442053"/>
                </a:lnTo>
                <a:lnTo>
                  <a:pt x="1695704" y="4492853"/>
                </a:lnTo>
                <a:lnTo>
                  <a:pt x="1779727" y="4518253"/>
                </a:lnTo>
                <a:lnTo>
                  <a:pt x="1822246" y="4543653"/>
                </a:lnTo>
                <a:lnTo>
                  <a:pt x="1951786" y="4581753"/>
                </a:lnTo>
                <a:lnTo>
                  <a:pt x="1995601" y="4607153"/>
                </a:lnTo>
                <a:lnTo>
                  <a:pt x="2219160" y="4670653"/>
                </a:lnTo>
                <a:lnTo>
                  <a:pt x="2264727" y="4670653"/>
                </a:lnTo>
                <a:lnTo>
                  <a:pt x="2356675" y="4696053"/>
                </a:lnTo>
                <a:lnTo>
                  <a:pt x="2403030" y="4696053"/>
                </a:lnTo>
                <a:lnTo>
                  <a:pt x="2496489" y="4721453"/>
                </a:lnTo>
                <a:lnTo>
                  <a:pt x="2590914" y="4721453"/>
                </a:lnTo>
                <a:lnTo>
                  <a:pt x="2638463" y="4734153"/>
                </a:lnTo>
                <a:lnTo>
                  <a:pt x="3120313" y="4734153"/>
                </a:lnTo>
                <a:lnTo>
                  <a:pt x="3167862" y="4721453"/>
                </a:lnTo>
                <a:lnTo>
                  <a:pt x="3262274" y="4721453"/>
                </a:lnTo>
                <a:lnTo>
                  <a:pt x="3355733" y="4696053"/>
                </a:lnTo>
                <a:lnTo>
                  <a:pt x="3402101" y="4696053"/>
                </a:lnTo>
                <a:lnTo>
                  <a:pt x="3494036" y="4670653"/>
                </a:lnTo>
                <a:lnTo>
                  <a:pt x="3539604" y="4670653"/>
                </a:lnTo>
                <a:lnTo>
                  <a:pt x="3763162" y="4607153"/>
                </a:lnTo>
                <a:lnTo>
                  <a:pt x="3806977" y="4581753"/>
                </a:lnTo>
                <a:lnTo>
                  <a:pt x="3936517" y="4543653"/>
                </a:lnTo>
                <a:lnTo>
                  <a:pt x="3979037" y="4518253"/>
                </a:lnTo>
                <a:lnTo>
                  <a:pt x="4063047" y="4492853"/>
                </a:lnTo>
                <a:lnTo>
                  <a:pt x="4145661" y="4442053"/>
                </a:lnTo>
                <a:lnTo>
                  <a:pt x="4186415" y="4429353"/>
                </a:lnTo>
                <a:lnTo>
                  <a:pt x="4266819" y="4378553"/>
                </a:lnTo>
                <a:lnTo>
                  <a:pt x="4306455" y="4365853"/>
                </a:lnTo>
                <a:lnTo>
                  <a:pt x="4384535" y="4315053"/>
                </a:lnTo>
                <a:lnTo>
                  <a:pt x="4461014" y="4264253"/>
                </a:lnTo>
                <a:lnTo>
                  <a:pt x="4535830" y="4213453"/>
                </a:lnTo>
                <a:lnTo>
                  <a:pt x="4608931" y="4162653"/>
                </a:lnTo>
                <a:lnTo>
                  <a:pt x="4680280" y="4111853"/>
                </a:lnTo>
                <a:lnTo>
                  <a:pt x="4715281" y="4073753"/>
                </a:lnTo>
                <a:lnTo>
                  <a:pt x="4749812" y="4048353"/>
                </a:lnTo>
                <a:lnTo>
                  <a:pt x="4783887" y="4022953"/>
                </a:lnTo>
                <a:lnTo>
                  <a:pt x="4817491" y="3984853"/>
                </a:lnTo>
                <a:lnTo>
                  <a:pt x="4850612" y="3959453"/>
                </a:lnTo>
                <a:lnTo>
                  <a:pt x="4883251" y="3934053"/>
                </a:lnTo>
                <a:lnTo>
                  <a:pt x="4915408" y="3895953"/>
                </a:lnTo>
                <a:lnTo>
                  <a:pt x="4947056" y="3870553"/>
                </a:lnTo>
                <a:lnTo>
                  <a:pt x="4978209" y="3832453"/>
                </a:lnTo>
                <a:lnTo>
                  <a:pt x="5008842" y="3794353"/>
                </a:lnTo>
                <a:lnTo>
                  <a:pt x="5038966" y="3768953"/>
                </a:lnTo>
                <a:lnTo>
                  <a:pt x="5068570" y="3730853"/>
                </a:lnTo>
                <a:lnTo>
                  <a:pt x="5097640" y="3692753"/>
                </a:lnTo>
                <a:lnTo>
                  <a:pt x="5126177" y="3667353"/>
                </a:lnTo>
                <a:lnTo>
                  <a:pt x="5154180" y="3629253"/>
                </a:lnTo>
                <a:lnTo>
                  <a:pt x="5181638" y="3591153"/>
                </a:lnTo>
                <a:lnTo>
                  <a:pt x="5208536" y="3553053"/>
                </a:lnTo>
                <a:lnTo>
                  <a:pt x="5234864" y="3514953"/>
                </a:lnTo>
                <a:lnTo>
                  <a:pt x="5260645" y="3476853"/>
                </a:lnTo>
                <a:lnTo>
                  <a:pt x="5285841" y="3438753"/>
                </a:lnTo>
                <a:lnTo>
                  <a:pt x="5310467" y="3400653"/>
                </a:lnTo>
                <a:lnTo>
                  <a:pt x="5334495" y="3362553"/>
                </a:lnTo>
                <a:lnTo>
                  <a:pt x="5357939" y="3324453"/>
                </a:lnTo>
                <a:lnTo>
                  <a:pt x="5380787" y="3286353"/>
                </a:lnTo>
                <a:lnTo>
                  <a:pt x="5403037" y="3248253"/>
                </a:lnTo>
                <a:lnTo>
                  <a:pt x="5424665" y="3210153"/>
                </a:lnTo>
                <a:lnTo>
                  <a:pt x="5445684" y="3172053"/>
                </a:lnTo>
                <a:lnTo>
                  <a:pt x="5466080" y="3121253"/>
                </a:lnTo>
                <a:lnTo>
                  <a:pt x="5485854" y="3083153"/>
                </a:lnTo>
                <a:lnTo>
                  <a:pt x="5504980" y="3045053"/>
                </a:lnTo>
                <a:lnTo>
                  <a:pt x="5523471" y="3006953"/>
                </a:lnTo>
                <a:lnTo>
                  <a:pt x="5541315" y="2956153"/>
                </a:lnTo>
                <a:lnTo>
                  <a:pt x="5558498" y="2918053"/>
                </a:lnTo>
                <a:lnTo>
                  <a:pt x="5575020" y="2879953"/>
                </a:lnTo>
                <a:lnTo>
                  <a:pt x="5590883" y="2829153"/>
                </a:lnTo>
                <a:lnTo>
                  <a:pt x="5606072" y="2791053"/>
                </a:lnTo>
                <a:lnTo>
                  <a:pt x="5620575" y="2740253"/>
                </a:lnTo>
                <a:lnTo>
                  <a:pt x="5634393" y="2702153"/>
                </a:lnTo>
                <a:lnTo>
                  <a:pt x="5647525" y="2651353"/>
                </a:lnTo>
                <a:lnTo>
                  <a:pt x="5659958" y="2613253"/>
                </a:lnTo>
                <a:lnTo>
                  <a:pt x="5671680" y="2562453"/>
                </a:lnTo>
                <a:lnTo>
                  <a:pt x="5682691" y="2524353"/>
                </a:lnTo>
                <a:lnTo>
                  <a:pt x="5692991" y="2473553"/>
                </a:lnTo>
                <a:lnTo>
                  <a:pt x="5702566" y="2435453"/>
                </a:lnTo>
                <a:lnTo>
                  <a:pt x="5711418" y="2384653"/>
                </a:lnTo>
                <a:lnTo>
                  <a:pt x="5719521" y="2333853"/>
                </a:lnTo>
                <a:lnTo>
                  <a:pt x="5726887" y="2295753"/>
                </a:lnTo>
                <a:lnTo>
                  <a:pt x="5733504" y="2244953"/>
                </a:lnTo>
                <a:lnTo>
                  <a:pt x="5739371" y="2194153"/>
                </a:lnTo>
                <a:lnTo>
                  <a:pt x="5744476" y="2143353"/>
                </a:lnTo>
                <a:lnTo>
                  <a:pt x="5748807" y="2105253"/>
                </a:lnTo>
                <a:lnTo>
                  <a:pt x="5752363" y="2054453"/>
                </a:lnTo>
                <a:lnTo>
                  <a:pt x="5755144" y="2003653"/>
                </a:lnTo>
                <a:lnTo>
                  <a:pt x="5757138" y="1952853"/>
                </a:lnTo>
                <a:lnTo>
                  <a:pt x="5758345" y="1914753"/>
                </a:lnTo>
                <a:lnTo>
                  <a:pt x="5758739" y="1863953"/>
                </a:lnTo>
                <a:close/>
              </a:path>
              <a:path w="6807200" h="10287000">
                <a:moveTo>
                  <a:pt x="6806578" y="9714916"/>
                </a:moveTo>
                <a:lnTo>
                  <a:pt x="6806222" y="9664116"/>
                </a:lnTo>
                <a:lnTo>
                  <a:pt x="6805117" y="9613316"/>
                </a:lnTo>
                <a:lnTo>
                  <a:pt x="6803301" y="9562516"/>
                </a:lnTo>
                <a:lnTo>
                  <a:pt x="6800761" y="9524416"/>
                </a:lnTo>
                <a:lnTo>
                  <a:pt x="6797497" y="9473616"/>
                </a:lnTo>
                <a:lnTo>
                  <a:pt x="6793535" y="9422816"/>
                </a:lnTo>
                <a:lnTo>
                  <a:pt x="6788874" y="9372016"/>
                </a:lnTo>
                <a:lnTo>
                  <a:pt x="6783502" y="9333916"/>
                </a:lnTo>
                <a:lnTo>
                  <a:pt x="6777444" y="9283116"/>
                </a:lnTo>
                <a:lnTo>
                  <a:pt x="6770700" y="9232316"/>
                </a:lnTo>
                <a:lnTo>
                  <a:pt x="6763271" y="9194216"/>
                </a:lnTo>
                <a:lnTo>
                  <a:pt x="6755168" y="9143416"/>
                </a:lnTo>
                <a:lnTo>
                  <a:pt x="6746380" y="9092616"/>
                </a:lnTo>
                <a:lnTo>
                  <a:pt x="6736943" y="9054516"/>
                </a:lnTo>
                <a:lnTo>
                  <a:pt x="6726834" y="9003716"/>
                </a:lnTo>
                <a:lnTo>
                  <a:pt x="6716065" y="8965616"/>
                </a:lnTo>
                <a:lnTo>
                  <a:pt x="6704660" y="8914816"/>
                </a:lnTo>
                <a:lnTo>
                  <a:pt x="6692595" y="8876716"/>
                </a:lnTo>
                <a:lnTo>
                  <a:pt x="6679895" y="8825916"/>
                </a:lnTo>
                <a:lnTo>
                  <a:pt x="6666560" y="8787816"/>
                </a:lnTo>
                <a:lnTo>
                  <a:pt x="6652590" y="8737016"/>
                </a:lnTo>
                <a:lnTo>
                  <a:pt x="6638010" y="8698916"/>
                </a:lnTo>
                <a:lnTo>
                  <a:pt x="6622796" y="8648116"/>
                </a:lnTo>
                <a:lnTo>
                  <a:pt x="6606972" y="8610016"/>
                </a:lnTo>
                <a:lnTo>
                  <a:pt x="6590538" y="8571916"/>
                </a:lnTo>
                <a:lnTo>
                  <a:pt x="6573507" y="8521116"/>
                </a:lnTo>
                <a:lnTo>
                  <a:pt x="6555867" y="8483016"/>
                </a:lnTo>
                <a:lnTo>
                  <a:pt x="6537642" y="8444916"/>
                </a:lnTo>
                <a:lnTo>
                  <a:pt x="6518834" y="8394116"/>
                </a:lnTo>
                <a:lnTo>
                  <a:pt x="6499428" y="8356016"/>
                </a:lnTo>
                <a:lnTo>
                  <a:pt x="6479451" y="8317916"/>
                </a:lnTo>
                <a:lnTo>
                  <a:pt x="6458915" y="8279816"/>
                </a:lnTo>
                <a:lnTo>
                  <a:pt x="6437795" y="8241716"/>
                </a:lnTo>
                <a:lnTo>
                  <a:pt x="6416116" y="8190916"/>
                </a:lnTo>
                <a:lnTo>
                  <a:pt x="6393891" y="8152816"/>
                </a:lnTo>
                <a:lnTo>
                  <a:pt x="6371107" y="8114716"/>
                </a:lnTo>
                <a:lnTo>
                  <a:pt x="6347777" y="8076616"/>
                </a:lnTo>
                <a:lnTo>
                  <a:pt x="6323914" y="8038516"/>
                </a:lnTo>
                <a:lnTo>
                  <a:pt x="6299517" y="8000416"/>
                </a:lnTo>
                <a:lnTo>
                  <a:pt x="6274574" y="7962316"/>
                </a:lnTo>
                <a:lnTo>
                  <a:pt x="6249124" y="7924216"/>
                </a:lnTo>
                <a:lnTo>
                  <a:pt x="6223139" y="7886116"/>
                </a:lnTo>
                <a:lnTo>
                  <a:pt x="6196660" y="7848016"/>
                </a:lnTo>
                <a:lnTo>
                  <a:pt x="6169660" y="7822616"/>
                </a:lnTo>
                <a:lnTo>
                  <a:pt x="6142152" y="7784516"/>
                </a:lnTo>
                <a:lnTo>
                  <a:pt x="6114148" y="7746416"/>
                </a:lnTo>
                <a:lnTo>
                  <a:pt x="6085662" y="7708316"/>
                </a:lnTo>
                <a:lnTo>
                  <a:pt x="6056681" y="7682916"/>
                </a:lnTo>
                <a:lnTo>
                  <a:pt x="6027217" y="7644816"/>
                </a:lnTo>
                <a:lnTo>
                  <a:pt x="5997270" y="7606716"/>
                </a:lnTo>
                <a:lnTo>
                  <a:pt x="5966853" y="7581316"/>
                </a:lnTo>
                <a:lnTo>
                  <a:pt x="5935980" y="7543216"/>
                </a:lnTo>
                <a:lnTo>
                  <a:pt x="5904636" y="7517816"/>
                </a:lnTo>
                <a:lnTo>
                  <a:pt x="5872835" y="7479716"/>
                </a:lnTo>
                <a:lnTo>
                  <a:pt x="5840590" y="7454316"/>
                </a:lnTo>
                <a:lnTo>
                  <a:pt x="5807900" y="7416216"/>
                </a:lnTo>
                <a:lnTo>
                  <a:pt x="5774766" y="7390816"/>
                </a:lnTo>
                <a:lnTo>
                  <a:pt x="5741187" y="7352716"/>
                </a:lnTo>
                <a:lnTo>
                  <a:pt x="5672772" y="7301916"/>
                </a:lnTo>
                <a:lnTo>
                  <a:pt x="5637923" y="7276516"/>
                </a:lnTo>
                <a:lnTo>
                  <a:pt x="5602668" y="7238416"/>
                </a:lnTo>
                <a:lnTo>
                  <a:pt x="5530939" y="7187616"/>
                </a:lnTo>
                <a:lnTo>
                  <a:pt x="5457609" y="7136816"/>
                </a:lnTo>
                <a:lnTo>
                  <a:pt x="5382730" y="7086016"/>
                </a:lnTo>
                <a:lnTo>
                  <a:pt x="5267604" y="7009816"/>
                </a:lnTo>
                <a:lnTo>
                  <a:pt x="5228488" y="6997116"/>
                </a:lnTo>
                <a:lnTo>
                  <a:pt x="5109057" y="6920916"/>
                </a:lnTo>
                <a:lnTo>
                  <a:pt x="5068557" y="6908216"/>
                </a:lnTo>
                <a:lnTo>
                  <a:pt x="5027727" y="6882816"/>
                </a:lnTo>
                <a:lnTo>
                  <a:pt x="4986566" y="6870116"/>
                </a:lnTo>
                <a:lnTo>
                  <a:pt x="4945075" y="6844716"/>
                </a:lnTo>
                <a:lnTo>
                  <a:pt x="4903267" y="6832016"/>
                </a:lnTo>
                <a:lnTo>
                  <a:pt x="4861141" y="6806616"/>
                </a:lnTo>
                <a:lnTo>
                  <a:pt x="4732947" y="6768516"/>
                </a:lnTo>
                <a:lnTo>
                  <a:pt x="4689627" y="6743116"/>
                </a:lnTo>
                <a:lnTo>
                  <a:pt x="4378591" y="6654216"/>
                </a:lnTo>
                <a:lnTo>
                  <a:pt x="4333113" y="6654216"/>
                </a:lnTo>
                <a:lnTo>
                  <a:pt x="4195229" y="6616116"/>
                </a:lnTo>
                <a:lnTo>
                  <a:pt x="4148810" y="6616116"/>
                </a:lnTo>
                <a:lnTo>
                  <a:pt x="4102150" y="6603416"/>
                </a:lnTo>
                <a:lnTo>
                  <a:pt x="4055287" y="6603416"/>
                </a:lnTo>
                <a:lnTo>
                  <a:pt x="4008196" y="6590716"/>
                </a:lnTo>
                <a:lnTo>
                  <a:pt x="3913403" y="6590716"/>
                </a:lnTo>
                <a:lnTo>
                  <a:pt x="3865715" y="6578016"/>
                </a:lnTo>
                <a:lnTo>
                  <a:pt x="3480397" y="6578016"/>
                </a:lnTo>
                <a:lnTo>
                  <a:pt x="3432708" y="6590716"/>
                </a:lnTo>
                <a:lnTo>
                  <a:pt x="3337915" y="6590716"/>
                </a:lnTo>
                <a:lnTo>
                  <a:pt x="3290824" y="6603416"/>
                </a:lnTo>
                <a:lnTo>
                  <a:pt x="3243948" y="6603416"/>
                </a:lnTo>
                <a:lnTo>
                  <a:pt x="3197301" y="6616116"/>
                </a:lnTo>
                <a:lnTo>
                  <a:pt x="3150870" y="6616116"/>
                </a:lnTo>
                <a:lnTo>
                  <a:pt x="3012986" y="6654216"/>
                </a:lnTo>
                <a:lnTo>
                  <a:pt x="2967507" y="6654216"/>
                </a:lnTo>
                <a:lnTo>
                  <a:pt x="2656471" y="6743116"/>
                </a:lnTo>
                <a:lnTo>
                  <a:pt x="2613152" y="6768516"/>
                </a:lnTo>
                <a:lnTo>
                  <a:pt x="2484958" y="6806616"/>
                </a:lnTo>
                <a:lnTo>
                  <a:pt x="2442832" y="6832016"/>
                </a:lnTo>
                <a:lnTo>
                  <a:pt x="2401024" y="6844716"/>
                </a:lnTo>
                <a:lnTo>
                  <a:pt x="2359533" y="6870116"/>
                </a:lnTo>
                <a:lnTo>
                  <a:pt x="2318372" y="6882816"/>
                </a:lnTo>
                <a:lnTo>
                  <a:pt x="2277529" y="6908216"/>
                </a:lnTo>
                <a:lnTo>
                  <a:pt x="2237028" y="6920916"/>
                </a:lnTo>
                <a:lnTo>
                  <a:pt x="2117598" y="6997116"/>
                </a:lnTo>
                <a:lnTo>
                  <a:pt x="2078494" y="7009816"/>
                </a:lnTo>
                <a:lnTo>
                  <a:pt x="1963356" y="7086016"/>
                </a:lnTo>
                <a:lnTo>
                  <a:pt x="1888477" y="7136816"/>
                </a:lnTo>
                <a:lnTo>
                  <a:pt x="1815147" y="7187616"/>
                </a:lnTo>
                <a:lnTo>
                  <a:pt x="1743417" y="7238416"/>
                </a:lnTo>
                <a:lnTo>
                  <a:pt x="1708162" y="7276516"/>
                </a:lnTo>
                <a:lnTo>
                  <a:pt x="1673313" y="7301916"/>
                </a:lnTo>
                <a:lnTo>
                  <a:pt x="1604899" y="7352716"/>
                </a:lnTo>
                <a:lnTo>
                  <a:pt x="1571320" y="7390816"/>
                </a:lnTo>
                <a:lnTo>
                  <a:pt x="1538185" y="7416216"/>
                </a:lnTo>
                <a:lnTo>
                  <a:pt x="1505496" y="7454316"/>
                </a:lnTo>
                <a:lnTo>
                  <a:pt x="1473250" y="7479716"/>
                </a:lnTo>
                <a:lnTo>
                  <a:pt x="1441450" y="7517816"/>
                </a:lnTo>
                <a:lnTo>
                  <a:pt x="1410106" y="7543216"/>
                </a:lnTo>
                <a:lnTo>
                  <a:pt x="1379232" y="7581316"/>
                </a:lnTo>
                <a:lnTo>
                  <a:pt x="1348816" y="7606716"/>
                </a:lnTo>
                <a:lnTo>
                  <a:pt x="1318869" y="7644816"/>
                </a:lnTo>
                <a:lnTo>
                  <a:pt x="1289405" y="7682916"/>
                </a:lnTo>
                <a:lnTo>
                  <a:pt x="1260424" y="7708316"/>
                </a:lnTo>
                <a:lnTo>
                  <a:pt x="1231938" y="7746416"/>
                </a:lnTo>
                <a:lnTo>
                  <a:pt x="1203934" y="7784516"/>
                </a:lnTo>
                <a:lnTo>
                  <a:pt x="1176426" y="7822616"/>
                </a:lnTo>
                <a:lnTo>
                  <a:pt x="1149426" y="7848016"/>
                </a:lnTo>
                <a:lnTo>
                  <a:pt x="1122934" y="7886116"/>
                </a:lnTo>
                <a:lnTo>
                  <a:pt x="1096962" y="7924216"/>
                </a:lnTo>
                <a:lnTo>
                  <a:pt x="1071511" y="7962316"/>
                </a:lnTo>
                <a:lnTo>
                  <a:pt x="1046568" y="8000416"/>
                </a:lnTo>
                <a:lnTo>
                  <a:pt x="1022172" y="8038516"/>
                </a:lnTo>
                <a:lnTo>
                  <a:pt x="998296" y="8076616"/>
                </a:lnTo>
                <a:lnTo>
                  <a:pt x="974979" y="8114716"/>
                </a:lnTo>
                <a:lnTo>
                  <a:pt x="952195" y="8152816"/>
                </a:lnTo>
                <a:lnTo>
                  <a:pt x="929957" y="8190916"/>
                </a:lnTo>
                <a:lnTo>
                  <a:pt x="908291" y="8241716"/>
                </a:lnTo>
                <a:lnTo>
                  <a:pt x="887171" y="8279816"/>
                </a:lnTo>
                <a:lnTo>
                  <a:pt x="866622" y="8317916"/>
                </a:lnTo>
                <a:lnTo>
                  <a:pt x="846658" y="8356016"/>
                </a:lnTo>
                <a:lnTo>
                  <a:pt x="827252" y="8394116"/>
                </a:lnTo>
                <a:lnTo>
                  <a:pt x="808443" y="8444916"/>
                </a:lnTo>
                <a:lnTo>
                  <a:pt x="790206" y="8483016"/>
                </a:lnTo>
                <a:lnTo>
                  <a:pt x="772579" y="8521116"/>
                </a:lnTo>
                <a:lnTo>
                  <a:pt x="755548" y="8571916"/>
                </a:lnTo>
                <a:lnTo>
                  <a:pt x="739114" y="8610016"/>
                </a:lnTo>
                <a:lnTo>
                  <a:pt x="723290" y="8648116"/>
                </a:lnTo>
                <a:lnTo>
                  <a:pt x="708075" y="8698916"/>
                </a:lnTo>
                <a:lnTo>
                  <a:pt x="693483" y="8737016"/>
                </a:lnTo>
                <a:lnTo>
                  <a:pt x="679526" y="8787816"/>
                </a:lnTo>
                <a:lnTo>
                  <a:pt x="666191" y="8825916"/>
                </a:lnTo>
                <a:lnTo>
                  <a:pt x="653491" y="8876716"/>
                </a:lnTo>
                <a:lnTo>
                  <a:pt x="641426" y="8914816"/>
                </a:lnTo>
                <a:lnTo>
                  <a:pt x="630008" y="8965616"/>
                </a:lnTo>
                <a:lnTo>
                  <a:pt x="619252" y="9003716"/>
                </a:lnTo>
                <a:lnTo>
                  <a:pt x="609142" y="9054516"/>
                </a:lnTo>
                <a:lnTo>
                  <a:pt x="599694" y="9092616"/>
                </a:lnTo>
                <a:lnTo>
                  <a:pt x="590918" y="9143416"/>
                </a:lnTo>
                <a:lnTo>
                  <a:pt x="582815" y="9194216"/>
                </a:lnTo>
                <a:lnTo>
                  <a:pt x="575386" y="9232316"/>
                </a:lnTo>
                <a:lnTo>
                  <a:pt x="568629" y="9283116"/>
                </a:lnTo>
                <a:lnTo>
                  <a:pt x="562571" y="9333916"/>
                </a:lnTo>
                <a:lnTo>
                  <a:pt x="557212" y="9372016"/>
                </a:lnTo>
                <a:lnTo>
                  <a:pt x="552538" y="9422816"/>
                </a:lnTo>
                <a:lnTo>
                  <a:pt x="548576" y="9473616"/>
                </a:lnTo>
                <a:lnTo>
                  <a:pt x="545325" y="9524416"/>
                </a:lnTo>
                <a:lnTo>
                  <a:pt x="542785" y="9562516"/>
                </a:lnTo>
                <a:lnTo>
                  <a:pt x="540956" y="9613316"/>
                </a:lnTo>
                <a:lnTo>
                  <a:pt x="539864" y="9664116"/>
                </a:lnTo>
                <a:lnTo>
                  <a:pt x="539496" y="9714916"/>
                </a:lnTo>
                <a:lnTo>
                  <a:pt x="539864" y="9765716"/>
                </a:lnTo>
                <a:lnTo>
                  <a:pt x="540956" y="9803816"/>
                </a:lnTo>
                <a:lnTo>
                  <a:pt x="542785" y="9854616"/>
                </a:lnTo>
                <a:lnTo>
                  <a:pt x="545325" y="9905416"/>
                </a:lnTo>
                <a:lnTo>
                  <a:pt x="548576" y="9956216"/>
                </a:lnTo>
                <a:lnTo>
                  <a:pt x="552538" y="9994316"/>
                </a:lnTo>
                <a:lnTo>
                  <a:pt x="557212" y="10045116"/>
                </a:lnTo>
                <a:lnTo>
                  <a:pt x="562571" y="10095916"/>
                </a:lnTo>
                <a:lnTo>
                  <a:pt x="568629" y="10146716"/>
                </a:lnTo>
                <a:lnTo>
                  <a:pt x="575386" y="10184816"/>
                </a:lnTo>
                <a:lnTo>
                  <a:pt x="582815" y="10235616"/>
                </a:lnTo>
                <a:lnTo>
                  <a:pt x="590918" y="10286416"/>
                </a:lnTo>
                <a:lnTo>
                  <a:pt x="591058" y="10286987"/>
                </a:lnTo>
                <a:lnTo>
                  <a:pt x="6755028" y="10286987"/>
                </a:lnTo>
                <a:lnTo>
                  <a:pt x="6755168" y="10286416"/>
                </a:lnTo>
                <a:lnTo>
                  <a:pt x="6763271" y="10235616"/>
                </a:lnTo>
                <a:lnTo>
                  <a:pt x="6770700" y="10184816"/>
                </a:lnTo>
                <a:lnTo>
                  <a:pt x="6777444" y="10146716"/>
                </a:lnTo>
                <a:lnTo>
                  <a:pt x="6783502" y="10095916"/>
                </a:lnTo>
                <a:lnTo>
                  <a:pt x="6788874" y="10045116"/>
                </a:lnTo>
                <a:lnTo>
                  <a:pt x="6793535" y="9994316"/>
                </a:lnTo>
                <a:lnTo>
                  <a:pt x="6797497" y="9956216"/>
                </a:lnTo>
                <a:lnTo>
                  <a:pt x="6800761" y="9905416"/>
                </a:lnTo>
                <a:lnTo>
                  <a:pt x="6803301" y="9854616"/>
                </a:lnTo>
                <a:lnTo>
                  <a:pt x="6805117" y="9803816"/>
                </a:lnTo>
                <a:lnTo>
                  <a:pt x="6806222" y="9765716"/>
                </a:lnTo>
                <a:lnTo>
                  <a:pt x="6806578" y="9714916"/>
                </a:lnTo>
                <a:close/>
              </a:path>
            </a:pathLst>
          </a:custGeom>
          <a:solidFill>
            <a:srgbClr val="BD127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3" name="bg object 3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186932" y="2254092"/>
            <a:ext cx="108029" cy="108029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186932" y="2549347"/>
            <a:ext cx="108029" cy="108029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482186" y="2254092"/>
            <a:ext cx="108029" cy="108029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482186" y="2549347"/>
            <a:ext cx="108029" cy="108029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7441" y="2254092"/>
            <a:ext cx="108029" cy="108029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7441" y="2549347"/>
            <a:ext cx="108029" cy="108029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072696" y="2254092"/>
            <a:ext cx="108029" cy="10802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072696" y="2549347"/>
            <a:ext cx="108029" cy="108029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365103" y="2254092"/>
            <a:ext cx="108029" cy="108029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365103" y="2549347"/>
            <a:ext cx="108029" cy="10802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254977" y="1028699"/>
            <a:ext cx="8229599" cy="8229599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9402164" y="1186281"/>
            <a:ext cx="7935595" cy="7912100"/>
          </a:xfrm>
          <a:custGeom>
            <a:avLst/>
            <a:gdLst/>
            <a:ahLst/>
            <a:cxnLst/>
            <a:rect l="l" t="t" r="r" b="b"/>
            <a:pathLst>
              <a:path w="7935594" h="7912100">
                <a:moveTo>
                  <a:pt x="4443702" y="12699"/>
                </a:moveTo>
                <a:lnTo>
                  <a:pt x="3491520" y="12699"/>
                </a:lnTo>
                <a:lnTo>
                  <a:pt x="3538431" y="0"/>
                </a:lnTo>
                <a:lnTo>
                  <a:pt x="4396791" y="0"/>
                </a:lnTo>
                <a:lnTo>
                  <a:pt x="4443702" y="12699"/>
                </a:lnTo>
                <a:close/>
              </a:path>
              <a:path w="7935594" h="7912100">
                <a:moveTo>
                  <a:pt x="4537019" y="25399"/>
                </a:moveTo>
                <a:lnTo>
                  <a:pt x="3398203" y="25399"/>
                </a:lnTo>
                <a:lnTo>
                  <a:pt x="3444776" y="12699"/>
                </a:lnTo>
                <a:lnTo>
                  <a:pt x="4490446" y="12699"/>
                </a:lnTo>
                <a:lnTo>
                  <a:pt x="4537019" y="25399"/>
                </a:lnTo>
                <a:close/>
              </a:path>
              <a:path w="7935594" h="7912100">
                <a:moveTo>
                  <a:pt x="4675685" y="50799"/>
                </a:moveTo>
                <a:lnTo>
                  <a:pt x="3259536" y="50799"/>
                </a:lnTo>
                <a:lnTo>
                  <a:pt x="3351803" y="25399"/>
                </a:lnTo>
                <a:lnTo>
                  <a:pt x="4583419" y="25399"/>
                </a:lnTo>
                <a:lnTo>
                  <a:pt x="4675685" y="50799"/>
                </a:lnTo>
                <a:close/>
              </a:path>
              <a:path w="7935594" h="7912100">
                <a:moveTo>
                  <a:pt x="4857992" y="88899"/>
                </a:moveTo>
                <a:lnTo>
                  <a:pt x="3077229" y="88899"/>
                </a:lnTo>
                <a:lnTo>
                  <a:pt x="3213677" y="50799"/>
                </a:lnTo>
                <a:lnTo>
                  <a:pt x="4721545" y="50799"/>
                </a:lnTo>
                <a:lnTo>
                  <a:pt x="4857992" y="88899"/>
                </a:lnTo>
                <a:close/>
              </a:path>
              <a:path w="7935594" h="7912100">
                <a:moveTo>
                  <a:pt x="4857992" y="7823199"/>
                </a:moveTo>
                <a:lnTo>
                  <a:pt x="3077229" y="7823199"/>
                </a:lnTo>
                <a:lnTo>
                  <a:pt x="2678837" y="7708899"/>
                </a:lnTo>
                <a:lnTo>
                  <a:pt x="2635655" y="7683499"/>
                </a:lnTo>
                <a:lnTo>
                  <a:pt x="2507496" y="7645399"/>
                </a:lnTo>
                <a:lnTo>
                  <a:pt x="2465249" y="7619999"/>
                </a:lnTo>
                <a:lnTo>
                  <a:pt x="2381483" y="7594599"/>
                </a:lnTo>
                <a:lnTo>
                  <a:pt x="2339971" y="7569199"/>
                </a:lnTo>
                <a:lnTo>
                  <a:pt x="2298711" y="7556499"/>
                </a:lnTo>
                <a:lnTo>
                  <a:pt x="2257705" y="7531099"/>
                </a:lnTo>
                <a:lnTo>
                  <a:pt x="2216957" y="7518399"/>
                </a:lnTo>
                <a:lnTo>
                  <a:pt x="2136248" y="7467599"/>
                </a:lnTo>
                <a:lnTo>
                  <a:pt x="2096294" y="7454899"/>
                </a:lnTo>
                <a:lnTo>
                  <a:pt x="1978070" y="7378699"/>
                </a:lnTo>
                <a:lnTo>
                  <a:pt x="1939219" y="7365999"/>
                </a:lnTo>
                <a:lnTo>
                  <a:pt x="1824382" y="7289799"/>
                </a:lnTo>
                <a:lnTo>
                  <a:pt x="1712189" y="7213599"/>
                </a:lnTo>
                <a:lnTo>
                  <a:pt x="1602728" y="7137399"/>
                </a:lnTo>
                <a:lnTo>
                  <a:pt x="1531314" y="7086599"/>
                </a:lnTo>
                <a:lnTo>
                  <a:pt x="1496085" y="7048499"/>
                </a:lnTo>
                <a:lnTo>
                  <a:pt x="1426599" y="6997699"/>
                </a:lnTo>
                <a:lnTo>
                  <a:pt x="1392348" y="6972299"/>
                </a:lnTo>
                <a:lnTo>
                  <a:pt x="1358430" y="6934199"/>
                </a:lnTo>
                <a:lnTo>
                  <a:pt x="1291606" y="6883399"/>
                </a:lnTo>
                <a:lnTo>
                  <a:pt x="1258705" y="6845299"/>
                </a:lnTo>
                <a:lnTo>
                  <a:pt x="1226151" y="6819899"/>
                </a:lnTo>
                <a:lnTo>
                  <a:pt x="1193945" y="6781799"/>
                </a:lnTo>
                <a:lnTo>
                  <a:pt x="1162091" y="6756399"/>
                </a:lnTo>
                <a:lnTo>
                  <a:pt x="1130593" y="6718299"/>
                </a:lnTo>
                <a:lnTo>
                  <a:pt x="1099454" y="6692899"/>
                </a:lnTo>
                <a:lnTo>
                  <a:pt x="1068676" y="6654799"/>
                </a:lnTo>
                <a:lnTo>
                  <a:pt x="1038264" y="6629399"/>
                </a:lnTo>
                <a:lnTo>
                  <a:pt x="1008220" y="6591299"/>
                </a:lnTo>
                <a:lnTo>
                  <a:pt x="978547" y="6565899"/>
                </a:lnTo>
                <a:lnTo>
                  <a:pt x="949250" y="6527799"/>
                </a:lnTo>
                <a:lnTo>
                  <a:pt x="920331" y="6489699"/>
                </a:lnTo>
                <a:lnTo>
                  <a:pt x="891793" y="6451599"/>
                </a:lnTo>
                <a:lnTo>
                  <a:pt x="863639" y="6426199"/>
                </a:lnTo>
                <a:lnTo>
                  <a:pt x="835874" y="6388099"/>
                </a:lnTo>
                <a:lnTo>
                  <a:pt x="808500" y="6349999"/>
                </a:lnTo>
                <a:lnTo>
                  <a:pt x="781520" y="6311899"/>
                </a:lnTo>
                <a:lnTo>
                  <a:pt x="754937" y="6273799"/>
                </a:lnTo>
                <a:lnTo>
                  <a:pt x="728756" y="6248399"/>
                </a:lnTo>
                <a:lnTo>
                  <a:pt x="702979" y="6210299"/>
                </a:lnTo>
                <a:lnTo>
                  <a:pt x="677609" y="6172199"/>
                </a:lnTo>
                <a:lnTo>
                  <a:pt x="652650" y="6134099"/>
                </a:lnTo>
                <a:lnTo>
                  <a:pt x="628104" y="6095999"/>
                </a:lnTo>
                <a:lnTo>
                  <a:pt x="603976" y="6057899"/>
                </a:lnTo>
                <a:lnTo>
                  <a:pt x="580268" y="6019799"/>
                </a:lnTo>
                <a:lnTo>
                  <a:pt x="556984" y="5981699"/>
                </a:lnTo>
                <a:lnTo>
                  <a:pt x="534126" y="5943599"/>
                </a:lnTo>
                <a:lnTo>
                  <a:pt x="511699" y="5905499"/>
                </a:lnTo>
                <a:lnTo>
                  <a:pt x="489705" y="5867399"/>
                </a:lnTo>
                <a:lnTo>
                  <a:pt x="468148" y="5816599"/>
                </a:lnTo>
                <a:lnTo>
                  <a:pt x="447030" y="5778499"/>
                </a:lnTo>
                <a:lnTo>
                  <a:pt x="426356" y="5740399"/>
                </a:lnTo>
                <a:lnTo>
                  <a:pt x="406128" y="5702299"/>
                </a:lnTo>
                <a:lnTo>
                  <a:pt x="386349" y="5664199"/>
                </a:lnTo>
                <a:lnTo>
                  <a:pt x="367024" y="5626099"/>
                </a:lnTo>
                <a:lnTo>
                  <a:pt x="348154" y="5575299"/>
                </a:lnTo>
                <a:lnTo>
                  <a:pt x="329744" y="5537199"/>
                </a:lnTo>
                <a:lnTo>
                  <a:pt x="311796" y="5499099"/>
                </a:lnTo>
                <a:lnTo>
                  <a:pt x="294314" y="5448299"/>
                </a:lnTo>
                <a:lnTo>
                  <a:pt x="277302" y="5410199"/>
                </a:lnTo>
                <a:lnTo>
                  <a:pt x="260761" y="5372099"/>
                </a:lnTo>
                <a:lnTo>
                  <a:pt x="244696" y="5321299"/>
                </a:lnTo>
                <a:lnTo>
                  <a:pt x="229110" y="5283199"/>
                </a:lnTo>
                <a:lnTo>
                  <a:pt x="214006" y="5245099"/>
                </a:lnTo>
                <a:lnTo>
                  <a:pt x="199388" y="5194299"/>
                </a:lnTo>
                <a:lnTo>
                  <a:pt x="185257" y="5156199"/>
                </a:lnTo>
                <a:lnTo>
                  <a:pt x="171619" y="5105399"/>
                </a:lnTo>
                <a:lnTo>
                  <a:pt x="158476" y="5067299"/>
                </a:lnTo>
                <a:lnTo>
                  <a:pt x="145831" y="5016499"/>
                </a:lnTo>
                <a:lnTo>
                  <a:pt x="133688" y="4978399"/>
                </a:lnTo>
                <a:lnTo>
                  <a:pt x="122049" y="4927599"/>
                </a:lnTo>
                <a:lnTo>
                  <a:pt x="110919" y="4889499"/>
                </a:lnTo>
                <a:lnTo>
                  <a:pt x="100299" y="4838699"/>
                </a:lnTo>
                <a:lnTo>
                  <a:pt x="90195" y="4800599"/>
                </a:lnTo>
                <a:lnTo>
                  <a:pt x="80608" y="4749799"/>
                </a:lnTo>
                <a:lnTo>
                  <a:pt x="71542" y="4698999"/>
                </a:lnTo>
                <a:lnTo>
                  <a:pt x="63000" y="4660899"/>
                </a:lnTo>
                <a:lnTo>
                  <a:pt x="54986" y="4610099"/>
                </a:lnTo>
                <a:lnTo>
                  <a:pt x="47503" y="4571999"/>
                </a:lnTo>
                <a:lnTo>
                  <a:pt x="40554" y="4521199"/>
                </a:lnTo>
                <a:lnTo>
                  <a:pt x="34142" y="4470399"/>
                </a:lnTo>
                <a:lnTo>
                  <a:pt x="28271" y="4432299"/>
                </a:lnTo>
                <a:lnTo>
                  <a:pt x="22943" y="4381499"/>
                </a:lnTo>
                <a:lnTo>
                  <a:pt x="18162" y="4330699"/>
                </a:lnTo>
                <a:lnTo>
                  <a:pt x="13932" y="4279899"/>
                </a:lnTo>
                <a:lnTo>
                  <a:pt x="10255" y="4241799"/>
                </a:lnTo>
                <a:lnTo>
                  <a:pt x="7135" y="4190999"/>
                </a:lnTo>
                <a:lnTo>
                  <a:pt x="4575" y="4140199"/>
                </a:lnTo>
                <a:lnTo>
                  <a:pt x="2578" y="4089399"/>
                </a:lnTo>
                <a:lnTo>
                  <a:pt x="1148" y="4051299"/>
                </a:lnTo>
                <a:lnTo>
                  <a:pt x="287" y="4000499"/>
                </a:lnTo>
                <a:lnTo>
                  <a:pt x="0" y="3949699"/>
                </a:lnTo>
                <a:lnTo>
                  <a:pt x="287" y="3898899"/>
                </a:lnTo>
                <a:lnTo>
                  <a:pt x="1148" y="3860799"/>
                </a:lnTo>
                <a:lnTo>
                  <a:pt x="2578" y="3809999"/>
                </a:lnTo>
                <a:lnTo>
                  <a:pt x="4575" y="3759199"/>
                </a:lnTo>
                <a:lnTo>
                  <a:pt x="7135" y="3708399"/>
                </a:lnTo>
                <a:lnTo>
                  <a:pt x="10255" y="3657599"/>
                </a:lnTo>
                <a:lnTo>
                  <a:pt x="13932" y="3619499"/>
                </a:lnTo>
                <a:lnTo>
                  <a:pt x="18162" y="3568699"/>
                </a:lnTo>
                <a:lnTo>
                  <a:pt x="22943" y="3517899"/>
                </a:lnTo>
                <a:lnTo>
                  <a:pt x="28271" y="3479799"/>
                </a:lnTo>
                <a:lnTo>
                  <a:pt x="34142" y="3428999"/>
                </a:lnTo>
                <a:lnTo>
                  <a:pt x="40554" y="3378199"/>
                </a:lnTo>
                <a:lnTo>
                  <a:pt x="47503" y="3340099"/>
                </a:lnTo>
                <a:lnTo>
                  <a:pt x="54986" y="3289299"/>
                </a:lnTo>
                <a:lnTo>
                  <a:pt x="63000" y="3238499"/>
                </a:lnTo>
                <a:lnTo>
                  <a:pt x="71542" y="3200399"/>
                </a:lnTo>
                <a:lnTo>
                  <a:pt x="80608" y="3149599"/>
                </a:lnTo>
                <a:lnTo>
                  <a:pt x="90195" y="3111499"/>
                </a:lnTo>
                <a:lnTo>
                  <a:pt x="100299" y="3060699"/>
                </a:lnTo>
                <a:lnTo>
                  <a:pt x="110919" y="3009899"/>
                </a:lnTo>
                <a:lnTo>
                  <a:pt x="122049" y="2971799"/>
                </a:lnTo>
                <a:lnTo>
                  <a:pt x="133688" y="2920999"/>
                </a:lnTo>
                <a:lnTo>
                  <a:pt x="145831" y="2882899"/>
                </a:lnTo>
                <a:lnTo>
                  <a:pt x="158476" y="2832099"/>
                </a:lnTo>
                <a:lnTo>
                  <a:pt x="171619" y="2793999"/>
                </a:lnTo>
                <a:lnTo>
                  <a:pt x="185257" y="2743199"/>
                </a:lnTo>
                <a:lnTo>
                  <a:pt x="199388" y="2705099"/>
                </a:lnTo>
                <a:lnTo>
                  <a:pt x="214006" y="2666999"/>
                </a:lnTo>
                <a:lnTo>
                  <a:pt x="229110" y="2616199"/>
                </a:lnTo>
                <a:lnTo>
                  <a:pt x="244696" y="2578099"/>
                </a:lnTo>
                <a:lnTo>
                  <a:pt x="260761" y="2527299"/>
                </a:lnTo>
                <a:lnTo>
                  <a:pt x="277302" y="2489199"/>
                </a:lnTo>
                <a:lnTo>
                  <a:pt x="294314" y="2451099"/>
                </a:lnTo>
                <a:lnTo>
                  <a:pt x="311796" y="2400299"/>
                </a:lnTo>
                <a:lnTo>
                  <a:pt x="329744" y="2362199"/>
                </a:lnTo>
                <a:lnTo>
                  <a:pt x="348154" y="2324099"/>
                </a:lnTo>
                <a:lnTo>
                  <a:pt x="367024" y="2285999"/>
                </a:lnTo>
                <a:lnTo>
                  <a:pt x="386349" y="2235199"/>
                </a:lnTo>
                <a:lnTo>
                  <a:pt x="406128" y="2197099"/>
                </a:lnTo>
                <a:lnTo>
                  <a:pt x="426356" y="2158999"/>
                </a:lnTo>
                <a:lnTo>
                  <a:pt x="447030" y="2120899"/>
                </a:lnTo>
                <a:lnTo>
                  <a:pt x="468148" y="2082799"/>
                </a:lnTo>
                <a:lnTo>
                  <a:pt x="489705" y="2044699"/>
                </a:lnTo>
                <a:lnTo>
                  <a:pt x="511699" y="2006599"/>
                </a:lnTo>
                <a:lnTo>
                  <a:pt x="534126" y="1955799"/>
                </a:lnTo>
                <a:lnTo>
                  <a:pt x="556984" y="1917699"/>
                </a:lnTo>
                <a:lnTo>
                  <a:pt x="580268" y="1879599"/>
                </a:lnTo>
                <a:lnTo>
                  <a:pt x="603976" y="1841499"/>
                </a:lnTo>
                <a:lnTo>
                  <a:pt x="628104" y="1803399"/>
                </a:lnTo>
                <a:lnTo>
                  <a:pt x="652650" y="1765299"/>
                </a:lnTo>
                <a:lnTo>
                  <a:pt x="677609" y="1727199"/>
                </a:lnTo>
                <a:lnTo>
                  <a:pt x="702979" y="1689099"/>
                </a:lnTo>
                <a:lnTo>
                  <a:pt x="728756" y="1663699"/>
                </a:lnTo>
                <a:lnTo>
                  <a:pt x="754937" y="1625599"/>
                </a:lnTo>
                <a:lnTo>
                  <a:pt x="781520" y="1587499"/>
                </a:lnTo>
                <a:lnTo>
                  <a:pt x="808500" y="1549399"/>
                </a:lnTo>
                <a:lnTo>
                  <a:pt x="835874" y="1511299"/>
                </a:lnTo>
                <a:lnTo>
                  <a:pt x="863639" y="1473199"/>
                </a:lnTo>
                <a:lnTo>
                  <a:pt x="891793" y="1447799"/>
                </a:lnTo>
                <a:lnTo>
                  <a:pt x="920331" y="1409699"/>
                </a:lnTo>
                <a:lnTo>
                  <a:pt x="949250" y="1371599"/>
                </a:lnTo>
                <a:lnTo>
                  <a:pt x="978547" y="1346199"/>
                </a:lnTo>
                <a:lnTo>
                  <a:pt x="1008220" y="1308099"/>
                </a:lnTo>
                <a:lnTo>
                  <a:pt x="1038264" y="1269999"/>
                </a:lnTo>
                <a:lnTo>
                  <a:pt x="1068676" y="1244599"/>
                </a:lnTo>
                <a:lnTo>
                  <a:pt x="1099454" y="1206499"/>
                </a:lnTo>
                <a:lnTo>
                  <a:pt x="1130593" y="1181099"/>
                </a:lnTo>
                <a:lnTo>
                  <a:pt x="1162091" y="1142999"/>
                </a:lnTo>
                <a:lnTo>
                  <a:pt x="1193945" y="1117599"/>
                </a:lnTo>
                <a:lnTo>
                  <a:pt x="1226151" y="1079499"/>
                </a:lnTo>
                <a:lnTo>
                  <a:pt x="1258705" y="1054099"/>
                </a:lnTo>
                <a:lnTo>
                  <a:pt x="1291606" y="1015999"/>
                </a:lnTo>
                <a:lnTo>
                  <a:pt x="1358430" y="965199"/>
                </a:lnTo>
                <a:lnTo>
                  <a:pt x="1392348" y="927099"/>
                </a:lnTo>
                <a:lnTo>
                  <a:pt x="1461179" y="876299"/>
                </a:lnTo>
                <a:lnTo>
                  <a:pt x="1496085" y="850899"/>
                </a:lnTo>
                <a:lnTo>
                  <a:pt x="1531314" y="812799"/>
                </a:lnTo>
                <a:lnTo>
                  <a:pt x="1638906" y="736599"/>
                </a:lnTo>
                <a:lnTo>
                  <a:pt x="1749288" y="660399"/>
                </a:lnTo>
                <a:lnTo>
                  <a:pt x="1862372" y="584199"/>
                </a:lnTo>
                <a:lnTo>
                  <a:pt x="1900652" y="558799"/>
                </a:lnTo>
                <a:lnTo>
                  <a:pt x="1939219" y="546099"/>
                </a:lnTo>
                <a:lnTo>
                  <a:pt x="2056611" y="469899"/>
                </a:lnTo>
                <a:lnTo>
                  <a:pt x="2096294" y="457199"/>
                </a:lnTo>
                <a:lnTo>
                  <a:pt x="2176470" y="406399"/>
                </a:lnTo>
                <a:lnTo>
                  <a:pt x="2216957" y="393699"/>
                </a:lnTo>
                <a:lnTo>
                  <a:pt x="2257705" y="368299"/>
                </a:lnTo>
                <a:lnTo>
                  <a:pt x="2298711" y="355599"/>
                </a:lnTo>
                <a:lnTo>
                  <a:pt x="2339971" y="330199"/>
                </a:lnTo>
                <a:lnTo>
                  <a:pt x="2381483" y="317499"/>
                </a:lnTo>
                <a:lnTo>
                  <a:pt x="2423244" y="292099"/>
                </a:lnTo>
                <a:lnTo>
                  <a:pt x="2507496" y="266699"/>
                </a:lnTo>
                <a:lnTo>
                  <a:pt x="2549982" y="241299"/>
                </a:lnTo>
                <a:lnTo>
                  <a:pt x="2678837" y="203199"/>
                </a:lnTo>
                <a:lnTo>
                  <a:pt x="2722244" y="177799"/>
                </a:lnTo>
                <a:lnTo>
                  <a:pt x="3032135" y="88899"/>
                </a:lnTo>
                <a:lnTo>
                  <a:pt x="4903086" y="88899"/>
                </a:lnTo>
                <a:lnTo>
                  <a:pt x="5212976" y="177799"/>
                </a:lnTo>
                <a:lnTo>
                  <a:pt x="5256383" y="203199"/>
                </a:lnTo>
                <a:lnTo>
                  <a:pt x="5385237" y="241299"/>
                </a:lnTo>
                <a:lnTo>
                  <a:pt x="5427722" y="266699"/>
                </a:lnTo>
                <a:lnTo>
                  <a:pt x="5511974" y="292099"/>
                </a:lnTo>
                <a:lnTo>
                  <a:pt x="5553734" y="317499"/>
                </a:lnTo>
                <a:lnTo>
                  <a:pt x="5595246" y="330199"/>
                </a:lnTo>
                <a:lnTo>
                  <a:pt x="5636506" y="355599"/>
                </a:lnTo>
                <a:lnTo>
                  <a:pt x="5677512" y="368299"/>
                </a:lnTo>
                <a:lnTo>
                  <a:pt x="5718260" y="393699"/>
                </a:lnTo>
                <a:lnTo>
                  <a:pt x="5758746" y="406399"/>
                </a:lnTo>
                <a:lnTo>
                  <a:pt x="5838922" y="457199"/>
                </a:lnTo>
                <a:lnTo>
                  <a:pt x="5878605" y="469899"/>
                </a:lnTo>
                <a:lnTo>
                  <a:pt x="5995996" y="546099"/>
                </a:lnTo>
                <a:lnTo>
                  <a:pt x="6034563" y="558799"/>
                </a:lnTo>
                <a:lnTo>
                  <a:pt x="6072842" y="584199"/>
                </a:lnTo>
                <a:lnTo>
                  <a:pt x="6185925" y="660399"/>
                </a:lnTo>
                <a:lnTo>
                  <a:pt x="6296306" y="736599"/>
                </a:lnTo>
                <a:lnTo>
                  <a:pt x="6403897" y="812799"/>
                </a:lnTo>
                <a:lnTo>
                  <a:pt x="6439126" y="850899"/>
                </a:lnTo>
                <a:lnTo>
                  <a:pt x="6474032" y="876299"/>
                </a:lnTo>
                <a:lnTo>
                  <a:pt x="6542862" y="927099"/>
                </a:lnTo>
                <a:lnTo>
                  <a:pt x="6576779" y="965199"/>
                </a:lnTo>
                <a:lnTo>
                  <a:pt x="6643603" y="1015999"/>
                </a:lnTo>
                <a:lnTo>
                  <a:pt x="6676503" y="1054099"/>
                </a:lnTo>
                <a:lnTo>
                  <a:pt x="6709058" y="1079499"/>
                </a:lnTo>
                <a:lnTo>
                  <a:pt x="6741263" y="1117599"/>
                </a:lnTo>
                <a:lnTo>
                  <a:pt x="6773116" y="1142999"/>
                </a:lnTo>
                <a:lnTo>
                  <a:pt x="6804614" y="1181099"/>
                </a:lnTo>
                <a:lnTo>
                  <a:pt x="6835753" y="1206499"/>
                </a:lnTo>
                <a:lnTo>
                  <a:pt x="6866530" y="1244599"/>
                </a:lnTo>
                <a:lnTo>
                  <a:pt x="6896942" y="1269999"/>
                </a:lnTo>
                <a:lnTo>
                  <a:pt x="6926986" y="1308099"/>
                </a:lnTo>
                <a:lnTo>
                  <a:pt x="6956658" y="1346199"/>
                </a:lnTo>
                <a:lnTo>
                  <a:pt x="6985955" y="1371599"/>
                </a:lnTo>
                <a:lnTo>
                  <a:pt x="7014874" y="1409699"/>
                </a:lnTo>
                <a:lnTo>
                  <a:pt x="7043412" y="1447799"/>
                </a:lnTo>
                <a:lnTo>
                  <a:pt x="7071565" y="1473199"/>
                </a:lnTo>
                <a:lnTo>
                  <a:pt x="7099330" y="1511299"/>
                </a:lnTo>
                <a:lnTo>
                  <a:pt x="7126704" y="1549399"/>
                </a:lnTo>
                <a:lnTo>
                  <a:pt x="7153683" y="1587499"/>
                </a:lnTo>
                <a:lnTo>
                  <a:pt x="7180265" y="1625599"/>
                </a:lnTo>
                <a:lnTo>
                  <a:pt x="7206446" y="1663699"/>
                </a:lnTo>
                <a:lnTo>
                  <a:pt x="7232223" y="1689099"/>
                </a:lnTo>
                <a:lnTo>
                  <a:pt x="7257593" y="1727199"/>
                </a:lnTo>
                <a:lnTo>
                  <a:pt x="7282552" y="1765299"/>
                </a:lnTo>
                <a:lnTo>
                  <a:pt x="7307097" y="1803399"/>
                </a:lnTo>
                <a:lnTo>
                  <a:pt x="7331225" y="1841499"/>
                </a:lnTo>
                <a:lnTo>
                  <a:pt x="7354933" y="1879599"/>
                </a:lnTo>
                <a:lnTo>
                  <a:pt x="7378217" y="1917699"/>
                </a:lnTo>
                <a:lnTo>
                  <a:pt x="7401074" y="1955799"/>
                </a:lnTo>
                <a:lnTo>
                  <a:pt x="7423501" y="2006599"/>
                </a:lnTo>
                <a:lnTo>
                  <a:pt x="7445494" y="2044699"/>
                </a:lnTo>
                <a:lnTo>
                  <a:pt x="7467051" y="2082799"/>
                </a:lnTo>
                <a:lnTo>
                  <a:pt x="7488169" y="2120899"/>
                </a:lnTo>
                <a:lnTo>
                  <a:pt x="7508843" y="2158999"/>
                </a:lnTo>
                <a:lnTo>
                  <a:pt x="7529071" y="2197099"/>
                </a:lnTo>
                <a:lnTo>
                  <a:pt x="7548849" y="2235199"/>
                </a:lnTo>
                <a:lnTo>
                  <a:pt x="7568174" y="2285999"/>
                </a:lnTo>
                <a:lnTo>
                  <a:pt x="7587044" y="2324099"/>
                </a:lnTo>
                <a:lnTo>
                  <a:pt x="7605454" y="2362199"/>
                </a:lnTo>
                <a:lnTo>
                  <a:pt x="7623401" y="2400299"/>
                </a:lnTo>
                <a:lnTo>
                  <a:pt x="7640883" y="2451099"/>
                </a:lnTo>
                <a:lnTo>
                  <a:pt x="7657895" y="2489199"/>
                </a:lnTo>
                <a:lnTo>
                  <a:pt x="7674435" y="2527299"/>
                </a:lnTo>
                <a:lnTo>
                  <a:pt x="7690500" y="2578099"/>
                </a:lnTo>
                <a:lnTo>
                  <a:pt x="7706086" y="2616199"/>
                </a:lnTo>
                <a:lnTo>
                  <a:pt x="7721189" y="2666999"/>
                </a:lnTo>
                <a:lnTo>
                  <a:pt x="7735808" y="2705099"/>
                </a:lnTo>
                <a:lnTo>
                  <a:pt x="7749938" y="2743199"/>
                </a:lnTo>
                <a:lnTo>
                  <a:pt x="7763576" y="2793999"/>
                </a:lnTo>
                <a:lnTo>
                  <a:pt x="7776719" y="2832099"/>
                </a:lnTo>
                <a:lnTo>
                  <a:pt x="7789364" y="2882899"/>
                </a:lnTo>
                <a:lnTo>
                  <a:pt x="7801507" y="2920999"/>
                </a:lnTo>
                <a:lnTo>
                  <a:pt x="7813145" y="2971799"/>
                </a:lnTo>
                <a:lnTo>
                  <a:pt x="7824275" y="3009899"/>
                </a:lnTo>
                <a:lnTo>
                  <a:pt x="7834894" y="3060699"/>
                </a:lnTo>
                <a:lnTo>
                  <a:pt x="7844999" y="3111499"/>
                </a:lnTo>
                <a:lnTo>
                  <a:pt x="7854586" y="3149599"/>
                </a:lnTo>
                <a:lnTo>
                  <a:pt x="7863651" y="3200399"/>
                </a:lnTo>
                <a:lnTo>
                  <a:pt x="7872193" y="3238499"/>
                </a:lnTo>
                <a:lnTo>
                  <a:pt x="7880207" y="3289299"/>
                </a:lnTo>
                <a:lnTo>
                  <a:pt x="7887690" y="3340099"/>
                </a:lnTo>
                <a:lnTo>
                  <a:pt x="7894639" y="3378199"/>
                </a:lnTo>
                <a:lnTo>
                  <a:pt x="7901051" y="3428999"/>
                </a:lnTo>
                <a:lnTo>
                  <a:pt x="7906922" y="3479799"/>
                </a:lnTo>
                <a:lnTo>
                  <a:pt x="7912250" y="3517899"/>
                </a:lnTo>
                <a:lnTo>
                  <a:pt x="7917030" y="3568699"/>
                </a:lnTo>
                <a:lnTo>
                  <a:pt x="7921261" y="3619499"/>
                </a:lnTo>
                <a:lnTo>
                  <a:pt x="7924937" y="3657599"/>
                </a:lnTo>
                <a:lnTo>
                  <a:pt x="7928057" y="3708399"/>
                </a:lnTo>
                <a:lnTo>
                  <a:pt x="7930618" y="3759199"/>
                </a:lnTo>
                <a:lnTo>
                  <a:pt x="7932614" y="3809999"/>
                </a:lnTo>
                <a:lnTo>
                  <a:pt x="7934045" y="3860799"/>
                </a:lnTo>
                <a:lnTo>
                  <a:pt x="7934905" y="3898899"/>
                </a:lnTo>
                <a:lnTo>
                  <a:pt x="7935193" y="3949699"/>
                </a:lnTo>
                <a:lnTo>
                  <a:pt x="7934905" y="4000499"/>
                </a:lnTo>
                <a:lnTo>
                  <a:pt x="7934045" y="4051299"/>
                </a:lnTo>
                <a:lnTo>
                  <a:pt x="7932614" y="4089399"/>
                </a:lnTo>
                <a:lnTo>
                  <a:pt x="7930618" y="4140199"/>
                </a:lnTo>
                <a:lnTo>
                  <a:pt x="7928057" y="4190999"/>
                </a:lnTo>
                <a:lnTo>
                  <a:pt x="7924937" y="4241799"/>
                </a:lnTo>
                <a:lnTo>
                  <a:pt x="7921261" y="4279899"/>
                </a:lnTo>
                <a:lnTo>
                  <a:pt x="7917030" y="4330699"/>
                </a:lnTo>
                <a:lnTo>
                  <a:pt x="7912250" y="4381499"/>
                </a:lnTo>
                <a:lnTo>
                  <a:pt x="7906922" y="4432299"/>
                </a:lnTo>
                <a:lnTo>
                  <a:pt x="7901051" y="4470399"/>
                </a:lnTo>
                <a:lnTo>
                  <a:pt x="7894639" y="4521199"/>
                </a:lnTo>
                <a:lnTo>
                  <a:pt x="7887690" y="4571999"/>
                </a:lnTo>
                <a:lnTo>
                  <a:pt x="7880207" y="4610099"/>
                </a:lnTo>
                <a:lnTo>
                  <a:pt x="7872193" y="4660899"/>
                </a:lnTo>
                <a:lnTo>
                  <a:pt x="7863651" y="4698999"/>
                </a:lnTo>
                <a:lnTo>
                  <a:pt x="7854586" y="4749799"/>
                </a:lnTo>
                <a:lnTo>
                  <a:pt x="7844999" y="4800599"/>
                </a:lnTo>
                <a:lnTo>
                  <a:pt x="7834894" y="4838699"/>
                </a:lnTo>
                <a:lnTo>
                  <a:pt x="7824275" y="4889499"/>
                </a:lnTo>
                <a:lnTo>
                  <a:pt x="7813145" y="4927599"/>
                </a:lnTo>
                <a:lnTo>
                  <a:pt x="7801507" y="4978399"/>
                </a:lnTo>
                <a:lnTo>
                  <a:pt x="7789364" y="5016499"/>
                </a:lnTo>
                <a:lnTo>
                  <a:pt x="7776719" y="5067299"/>
                </a:lnTo>
                <a:lnTo>
                  <a:pt x="7763576" y="5105399"/>
                </a:lnTo>
                <a:lnTo>
                  <a:pt x="7749938" y="5156199"/>
                </a:lnTo>
                <a:lnTo>
                  <a:pt x="7735808" y="5194299"/>
                </a:lnTo>
                <a:lnTo>
                  <a:pt x="7721189" y="5245099"/>
                </a:lnTo>
                <a:lnTo>
                  <a:pt x="7706086" y="5283199"/>
                </a:lnTo>
                <a:lnTo>
                  <a:pt x="7690500" y="5321299"/>
                </a:lnTo>
                <a:lnTo>
                  <a:pt x="7674435" y="5372099"/>
                </a:lnTo>
                <a:lnTo>
                  <a:pt x="7657895" y="5410199"/>
                </a:lnTo>
                <a:lnTo>
                  <a:pt x="7640883" y="5448299"/>
                </a:lnTo>
                <a:lnTo>
                  <a:pt x="7623401" y="5499099"/>
                </a:lnTo>
                <a:lnTo>
                  <a:pt x="7605454" y="5537199"/>
                </a:lnTo>
                <a:lnTo>
                  <a:pt x="7587044" y="5575299"/>
                </a:lnTo>
                <a:lnTo>
                  <a:pt x="7568174" y="5626099"/>
                </a:lnTo>
                <a:lnTo>
                  <a:pt x="7548849" y="5664199"/>
                </a:lnTo>
                <a:lnTo>
                  <a:pt x="7529071" y="5702299"/>
                </a:lnTo>
                <a:lnTo>
                  <a:pt x="7508843" y="5740399"/>
                </a:lnTo>
                <a:lnTo>
                  <a:pt x="7488169" y="5778499"/>
                </a:lnTo>
                <a:lnTo>
                  <a:pt x="7467051" y="5816599"/>
                </a:lnTo>
                <a:lnTo>
                  <a:pt x="7445494" y="5867399"/>
                </a:lnTo>
                <a:lnTo>
                  <a:pt x="7423501" y="5905499"/>
                </a:lnTo>
                <a:lnTo>
                  <a:pt x="7401074" y="5943599"/>
                </a:lnTo>
                <a:lnTo>
                  <a:pt x="7378217" y="5981699"/>
                </a:lnTo>
                <a:lnTo>
                  <a:pt x="7354933" y="6019799"/>
                </a:lnTo>
                <a:lnTo>
                  <a:pt x="7331225" y="6057899"/>
                </a:lnTo>
                <a:lnTo>
                  <a:pt x="7307097" y="6095999"/>
                </a:lnTo>
                <a:lnTo>
                  <a:pt x="7282552" y="6134099"/>
                </a:lnTo>
                <a:lnTo>
                  <a:pt x="7257593" y="6172199"/>
                </a:lnTo>
                <a:lnTo>
                  <a:pt x="7232223" y="6210299"/>
                </a:lnTo>
                <a:lnTo>
                  <a:pt x="7206446" y="6248399"/>
                </a:lnTo>
                <a:lnTo>
                  <a:pt x="7180265" y="6273799"/>
                </a:lnTo>
                <a:lnTo>
                  <a:pt x="7153683" y="6311899"/>
                </a:lnTo>
                <a:lnTo>
                  <a:pt x="7126704" y="6349999"/>
                </a:lnTo>
                <a:lnTo>
                  <a:pt x="7099330" y="6388099"/>
                </a:lnTo>
                <a:lnTo>
                  <a:pt x="7071565" y="6426199"/>
                </a:lnTo>
                <a:lnTo>
                  <a:pt x="7043412" y="6451599"/>
                </a:lnTo>
                <a:lnTo>
                  <a:pt x="7014874" y="6489699"/>
                </a:lnTo>
                <a:lnTo>
                  <a:pt x="6985955" y="6527799"/>
                </a:lnTo>
                <a:lnTo>
                  <a:pt x="6956658" y="6565899"/>
                </a:lnTo>
                <a:lnTo>
                  <a:pt x="6926986" y="6591299"/>
                </a:lnTo>
                <a:lnTo>
                  <a:pt x="6896942" y="6629399"/>
                </a:lnTo>
                <a:lnTo>
                  <a:pt x="6866530" y="6654799"/>
                </a:lnTo>
                <a:lnTo>
                  <a:pt x="6835753" y="6692899"/>
                </a:lnTo>
                <a:lnTo>
                  <a:pt x="6804614" y="6718299"/>
                </a:lnTo>
                <a:lnTo>
                  <a:pt x="6773116" y="6756399"/>
                </a:lnTo>
                <a:lnTo>
                  <a:pt x="6741263" y="6781799"/>
                </a:lnTo>
                <a:lnTo>
                  <a:pt x="6709058" y="6819899"/>
                </a:lnTo>
                <a:lnTo>
                  <a:pt x="6676503" y="6845299"/>
                </a:lnTo>
                <a:lnTo>
                  <a:pt x="6643603" y="6883399"/>
                </a:lnTo>
                <a:lnTo>
                  <a:pt x="6576779" y="6934199"/>
                </a:lnTo>
                <a:lnTo>
                  <a:pt x="6542862" y="6972299"/>
                </a:lnTo>
                <a:lnTo>
                  <a:pt x="6508612" y="6997699"/>
                </a:lnTo>
                <a:lnTo>
                  <a:pt x="6439126" y="7048499"/>
                </a:lnTo>
                <a:lnTo>
                  <a:pt x="6403897" y="7086599"/>
                </a:lnTo>
                <a:lnTo>
                  <a:pt x="6332484" y="7137399"/>
                </a:lnTo>
                <a:lnTo>
                  <a:pt x="6223023" y="7213599"/>
                </a:lnTo>
                <a:lnTo>
                  <a:pt x="6110831" y="7289799"/>
                </a:lnTo>
                <a:lnTo>
                  <a:pt x="5995996" y="7365999"/>
                </a:lnTo>
                <a:lnTo>
                  <a:pt x="5957145" y="7378699"/>
                </a:lnTo>
                <a:lnTo>
                  <a:pt x="5838922" y="7454899"/>
                </a:lnTo>
                <a:lnTo>
                  <a:pt x="5798968" y="7467599"/>
                </a:lnTo>
                <a:lnTo>
                  <a:pt x="5718260" y="7518399"/>
                </a:lnTo>
                <a:lnTo>
                  <a:pt x="5677512" y="7531099"/>
                </a:lnTo>
                <a:lnTo>
                  <a:pt x="5636506" y="7556499"/>
                </a:lnTo>
                <a:lnTo>
                  <a:pt x="5595246" y="7569199"/>
                </a:lnTo>
                <a:lnTo>
                  <a:pt x="5553734" y="7594599"/>
                </a:lnTo>
                <a:lnTo>
                  <a:pt x="5469969" y="7619999"/>
                </a:lnTo>
                <a:lnTo>
                  <a:pt x="5427722" y="7645399"/>
                </a:lnTo>
                <a:lnTo>
                  <a:pt x="5299564" y="7683499"/>
                </a:lnTo>
                <a:lnTo>
                  <a:pt x="5256383" y="7708899"/>
                </a:lnTo>
                <a:lnTo>
                  <a:pt x="4857992" y="7823199"/>
                </a:lnTo>
                <a:close/>
              </a:path>
              <a:path w="7935594" h="7912100">
                <a:moveTo>
                  <a:pt x="4675685" y="7861299"/>
                </a:moveTo>
                <a:lnTo>
                  <a:pt x="3259536" y="7861299"/>
                </a:lnTo>
                <a:lnTo>
                  <a:pt x="3122520" y="7823199"/>
                </a:lnTo>
                <a:lnTo>
                  <a:pt x="4812702" y="7823199"/>
                </a:lnTo>
                <a:lnTo>
                  <a:pt x="4675685" y="7861299"/>
                </a:lnTo>
                <a:close/>
              </a:path>
              <a:path w="7935594" h="7912100">
                <a:moveTo>
                  <a:pt x="4583419" y="7873999"/>
                </a:moveTo>
                <a:lnTo>
                  <a:pt x="3351803" y="7873999"/>
                </a:lnTo>
                <a:lnTo>
                  <a:pt x="3305580" y="7861299"/>
                </a:lnTo>
                <a:lnTo>
                  <a:pt x="4629642" y="7861299"/>
                </a:lnTo>
                <a:lnTo>
                  <a:pt x="4583419" y="7873999"/>
                </a:lnTo>
                <a:close/>
              </a:path>
              <a:path w="7935594" h="7912100">
                <a:moveTo>
                  <a:pt x="4490446" y="7886699"/>
                </a:moveTo>
                <a:lnTo>
                  <a:pt x="3444776" y="7886699"/>
                </a:lnTo>
                <a:lnTo>
                  <a:pt x="3398203" y="7873999"/>
                </a:lnTo>
                <a:lnTo>
                  <a:pt x="4537019" y="7873999"/>
                </a:lnTo>
                <a:lnTo>
                  <a:pt x="4490446" y="7886699"/>
                </a:lnTo>
                <a:close/>
              </a:path>
              <a:path w="7935594" h="7912100">
                <a:moveTo>
                  <a:pt x="4396791" y="7899399"/>
                </a:moveTo>
                <a:lnTo>
                  <a:pt x="3538431" y="7899399"/>
                </a:lnTo>
                <a:lnTo>
                  <a:pt x="3491520" y="7886699"/>
                </a:lnTo>
                <a:lnTo>
                  <a:pt x="4443702" y="7886699"/>
                </a:lnTo>
                <a:lnTo>
                  <a:pt x="4396791" y="7899399"/>
                </a:lnTo>
                <a:close/>
              </a:path>
              <a:path w="7935594" h="7912100">
                <a:moveTo>
                  <a:pt x="4255089" y="7912099"/>
                </a:moveTo>
                <a:lnTo>
                  <a:pt x="3680134" y="7912099"/>
                </a:lnTo>
                <a:lnTo>
                  <a:pt x="3632741" y="7899399"/>
                </a:lnTo>
                <a:lnTo>
                  <a:pt x="4302481" y="7899399"/>
                </a:lnTo>
                <a:lnTo>
                  <a:pt x="4255089" y="7912099"/>
                </a:lnTo>
                <a:close/>
              </a:path>
            </a:pathLst>
          </a:custGeom>
          <a:solidFill>
            <a:srgbClr val="BD12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9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11.png" Id="rId5" /><Relationship Type="http://schemas.openxmlformats.org/officeDocument/2006/relationships/image" Target="/ppt/media/image12.png" Id="rId6" /><Relationship Type="http://schemas.openxmlformats.org/officeDocument/2006/relationships/image" Target="/ppt/media/image13.png" Id="rId7" /><Relationship Type="http://schemas.openxmlformats.org/officeDocument/2006/relationships/image" Target="/ppt/media/image14.png" Id="rId8" /><Relationship Type="http://schemas.openxmlformats.org/officeDocument/2006/relationships/image" Target="/ppt/media/image15.png" Id="rId9" /><Relationship Type="http://schemas.openxmlformats.org/officeDocument/2006/relationships/image" Target="/ppt/media/image16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20.png" Id="rId14" /><Relationship Type="http://schemas.openxmlformats.org/officeDocument/2006/relationships/image" Target="/ppt/media/image21.png" Id="rId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22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23.png" Id="rId5" /><Relationship Type="http://schemas.openxmlformats.org/officeDocument/2006/relationships/image" Target="/ppt/media/image12.png" Id="rId6" /><Relationship Type="http://schemas.openxmlformats.org/officeDocument/2006/relationships/image" Target="/ppt/media/image24.png" Id="rId7" /><Relationship Type="http://schemas.openxmlformats.org/officeDocument/2006/relationships/image" Target="/ppt/media/image25.png" Id="rId8" /><Relationship Type="http://schemas.openxmlformats.org/officeDocument/2006/relationships/image" Target="/ppt/media/image15.png" Id="rId9" /><Relationship Type="http://schemas.openxmlformats.org/officeDocument/2006/relationships/image" Target="/ppt/media/image26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27.png" Id="rId14" /><Relationship Type="http://schemas.openxmlformats.org/officeDocument/2006/relationships/image" Target="/ppt/media/image28.png" Id="rId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29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30.png" Id="rId5" /><Relationship Type="http://schemas.openxmlformats.org/officeDocument/2006/relationships/image" Target="/ppt/media/image12.png" Id="rId6" /><Relationship Type="http://schemas.openxmlformats.org/officeDocument/2006/relationships/image" Target="/ppt/media/image31.png" Id="rId7" /><Relationship Type="http://schemas.openxmlformats.org/officeDocument/2006/relationships/image" Target="/ppt/media/image32.png" Id="rId8" /><Relationship Type="http://schemas.openxmlformats.org/officeDocument/2006/relationships/image" Target="/ppt/media/image15.png" Id="rId9" /><Relationship Type="http://schemas.openxmlformats.org/officeDocument/2006/relationships/image" Target="/ppt/media/image33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34.png" Id="rId14" /><Relationship Type="http://schemas.openxmlformats.org/officeDocument/2006/relationships/image" Target="/ppt/media/image35.png" Id="rId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36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37.png" Id="rId5" /><Relationship Type="http://schemas.openxmlformats.org/officeDocument/2006/relationships/image" Target="/ppt/media/image12.png" Id="rId6" /><Relationship Type="http://schemas.openxmlformats.org/officeDocument/2006/relationships/image" Target="/ppt/media/image24.png" Id="rId7" /><Relationship Type="http://schemas.openxmlformats.org/officeDocument/2006/relationships/image" Target="/ppt/media/image38.png" Id="rId8" /><Relationship Type="http://schemas.openxmlformats.org/officeDocument/2006/relationships/image" Target="/ppt/media/image15.png" Id="rId9" /><Relationship Type="http://schemas.openxmlformats.org/officeDocument/2006/relationships/image" Target="/ppt/media/image39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40.png" Id="rId14" /><Relationship Type="http://schemas.openxmlformats.org/officeDocument/2006/relationships/image" Target="/ppt/media/image41.png" Id="rId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42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43.png" Id="rId5" /><Relationship Type="http://schemas.openxmlformats.org/officeDocument/2006/relationships/image" Target="/ppt/media/image12.png" Id="rId6" /><Relationship Type="http://schemas.openxmlformats.org/officeDocument/2006/relationships/image" Target="/ppt/media/image44.png" Id="rId7" /><Relationship Type="http://schemas.openxmlformats.org/officeDocument/2006/relationships/image" Target="/ppt/media/image45.png" Id="rId8" /><Relationship Type="http://schemas.openxmlformats.org/officeDocument/2006/relationships/image" Target="/ppt/media/image15.png" Id="rId9" /><Relationship Type="http://schemas.openxmlformats.org/officeDocument/2006/relationships/image" Target="/ppt/media/image46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47.png" Id="rId14" /><Relationship Type="http://schemas.openxmlformats.org/officeDocument/2006/relationships/image" Target="/ppt/media/image48.png" Id="rId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49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50.png" Id="rId5" /><Relationship Type="http://schemas.openxmlformats.org/officeDocument/2006/relationships/image" Target="/ppt/media/image12.png" Id="rId6" /><Relationship Type="http://schemas.openxmlformats.org/officeDocument/2006/relationships/image" Target="/ppt/media/image51.png" Id="rId7" /><Relationship Type="http://schemas.openxmlformats.org/officeDocument/2006/relationships/image" Target="/ppt/media/image52.png" Id="rId8" /><Relationship Type="http://schemas.openxmlformats.org/officeDocument/2006/relationships/image" Target="/ppt/media/image15.png" Id="rId9" /><Relationship Type="http://schemas.openxmlformats.org/officeDocument/2006/relationships/image" Target="/ppt/media/image53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54.png" Id="rId14" /><Relationship Type="http://schemas.openxmlformats.org/officeDocument/2006/relationships/image" Target="/ppt/media/image55.png" Id="rId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56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57.png" Id="rId5" /><Relationship Type="http://schemas.openxmlformats.org/officeDocument/2006/relationships/image" Target="/ppt/media/image12.png" Id="rId6" /><Relationship Type="http://schemas.openxmlformats.org/officeDocument/2006/relationships/image" Target="/ppt/media/image58.png" Id="rId7" /><Relationship Type="http://schemas.openxmlformats.org/officeDocument/2006/relationships/image" Target="/ppt/media/image59.png" Id="rId8" /><Relationship Type="http://schemas.openxmlformats.org/officeDocument/2006/relationships/image" Target="/ppt/media/image15.png" Id="rId9" /><Relationship Type="http://schemas.openxmlformats.org/officeDocument/2006/relationships/image" Target="/ppt/media/image60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61.png" Id="rId14" /><Relationship Type="http://schemas.openxmlformats.org/officeDocument/2006/relationships/image" Target="/ppt/media/image62.png" Id="rId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63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64.png" Id="rId5" /><Relationship Type="http://schemas.openxmlformats.org/officeDocument/2006/relationships/image" Target="/ppt/media/image12.png" Id="rId6" /><Relationship Type="http://schemas.openxmlformats.org/officeDocument/2006/relationships/image" Target="/ppt/media/image65.png" Id="rId7" /><Relationship Type="http://schemas.openxmlformats.org/officeDocument/2006/relationships/image" Target="/ppt/media/image66.png" Id="rId8" /><Relationship Type="http://schemas.openxmlformats.org/officeDocument/2006/relationships/image" Target="/ppt/media/image15.png" Id="rId9" /><Relationship Type="http://schemas.openxmlformats.org/officeDocument/2006/relationships/image" Target="/ppt/media/image67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68.png" Id="rId14" /><Relationship Type="http://schemas.openxmlformats.org/officeDocument/2006/relationships/image" Target="/ppt/media/image69.png" Id="rId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70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71.png" Id="rId5" /><Relationship Type="http://schemas.openxmlformats.org/officeDocument/2006/relationships/image" Target="/ppt/media/image12.png" Id="rId6" /><Relationship Type="http://schemas.openxmlformats.org/officeDocument/2006/relationships/image" Target="/ppt/media/image72.png" Id="rId7" /><Relationship Type="http://schemas.openxmlformats.org/officeDocument/2006/relationships/image" Target="/ppt/media/image73.png" Id="rId8" /><Relationship Type="http://schemas.openxmlformats.org/officeDocument/2006/relationships/image" Target="/ppt/media/image15.png" Id="rId9" /><Relationship Type="http://schemas.openxmlformats.org/officeDocument/2006/relationships/image" Target="/ppt/media/image74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75.png" Id="rId14" /><Relationship Type="http://schemas.openxmlformats.org/officeDocument/2006/relationships/image" Target="/ppt/media/image76.png" Id="rId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77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78.png" Id="rId5" /><Relationship Type="http://schemas.openxmlformats.org/officeDocument/2006/relationships/image" Target="/ppt/media/image12.png" Id="rId6" /><Relationship Type="http://schemas.openxmlformats.org/officeDocument/2006/relationships/image" Target="/ppt/media/image79.png" Id="rId7" /><Relationship Type="http://schemas.openxmlformats.org/officeDocument/2006/relationships/image" Target="/ppt/media/image80.png" Id="rId8" /><Relationship Type="http://schemas.openxmlformats.org/officeDocument/2006/relationships/image" Target="/ppt/media/image15.png" Id="rId9" /><Relationship Type="http://schemas.openxmlformats.org/officeDocument/2006/relationships/image" Target="/ppt/media/image81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82.png" Id="rId14" /><Relationship Type="http://schemas.openxmlformats.org/officeDocument/2006/relationships/image" Target="/ppt/media/image83.png" Id="rId1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84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31.png" Id="rId5" /><Relationship Type="http://schemas.openxmlformats.org/officeDocument/2006/relationships/image" Target="/ppt/media/image12.png" Id="rId6" /><Relationship Type="http://schemas.openxmlformats.org/officeDocument/2006/relationships/image" Target="/ppt/media/image85.png" Id="rId7" /><Relationship Type="http://schemas.openxmlformats.org/officeDocument/2006/relationships/image" Target="/ppt/media/image86.png" Id="rId8" /><Relationship Type="http://schemas.openxmlformats.org/officeDocument/2006/relationships/image" Target="/ppt/media/image15.png" Id="rId9" /><Relationship Type="http://schemas.openxmlformats.org/officeDocument/2006/relationships/image" Target="/ppt/media/image87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88.png" Id="rId14" /><Relationship Type="http://schemas.openxmlformats.org/officeDocument/2006/relationships/image" Target="/ppt/media/image89.png" Id="rId1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90.png" Id="rId2" /><Relationship Type="http://schemas.openxmlformats.org/officeDocument/2006/relationships/image" Target="/ppt/media/image8.png" Id="rId3" /><Relationship Type="http://schemas.openxmlformats.org/officeDocument/2006/relationships/image" Target="/ppt/media/image10.png" Id="rId4" /><Relationship Type="http://schemas.openxmlformats.org/officeDocument/2006/relationships/image" Target="/ppt/media/image91.png" Id="rId5" /><Relationship Type="http://schemas.openxmlformats.org/officeDocument/2006/relationships/image" Target="/ppt/media/image12.png" Id="rId6" /><Relationship Type="http://schemas.openxmlformats.org/officeDocument/2006/relationships/image" Target="/ppt/media/image31.png" Id="rId7" /><Relationship Type="http://schemas.openxmlformats.org/officeDocument/2006/relationships/image" Target="/ppt/media/image92.png" Id="rId8" /><Relationship Type="http://schemas.openxmlformats.org/officeDocument/2006/relationships/image" Target="/ppt/media/image15.png" Id="rId9" /><Relationship Type="http://schemas.openxmlformats.org/officeDocument/2006/relationships/image" Target="/ppt/media/image93.png" Id="rId10" /><Relationship Type="http://schemas.openxmlformats.org/officeDocument/2006/relationships/image" Target="/ppt/media/image17.jpg" Id="rId11" /><Relationship Type="http://schemas.openxmlformats.org/officeDocument/2006/relationships/image" Target="/ppt/media/image18.png" Id="rId12" /><Relationship Type="http://schemas.openxmlformats.org/officeDocument/2006/relationships/image" Target="/ppt/media/image19.png" Id="rId13" /><Relationship Type="http://schemas.openxmlformats.org/officeDocument/2006/relationships/image" Target="/ppt/media/image94.png" Id="rId14" /><Relationship Type="http://schemas.openxmlformats.org/officeDocument/2006/relationships/image" Target="/ppt/media/image95.png" Id="rId15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2" y="2254001"/>
              <a:ext cx="2333152" cy="23331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4" y="6971269"/>
              <a:ext cx="2333152" cy="233314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0311" y="2145791"/>
            <a:ext cx="5952744" cy="1200912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620000" cy="46939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3" y="2254011"/>
              <a:ext cx="2333146" cy="233313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5" y="6971278"/>
              <a:ext cx="2333146" cy="233313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92023" y="2136647"/>
            <a:ext cx="5998464" cy="1295400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229856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3" y="2254011"/>
              <a:ext cx="2333146" cy="233313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4" y="6971269"/>
              <a:ext cx="2333152" cy="233314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0311" y="2136647"/>
            <a:ext cx="5800344" cy="1295400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705344" cy="47609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3" y="2254011"/>
              <a:ext cx="2333146" cy="233313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5" y="6971278"/>
              <a:ext cx="2333146" cy="233313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9456" y="2136647"/>
            <a:ext cx="4590288" cy="1200911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732776" cy="47518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2" y="2254001"/>
              <a:ext cx="2333152" cy="23331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5" y="6971293"/>
              <a:ext cx="2333146" cy="233312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0311" y="2136647"/>
            <a:ext cx="6248400" cy="1200911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571232" cy="52943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2" y="2254001"/>
              <a:ext cx="2333152" cy="23331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4" y="6971269"/>
              <a:ext cx="2333152" cy="233314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00" y="2136647"/>
            <a:ext cx="6906768" cy="1295400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629144" cy="47518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3" y="2254001"/>
              <a:ext cx="2333146" cy="23331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4" y="6971269"/>
              <a:ext cx="2333152" cy="233314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92023" y="2145791"/>
            <a:ext cx="5065776" cy="1191768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763256" cy="46390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2" y="2254001"/>
              <a:ext cx="2333152" cy="23331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4" y="6971269"/>
              <a:ext cx="2333152" cy="233314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0311" y="2136647"/>
            <a:ext cx="5934456" cy="1295400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296911" cy="476097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2" y="2254001"/>
              <a:ext cx="2333152" cy="23331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4" y="6971269"/>
              <a:ext cx="2333152" cy="233314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47370" cy="565785"/>
            <a:chOff x="840008" y="413049"/>
            <a:chExt cx="547370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7" name="object 2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11224" y="469391"/>
            <a:ext cx="4828032" cy="475488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01168" y="2145791"/>
            <a:ext cx="5334000" cy="1286255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171944" cy="47518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3" y="2254001"/>
              <a:ext cx="2333152" cy="23331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4" y="6971269"/>
              <a:ext cx="2333152" cy="233314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92023" y="2136647"/>
            <a:ext cx="5647944" cy="1200911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571232" cy="47609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2" y="2254001"/>
              <a:ext cx="2333152" cy="23331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5" y="6971278"/>
              <a:ext cx="2333146" cy="233313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54480" y="2414015"/>
            <a:ext cx="2398776" cy="609600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485887" cy="39806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09493" y="0"/>
            <a:ext cx="10293985" cy="10287000"/>
            <a:chOff x="7809493" y="0"/>
            <a:chExt cx="10293985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3886" y="1602790"/>
              <a:ext cx="7091781" cy="7086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823903" y="4434565"/>
              <a:ext cx="7092315" cy="4255135"/>
            </a:xfrm>
            <a:custGeom>
              <a:avLst/>
              <a:gdLst/>
              <a:ahLst/>
              <a:cxnLst/>
              <a:rect l="l" t="t" r="r" b="b"/>
              <a:pathLst>
                <a:path w="7092315" h="4255134">
                  <a:moveTo>
                    <a:pt x="3245718" y="4242125"/>
                  </a:moveTo>
                  <a:lnTo>
                    <a:pt x="3305036" y="4246658"/>
                  </a:lnTo>
                  <a:lnTo>
                    <a:pt x="3352863" y="4249544"/>
                  </a:lnTo>
                  <a:lnTo>
                    <a:pt x="3400859" y="4251795"/>
                  </a:lnTo>
                  <a:lnTo>
                    <a:pt x="3449019" y="4253409"/>
                  </a:lnTo>
                  <a:lnTo>
                    <a:pt x="3497340" y="4254380"/>
                  </a:lnTo>
                  <a:lnTo>
                    <a:pt x="3545816" y="4254825"/>
                  </a:lnTo>
                  <a:lnTo>
                    <a:pt x="3594293" y="4254380"/>
                  </a:lnTo>
                  <a:lnTo>
                    <a:pt x="3642613" y="4253409"/>
                  </a:lnTo>
                  <a:lnTo>
                    <a:pt x="3690773" y="4251795"/>
                  </a:lnTo>
                  <a:lnTo>
                    <a:pt x="3738768" y="4249544"/>
                  </a:lnTo>
                  <a:lnTo>
                    <a:pt x="3786596" y="4246658"/>
                  </a:lnTo>
                  <a:lnTo>
                    <a:pt x="3834250" y="4243142"/>
                  </a:lnTo>
                  <a:lnTo>
                    <a:pt x="3845913" y="4242125"/>
                  </a:lnTo>
                </a:path>
                <a:path w="7092315" h="4255134">
                  <a:moveTo>
                    <a:pt x="3120469" y="4229425"/>
                  </a:moveTo>
                  <a:lnTo>
                    <a:pt x="3162605" y="4234238"/>
                  </a:lnTo>
                  <a:lnTo>
                    <a:pt x="3209902" y="4239001"/>
                  </a:lnTo>
                  <a:lnTo>
                    <a:pt x="3245718" y="4242125"/>
                  </a:lnTo>
                </a:path>
                <a:path w="7092315" h="4255134">
                  <a:moveTo>
                    <a:pt x="3845913" y="4242125"/>
                  </a:moveTo>
                  <a:lnTo>
                    <a:pt x="3881729" y="4239001"/>
                  </a:lnTo>
                  <a:lnTo>
                    <a:pt x="3929026" y="4234238"/>
                  </a:lnTo>
                  <a:lnTo>
                    <a:pt x="3971162" y="4229425"/>
                  </a:lnTo>
                </a:path>
                <a:path w="7092315" h="4255134">
                  <a:moveTo>
                    <a:pt x="3025140" y="4216725"/>
                  </a:moveTo>
                  <a:lnTo>
                    <a:pt x="3068569" y="4222862"/>
                  </a:lnTo>
                  <a:lnTo>
                    <a:pt x="3115492" y="4228857"/>
                  </a:lnTo>
                  <a:lnTo>
                    <a:pt x="3120469" y="4229425"/>
                  </a:lnTo>
                </a:path>
                <a:path w="7092315" h="4255134">
                  <a:moveTo>
                    <a:pt x="3971162" y="4229425"/>
                  </a:moveTo>
                  <a:lnTo>
                    <a:pt x="3976138" y="4228857"/>
                  </a:lnTo>
                  <a:lnTo>
                    <a:pt x="4023061" y="4222862"/>
                  </a:lnTo>
                  <a:lnTo>
                    <a:pt x="4066491" y="4216725"/>
                  </a:lnTo>
                </a:path>
                <a:path w="7092315" h="4255134">
                  <a:moveTo>
                    <a:pt x="2945499" y="4204025"/>
                  </a:moveTo>
                  <a:lnTo>
                    <a:pt x="2975306" y="4209050"/>
                  </a:lnTo>
                  <a:lnTo>
                    <a:pt x="3021839" y="4216259"/>
                  </a:lnTo>
                  <a:lnTo>
                    <a:pt x="3025140" y="4216725"/>
                  </a:lnTo>
                </a:path>
                <a:path w="7092315" h="4255134">
                  <a:moveTo>
                    <a:pt x="4066491" y="4216725"/>
                  </a:moveTo>
                  <a:lnTo>
                    <a:pt x="4069792" y="4216259"/>
                  </a:lnTo>
                  <a:lnTo>
                    <a:pt x="4116324" y="4209050"/>
                  </a:lnTo>
                  <a:lnTo>
                    <a:pt x="4146131" y="4204025"/>
                  </a:lnTo>
                </a:path>
                <a:path w="7092315" h="4255134">
                  <a:moveTo>
                    <a:pt x="2754037" y="4165925"/>
                  </a:moveTo>
                  <a:lnTo>
                    <a:pt x="2791229" y="4174243"/>
                  </a:lnTo>
                  <a:lnTo>
                    <a:pt x="2836931" y="4183832"/>
                  </a:lnTo>
                  <a:lnTo>
                    <a:pt x="2882848" y="4192832"/>
                  </a:lnTo>
                  <a:lnTo>
                    <a:pt x="2928974" y="4201239"/>
                  </a:lnTo>
                  <a:lnTo>
                    <a:pt x="2945499" y="4204025"/>
                  </a:lnTo>
                </a:path>
                <a:path w="7092315" h="4255134">
                  <a:moveTo>
                    <a:pt x="4146131" y="4204025"/>
                  </a:moveTo>
                  <a:lnTo>
                    <a:pt x="4162656" y="4201239"/>
                  </a:lnTo>
                  <a:lnTo>
                    <a:pt x="4208782" y="4192832"/>
                  </a:lnTo>
                  <a:lnTo>
                    <a:pt x="4254698" y="4183832"/>
                  </a:lnTo>
                  <a:lnTo>
                    <a:pt x="4300401" y="4174243"/>
                  </a:lnTo>
                  <a:lnTo>
                    <a:pt x="4337592" y="4165925"/>
                  </a:lnTo>
                </a:path>
                <a:path w="7092315" h="4255134">
                  <a:moveTo>
                    <a:pt x="70934" y="15"/>
                  </a:moveTo>
                  <a:lnTo>
                    <a:pt x="70872" y="328"/>
                  </a:lnTo>
                </a:path>
                <a:path w="7092315" h="4255134">
                  <a:moveTo>
                    <a:pt x="315" y="660404"/>
                  </a:moveTo>
                  <a:lnTo>
                    <a:pt x="313" y="660725"/>
                  </a:lnTo>
                  <a:lnTo>
                    <a:pt x="0" y="708880"/>
                  </a:lnTo>
                  <a:lnTo>
                    <a:pt x="16" y="711525"/>
                  </a:lnTo>
                  <a:lnTo>
                    <a:pt x="278" y="757357"/>
                  </a:lnTo>
                  <a:lnTo>
                    <a:pt x="1278" y="805677"/>
                  </a:lnTo>
                  <a:lnTo>
                    <a:pt x="2892" y="853837"/>
                  </a:lnTo>
                  <a:lnTo>
                    <a:pt x="5132" y="901833"/>
                  </a:lnTo>
                  <a:lnTo>
                    <a:pt x="5143" y="902025"/>
                  </a:lnTo>
                  <a:lnTo>
                    <a:pt x="8029" y="949660"/>
                  </a:lnTo>
                  <a:lnTo>
                    <a:pt x="11545" y="997314"/>
                  </a:lnTo>
                  <a:lnTo>
                    <a:pt x="15686" y="1044792"/>
                  </a:lnTo>
                  <a:lnTo>
                    <a:pt x="20396" y="1092096"/>
                  </a:lnTo>
                  <a:lnTo>
                    <a:pt x="25830" y="1139202"/>
                  </a:lnTo>
                  <a:lnTo>
                    <a:pt x="31825" y="1186125"/>
                  </a:lnTo>
                  <a:lnTo>
                    <a:pt x="38428" y="1232855"/>
                  </a:lnTo>
                  <a:lnTo>
                    <a:pt x="45637" y="1279388"/>
                  </a:lnTo>
                  <a:lnTo>
                    <a:pt x="53448" y="1325720"/>
                  </a:lnTo>
                  <a:lnTo>
                    <a:pt x="61839" y="1371849"/>
                  </a:lnTo>
                  <a:lnTo>
                    <a:pt x="70855" y="1417762"/>
                  </a:lnTo>
                  <a:lnTo>
                    <a:pt x="80443" y="1463465"/>
                  </a:lnTo>
                  <a:lnTo>
                    <a:pt x="90617" y="1508949"/>
                  </a:lnTo>
                  <a:lnTo>
                    <a:pt x="101371" y="1554212"/>
                  </a:lnTo>
                  <a:lnTo>
                    <a:pt x="112701" y="1599248"/>
                  </a:lnTo>
                  <a:lnTo>
                    <a:pt x="124604" y="1644055"/>
                  </a:lnTo>
                  <a:lnTo>
                    <a:pt x="137075" y="1688627"/>
                  </a:lnTo>
                  <a:lnTo>
                    <a:pt x="150110" y="1732960"/>
                  </a:lnTo>
                  <a:lnTo>
                    <a:pt x="163704" y="1777051"/>
                  </a:lnTo>
                  <a:lnTo>
                    <a:pt x="177855" y="1820895"/>
                  </a:lnTo>
                  <a:lnTo>
                    <a:pt x="192557" y="1864488"/>
                  </a:lnTo>
                  <a:lnTo>
                    <a:pt x="207807" y="1907827"/>
                  </a:lnTo>
                  <a:lnTo>
                    <a:pt x="223600" y="1950906"/>
                  </a:lnTo>
                  <a:lnTo>
                    <a:pt x="239933" y="1993722"/>
                  </a:lnTo>
                  <a:lnTo>
                    <a:pt x="256800" y="2036270"/>
                  </a:lnTo>
                  <a:lnTo>
                    <a:pt x="274199" y="2078547"/>
                  </a:lnTo>
                  <a:lnTo>
                    <a:pt x="292125" y="2120549"/>
                  </a:lnTo>
                  <a:lnTo>
                    <a:pt x="310574" y="2162271"/>
                  </a:lnTo>
                  <a:lnTo>
                    <a:pt x="329541" y="2203709"/>
                  </a:lnTo>
                  <a:lnTo>
                    <a:pt x="349023" y="2244859"/>
                  </a:lnTo>
                  <a:lnTo>
                    <a:pt x="369015" y="2285717"/>
                  </a:lnTo>
                  <a:lnTo>
                    <a:pt x="389514" y="2326279"/>
                  </a:lnTo>
                  <a:lnTo>
                    <a:pt x="410515" y="2366541"/>
                  </a:lnTo>
                  <a:lnTo>
                    <a:pt x="432014" y="2406498"/>
                  </a:lnTo>
                  <a:lnTo>
                    <a:pt x="454007" y="2446147"/>
                  </a:lnTo>
                  <a:lnTo>
                    <a:pt x="476490" y="2485483"/>
                  </a:lnTo>
                  <a:lnTo>
                    <a:pt x="499459" y="2524502"/>
                  </a:lnTo>
                  <a:lnTo>
                    <a:pt x="522909" y="2563200"/>
                  </a:lnTo>
                  <a:lnTo>
                    <a:pt x="546837" y="2601573"/>
                  </a:lnTo>
                  <a:lnTo>
                    <a:pt x="571238" y="2639617"/>
                  </a:lnTo>
                  <a:lnTo>
                    <a:pt x="596108" y="2677328"/>
                  </a:lnTo>
                  <a:lnTo>
                    <a:pt x="621444" y="2714702"/>
                  </a:lnTo>
                  <a:lnTo>
                    <a:pt x="647240" y="2751734"/>
                  </a:lnTo>
                  <a:lnTo>
                    <a:pt x="673494" y="2788420"/>
                  </a:lnTo>
                  <a:lnTo>
                    <a:pt x="700200" y="2824756"/>
                  </a:lnTo>
                  <a:lnTo>
                    <a:pt x="727355" y="2860739"/>
                  </a:lnTo>
                  <a:lnTo>
                    <a:pt x="754954" y="2896364"/>
                  </a:lnTo>
                  <a:lnTo>
                    <a:pt x="782994" y="2931626"/>
                  </a:lnTo>
                  <a:lnTo>
                    <a:pt x="811471" y="2966523"/>
                  </a:lnTo>
                  <a:lnTo>
                    <a:pt x="840379" y="3001049"/>
                  </a:lnTo>
                  <a:lnTo>
                    <a:pt x="869715" y="3035200"/>
                  </a:lnTo>
                  <a:lnTo>
                    <a:pt x="899476" y="3068973"/>
                  </a:lnTo>
                  <a:lnTo>
                    <a:pt x="929656" y="3102363"/>
                  </a:lnTo>
                  <a:lnTo>
                    <a:pt x="960251" y="3135367"/>
                  </a:lnTo>
                  <a:lnTo>
                    <a:pt x="991259" y="3167979"/>
                  </a:lnTo>
                  <a:lnTo>
                    <a:pt x="1022674" y="3200196"/>
                  </a:lnTo>
                  <a:lnTo>
                    <a:pt x="1054492" y="3232014"/>
                  </a:lnTo>
                  <a:lnTo>
                    <a:pt x="1086709" y="3263429"/>
                  </a:lnTo>
                  <a:lnTo>
                    <a:pt x="1119322" y="3294437"/>
                  </a:lnTo>
                  <a:lnTo>
                    <a:pt x="1152325" y="3325032"/>
                  </a:lnTo>
                  <a:lnTo>
                    <a:pt x="1185715" y="3355212"/>
                  </a:lnTo>
                  <a:lnTo>
                    <a:pt x="1219488" y="3384973"/>
                  </a:lnTo>
                  <a:lnTo>
                    <a:pt x="1253640" y="3414309"/>
                  </a:lnTo>
                  <a:lnTo>
                    <a:pt x="1288166" y="3443217"/>
                  </a:lnTo>
                  <a:lnTo>
                    <a:pt x="1323062" y="3471693"/>
                  </a:lnTo>
                  <a:lnTo>
                    <a:pt x="1358325" y="3499733"/>
                  </a:lnTo>
                  <a:lnTo>
                    <a:pt x="1393950" y="3527333"/>
                  </a:lnTo>
                  <a:lnTo>
                    <a:pt x="1429932" y="3554487"/>
                  </a:lnTo>
                  <a:lnTo>
                    <a:pt x="1466269" y="3581194"/>
                  </a:lnTo>
                  <a:lnTo>
                    <a:pt x="1502955" y="3607447"/>
                  </a:lnTo>
                  <a:lnTo>
                    <a:pt x="1539987" y="3633244"/>
                  </a:lnTo>
                  <a:lnTo>
                    <a:pt x="1577361" y="3658579"/>
                  </a:lnTo>
                  <a:lnTo>
                    <a:pt x="1615072" y="3683450"/>
                  </a:lnTo>
                  <a:lnTo>
                    <a:pt x="1653116" y="3707851"/>
                  </a:lnTo>
                  <a:lnTo>
                    <a:pt x="1691490" y="3731778"/>
                  </a:lnTo>
                  <a:lnTo>
                    <a:pt x="1730188" y="3755229"/>
                  </a:lnTo>
                  <a:lnTo>
                    <a:pt x="1769207" y="3778197"/>
                  </a:lnTo>
                  <a:lnTo>
                    <a:pt x="1808543" y="3800680"/>
                  </a:lnTo>
                  <a:lnTo>
                    <a:pt x="1848192" y="3822673"/>
                  </a:lnTo>
                  <a:lnTo>
                    <a:pt x="1888149" y="3844172"/>
                  </a:lnTo>
                  <a:lnTo>
                    <a:pt x="1928411" y="3865173"/>
                  </a:lnTo>
                  <a:lnTo>
                    <a:pt x="1968973" y="3885672"/>
                  </a:lnTo>
                  <a:lnTo>
                    <a:pt x="2009831" y="3905664"/>
                  </a:lnTo>
                  <a:lnTo>
                    <a:pt x="2050982" y="3925146"/>
                  </a:lnTo>
                  <a:lnTo>
                    <a:pt x="2092420" y="3944113"/>
                  </a:lnTo>
                  <a:lnTo>
                    <a:pt x="2134232" y="3962602"/>
                  </a:lnTo>
                  <a:lnTo>
                    <a:pt x="2176144" y="3980488"/>
                  </a:lnTo>
                  <a:lnTo>
                    <a:pt x="2218421" y="3997887"/>
                  </a:lnTo>
                  <a:lnTo>
                    <a:pt x="2260970" y="4014754"/>
                  </a:lnTo>
                  <a:lnTo>
                    <a:pt x="2303786" y="4031087"/>
                  </a:lnTo>
                  <a:lnTo>
                    <a:pt x="2346865" y="4046880"/>
                  </a:lnTo>
                  <a:lnTo>
                    <a:pt x="2390203" y="4062130"/>
                  </a:lnTo>
                  <a:lnTo>
                    <a:pt x="2433797" y="4076832"/>
                  </a:lnTo>
                  <a:lnTo>
                    <a:pt x="2477641" y="4090983"/>
                  </a:lnTo>
                  <a:lnTo>
                    <a:pt x="2521732" y="4104577"/>
                  </a:lnTo>
                  <a:lnTo>
                    <a:pt x="2566066" y="4117612"/>
                  </a:lnTo>
                  <a:lnTo>
                    <a:pt x="2610638" y="4130083"/>
                  </a:lnTo>
                  <a:lnTo>
                    <a:pt x="2655444" y="4141986"/>
                  </a:lnTo>
                  <a:lnTo>
                    <a:pt x="2700481" y="4153316"/>
                  </a:lnTo>
                  <a:lnTo>
                    <a:pt x="2745744" y="4164070"/>
                  </a:lnTo>
                  <a:lnTo>
                    <a:pt x="2754037" y="4165925"/>
                  </a:lnTo>
                </a:path>
                <a:path w="7092315" h="4255134">
                  <a:moveTo>
                    <a:pt x="4337592" y="4165925"/>
                  </a:moveTo>
                  <a:lnTo>
                    <a:pt x="4391148" y="4153316"/>
                  </a:lnTo>
                  <a:lnTo>
                    <a:pt x="4436185" y="4141986"/>
                  </a:lnTo>
                  <a:lnTo>
                    <a:pt x="4480991" y="4130083"/>
                  </a:lnTo>
                  <a:lnTo>
                    <a:pt x="4525563" y="4117612"/>
                  </a:lnTo>
                  <a:lnTo>
                    <a:pt x="4569896" y="4104577"/>
                  </a:lnTo>
                  <a:lnTo>
                    <a:pt x="4613987" y="4090983"/>
                  </a:lnTo>
                  <a:lnTo>
                    <a:pt x="4657831" y="4076832"/>
                  </a:lnTo>
                  <a:lnTo>
                    <a:pt x="4701424" y="4062130"/>
                  </a:lnTo>
                  <a:lnTo>
                    <a:pt x="4744763" y="4046880"/>
                  </a:lnTo>
                  <a:lnTo>
                    <a:pt x="4787842" y="4031087"/>
                  </a:lnTo>
                  <a:lnTo>
                    <a:pt x="4830658" y="4014754"/>
                  </a:lnTo>
                  <a:lnTo>
                    <a:pt x="4873206" y="3997887"/>
                  </a:lnTo>
                  <a:lnTo>
                    <a:pt x="4915484" y="3980488"/>
                  </a:lnTo>
                  <a:lnTo>
                    <a:pt x="4957485" y="3962562"/>
                  </a:lnTo>
                  <a:lnTo>
                    <a:pt x="4999207" y="3944113"/>
                  </a:lnTo>
                  <a:lnTo>
                    <a:pt x="5040645" y="3925146"/>
                  </a:lnTo>
                  <a:lnTo>
                    <a:pt x="5081795" y="3905664"/>
                  </a:lnTo>
                  <a:lnTo>
                    <a:pt x="5122653" y="3885672"/>
                  </a:lnTo>
                  <a:lnTo>
                    <a:pt x="5163215" y="3865173"/>
                  </a:lnTo>
                  <a:lnTo>
                    <a:pt x="5203477" y="3844172"/>
                  </a:lnTo>
                  <a:lnTo>
                    <a:pt x="5243434" y="3822673"/>
                  </a:lnTo>
                  <a:lnTo>
                    <a:pt x="5283083" y="3800680"/>
                  </a:lnTo>
                  <a:lnTo>
                    <a:pt x="5322419" y="3778197"/>
                  </a:lnTo>
                  <a:lnTo>
                    <a:pt x="5361438" y="3755229"/>
                  </a:lnTo>
                  <a:lnTo>
                    <a:pt x="5400136" y="3731778"/>
                  </a:lnTo>
                  <a:lnTo>
                    <a:pt x="5438509" y="3707851"/>
                  </a:lnTo>
                  <a:lnTo>
                    <a:pt x="5476553" y="3683450"/>
                  </a:lnTo>
                  <a:lnTo>
                    <a:pt x="5514264" y="3658579"/>
                  </a:lnTo>
                  <a:lnTo>
                    <a:pt x="5551638" y="3633244"/>
                  </a:lnTo>
                  <a:lnTo>
                    <a:pt x="5588670" y="3607447"/>
                  </a:lnTo>
                  <a:lnTo>
                    <a:pt x="5625356" y="3581194"/>
                  </a:lnTo>
                  <a:lnTo>
                    <a:pt x="5661693" y="3554487"/>
                  </a:lnTo>
                  <a:lnTo>
                    <a:pt x="5697675" y="3527333"/>
                  </a:lnTo>
                  <a:lnTo>
                    <a:pt x="5733300" y="3499733"/>
                  </a:lnTo>
                  <a:lnTo>
                    <a:pt x="5768563" y="3471693"/>
                  </a:lnTo>
                  <a:lnTo>
                    <a:pt x="5803459" y="3443217"/>
                  </a:lnTo>
                  <a:lnTo>
                    <a:pt x="5837985" y="3414309"/>
                  </a:lnTo>
                  <a:lnTo>
                    <a:pt x="5872136" y="3384973"/>
                  </a:lnTo>
                  <a:lnTo>
                    <a:pt x="5905909" y="3355212"/>
                  </a:lnTo>
                  <a:lnTo>
                    <a:pt x="5939299" y="3325032"/>
                  </a:lnTo>
                  <a:lnTo>
                    <a:pt x="5972303" y="3294437"/>
                  </a:lnTo>
                  <a:lnTo>
                    <a:pt x="6004915" y="3263429"/>
                  </a:lnTo>
                  <a:lnTo>
                    <a:pt x="6037132" y="3232014"/>
                  </a:lnTo>
                  <a:lnTo>
                    <a:pt x="6068951" y="3200196"/>
                  </a:lnTo>
                  <a:lnTo>
                    <a:pt x="6100365" y="3167979"/>
                  </a:lnTo>
                  <a:lnTo>
                    <a:pt x="6131373" y="3135367"/>
                  </a:lnTo>
                  <a:lnTo>
                    <a:pt x="6161968" y="3102363"/>
                  </a:lnTo>
                  <a:lnTo>
                    <a:pt x="6192148" y="3068973"/>
                  </a:lnTo>
                  <a:lnTo>
                    <a:pt x="6221909" y="3035200"/>
                  </a:lnTo>
                  <a:lnTo>
                    <a:pt x="6251245" y="3001049"/>
                  </a:lnTo>
                  <a:lnTo>
                    <a:pt x="6280153" y="2966523"/>
                  </a:lnTo>
                  <a:lnTo>
                    <a:pt x="6308629" y="2931626"/>
                  </a:lnTo>
                  <a:lnTo>
                    <a:pt x="6336669" y="2896364"/>
                  </a:lnTo>
                  <a:lnTo>
                    <a:pt x="6364269" y="2860739"/>
                  </a:lnTo>
                  <a:lnTo>
                    <a:pt x="6391423" y="2824756"/>
                  </a:lnTo>
                  <a:lnTo>
                    <a:pt x="6418130" y="2788420"/>
                  </a:lnTo>
                  <a:lnTo>
                    <a:pt x="6444383" y="2751734"/>
                  </a:lnTo>
                  <a:lnTo>
                    <a:pt x="6470180" y="2714702"/>
                  </a:lnTo>
                  <a:lnTo>
                    <a:pt x="6495515" y="2677328"/>
                  </a:lnTo>
                  <a:lnTo>
                    <a:pt x="6520386" y="2639617"/>
                  </a:lnTo>
                  <a:lnTo>
                    <a:pt x="6544787" y="2601573"/>
                  </a:lnTo>
                  <a:lnTo>
                    <a:pt x="6568715" y="2563200"/>
                  </a:lnTo>
                  <a:lnTo>
                    <a:pt x="6592165" y="2524502"/>
                  </a:lnTo>
                  <a:lnTo>
                    <a:pt x="6615133" y="2485483"/>
                  </a:lnTo>
                  <a:lnTo>
                    <a:pt x="6637616" y="2446147"/>
                  </a:lnTo>
                  <a:lnTo>
                    <a:pt x="6659609" y="2406498"/>
                  </a:lnTo>
                  <a:lnTo>
                    <a:pt x="6681108" y="2366541"/>
                  </a:lnTo>
                  <a:lnTo>
                    <a:pt x="6702109" y="2326279"/>
                  </a:lnTo>
                  <a:lnTo>
                    <a:pt x="6722608" y="2285717"/>
                  </a:lnTo>
                  <a:lnTo>
                    <a:pt x="6742600" y="2244859"/>
                  </a:lnTo>
                  <a:lnTo>
                    <a:pt x="6762082" y="2203709"/>
                  </a:lnTo>
                  <a:lnTo>
                    <a:pt x="6781050" y="2162271"/>
                  </a:lnTo>
                  <a:lnTo>
                    <a:pt x="6799498" y="2120549"/>
                  </a:lnTo>
                  <a:lnTo>
                    <a:pt x="6817424" y="2078547"/>
                  </a:lnTo>
                  <a:lnTo>
                    <a:pt x="6834823" y="2036270"/>
                  </a:lnTo>
                  <a:lnTo>
                    <a:pt x="6851690" y="1993722"/>
                  </a:lnTo>
                  <a:lnTo>
                    <a:pt x="6868023" y="1950906"/>
                  </a:lnTo>
                  <a:lnTo>
                    <a:pt x="6883816" y="1907827"/>
                  </a:lnTo>
                  <a:lnTo>
                    <a:pt x="6899066" y="1864488"/>
                  </a:lnTo>
                  <a:lnTo>
                    <a:pt x="6913768" y="1820895"/>
                  </a:lnTo>
                  <a:lnTo>
                    <a:pt x="6927919" y="1777051"/>
                  </a:lnTo>
                  <a:lnTo>
                    <a:pt x="6941514" y="1732960"/>
                  </a:lnTo>
                  <a:lnTo>
                    <a:pt x="6954548" y="1688627"/>
                  </a:lnTo>
                  <a:lnTo>
                    <a:pt x="6967019" y="1644055"/>
                  </a:lnTo>
                  <a:lnTo>
                    <a:pt x="6978922" y="1599248"/>
                  </a:lnTo>
                  <a:lnTo>
                    <a:pt x="6990252" y="1554212"/>
                  </a:lnTo>
                  <a:lnTo>
                    <a:pt x="7001006" y="1508949"/>
                  </a:lnTo>
                  <a:lnTo>
                    <a:pt x="7011180" y="1463465"/>
                  </a:lnTo>
                  <a:lnTo>
                    <a:pt x="7020768" y="1417762"/>
                  </a:lnTo>
                  <a:lnTo>
                    <a:pt x="7029768" y="1371846"/>
                  </a:lnTo>
                  <a:lnTo>
                    <a:pt x="7038175" y="1325720"/>
                  </a:lnTo>
                  <a:lnTo>
                    <a:pt x="7045986" y="1279388"/>
                  </a:lnTo>
                  <a:lnTo>
                    <a:pt x="7053195" y="1232855"/>
                  </a:lnTo>
                  <a:lnTo>
                    <a:pt x="7059798" y="1186125"/>
                  </a:lnTo>
                  <a:lnTo>
                    <a:pt x="7065793" y="1139202"/>
                  </a:lnTo>
                  <a:lnTo>
                    <a:pt x="7071174" y="1092090"/>
                  </a:lnTo>
                  <a:lnTo>
                    <a:pt x="7075937" y="1044792"/>
                  </a:lnTo>
                  <a:lnTo>
                    <a:pt x="7080078" y="997314"/>
                  </a:lnTo>
                  <a:lnTo>
                    <a:pt x="7083594" y="949660"/>
                  </a:lnTo>
                  <a:lnTo>
                    <a:pt x="7086480" y="901832"/>
                  </a:lnTo>
                  <a:lnTo>
                    <a:pt x="7088731" y="853837"/>
                  </a:lnTo>
                  <a:lnTo>
                    <a:pt x="7090345" y="805677"/>
                  </a:lnTo>
                  <a:lnTo>
                    <a:pt x="7091316" y="757356"/>
                  </a:lnTo>
                  <a:lnTo>
                    <a:pt x="7091747" y="708879"/>
                  </a:lnTo>
                  <a:lnTo>
                    <a:pt x="7091319" y="660726"/>
                  </a:lnTo>
                  <a:lnTo>
                    <a:pt x="7091312" y="660404"/>
                  </a:lnTo>
                  <a:lnTo>
                    <a:pt x="7090556" y="622623"/>
                  </a:lnTo>
                </a:path>
                <a:path w="7092315" h="4255134">
                  <a:moveTo>
                    <a:pt x="7086719" y="521019"/>
                  </a:moveTo>
                  <a:lnTo>
                    <a:pt x="7086418" y="515931"/>
                  </a:lnTo>
                  <a:lnTo>
                    <a:pt x="7083720" y="470225"/>
                  </a:lnTo>
                  <a:lnTo>
                    <a:pt x="7083524" y="468106"/>
                  </a:lnTo>
                </a:path>
                <a:path w="7092315" h="4255134">
                  <a:moveTo>
                    <a:pt x="7065926" y="279724"/>
                  </a:moveTo>
                  <a:lnTo>
                    <a:pt x="7065743" y="278564"/>
                  </a:lnTo>
                </a:path>
                <a:path w="7092315" h="4255134">
                  <a:moveTo>
                    <a:pt x="7020835" y="336"/>
                  </a:moveTo>
                  <a:lnTo>
                    <a:pt x="7020751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356" y="1854799"/>
              <a:ext cx="3133709" cy="313368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378" y="1910787"/>
              <a:ext cx="3019562" cy="30195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4582" y="2254001"/>
              <a:ext cx="2333152" cy="23331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294584" y="2254003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2"/>
                  </a:lnTo>
                  <a:lnTo>
                    <a:pt x="1070843" y="3869"/>
                  </a:lnTo>
                  <a:lnTo>
                    <a:pt x="1023787" y="8649"/>
                  </a:lnTo>
                  <a:lnTo>
                    <a:pt x="977301" y="15275"/>
                  </a:lnTo>
                  <a:lnTo>
                    <a:pt x="931423" y="23709"/>
                  </a:lnTo>
                  <a:lnTo>
                    <a:pt x="886191" y="33914"/>
                  </a:lnTo>
                  <a:lnTo>
                    <a:pt x="841641" y="45852"/>
                  </a:lnTo>
                  <a:lnTo>
                    <a:pt x="797811" y="59486"/>
                  </a:lnTo>
                  <a:lnTo>
                    <a:pt x="754739" y="74777"/>
                  </a:lnTo>
                  <a:lnTo>
                    <a:pt x="712462" y="91689"/>
                  </a:lnTo>
                  <a:lnTo>
                    <a:pt x="671018" y="110184"/>
                  </a:lnTo>
                  <a:lnTo>
                    <a:pt x="630444" y="130225"/>
                  </a:lnTo>
                  <a:lnTo>
                    <a:pt x="590778" y="151773"/>
                  </a:lnTo>
                  <a:lnTo>
                    <a:pt x="552057" y="174792"/>
                  </a:lnTo>
                  <a:lnTo>
                    <a:pt x="514319" y="199244"/>
                  </a:lnTo>
                  <a:lnTo>
                    <a:pt x="477602" y="225091"/>
                  </a:lnTo>
                  <a:lnTo>
                    <a:pt x="441942" y="252296"/>
                  </a:lnTo>
                  <a:lnTo>
                    <a:pt x="407377" y="280822"/>
                  </a:lnTo>
                  <a:lnTo>
                    <a:pt x="373945" y="310630"/>
                  </a:lnTo>
                  <a:lnTo>
                    <a:pt x="341683" y="341684"/>
                  </a:lnTo>
                  <a:lnTo>
                    <a:pt x="310630" y="373946"/>
                  </a:lnTo>
                  <a:lnTo>
                    <a:pt x="280821" y="407377"/>
                  </a:lnTo>
                  <a:lnTo>
                    <a:pt x="252296" y="441942"/>
                  </a:lnTo>
                  <a:lnTo>
                    <a:pt x="225091" y="477602"/>
                  </a:lnTo>
                  <a:lnTo>
                    <a:pt x="199244" y="514320"/>
                  </a:lnTo>
                  <a:lnTo>
                    <a:pt x="174792" y="552058"/>
                  </a:lnTo>
                  <a:lnTo>
                    <a:pt x="151773" y="590779"/>
                  </a:lnTo>
                  <a:lnTo>
                    <a:pt x="130224" y="630445"/>
                  </a:lnTo>
                  <a:lnTo>
                    <a:pt x="110184" y="671019"/>
                  </a:lnTo>
                  <a:lnTo>
                    <a:pt x="91689" y="712463"/>
                  </a:lnTo>
                  <a:lnTo>
                    <a:pt x="74777" y="754739"/>
                  </a:lnTo>
                  <a:lnTo>
                    <a:pt x="59486" y="797811"/>
                  </a:lnTo>
                  <a:lnTo>
                    <a:pt x="45853" y="841641"/>
                  </a:lnTo>
                  <a:lnTo>
                    <a:pt x="33915" y="886191"/>
                  </a:lnTo>
                  <a:lnTo>
                    <a:pt x="23711" y="931424"/>
                  </a:lnTo>
                  <a:lnTo>
                    <a:pt x="15277" y="977302"/>
                  </a:lnTo>
                  <a:lnTo>
                    <a:pt x="8651" y="1023787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1" y="1262187"/>
                  </a:lnTo>
                  <a:lnTo>
                    <a:pt x="8636" y="1309243"/>
                  </a:lnTo>
                  <a:lnTo>
                    <a:pt x="15257" y="1355730"/>
                  </a:lnTo>
                  <a:lnTo>
                    <a:pt x="23686" y="1401609"/>
                  </a:lnTo>
                  <a:lnTo>
                    <a:pt x="33886" y="1446843"/>
                  </a:lnTo>
                  <a:lnTo>
                    <a:pt x="45820" y="1491395"/>
                  </a:lnTo>
                  <a:lnTo>
                    <a:pt x="59449" y="1535227"/>
                  </a:lnTo>
                  <a:lnTo>
                    <a:pt x="74737" y="1578301"/>
                  </a:lnTo>
                  <a:lnTo>
                    <a:pt x="91646" y="1620581"/>
                  </a:lnTo>
                  <a:lnTo>
                    <a:pt x="110138" y="1662028"/>
                  </a:lnTo>
                  <a:lnTo>
                    <a:pt x="130176" y="1702605"/>
                  </a:lnTo>
                  <a:lnTo>
                    <a:pt x="151722" y="1742274"/>
                  </a:lnTo>
                  <a:lnTo>
                    <a:pt x="174739" y="1780999"/>
                  </a:lnTo>
                  <a:lnTo>
                    <a:pt x="199189" y="1818740"/>
                  </a:lnTo>
                  <a:lnTo>
                    <a:pt x="225035" y="1855462"/>
                  </a:lnTo>
                  <a:lnTo>
                    <a:pt x="252239" y="1891126"/>
                  </a:lnTo>
                  <a:lnTo>
                    <a:pt x="280764" y="1925695"/>
                  </a:lnTo>
                  <a:lnTo>
                    <a:pt x="310572" y="1959131"/>
                  </a:lnTo>
                  <a:lnTo>
                    <a:pt x="341625" y="1991396"/>
                  </a:lnTo>
                  <a:lnTo>
                    <a:pt x="373887" y="2022454"/>
                  </a:lnTo>
                  <a:lnTo>
                    <a:pt x="407319" y="2052267"/>
                  </a:lnTo>
                  <a:lnTo>
                    <a:pt x="441885" y="2080796"/>
                  </a:lnTo>
                  <a:lnTo>
                    <a:pt x="477546" y="2108006"/>
                  </a:lnTo>
                  <a:lnTo>
                    <a:pt x="514265" y="2133857"/>
                  </a:lnTo>
                  <a:lnTo>
                    <a:pt x="552005" y="2158313"/>
                  </a:lnTo>
                  <a:lnTo>
                    <a:pt x="590727" y="2181336"/>
                  </a:lnTo>
                  <a:lnTo>
                    <a:pt x="630396" y="2202888"/>
                  </a:lnTo>
                  <a:lnTo>
                    <a:pt x="670972" y="2222932"/>
                  </a:lnTo>
                  <a:lnTo>
                    <a:pt x="712419" y="2241431"/>
                  </a:lnTo>
                  <a:lnTo>
                    <a:pt x="754699" y="2258346"/>
                  </a:lnTo>
                  <a:lnTo>
                    <a:pt x="797774" y="2273641"/>
                  </a:lnTo>
                  <a:lnTo>
                    <a:pt x="841608" y="2287277"/>
                  </a:lnTo>
                  <a:lnTo>
                    <a:pt x="886162" y="2299218"/>
                  </a:lnTo>
                  <a:lnTo>
                    <a:pt x="931399" y="2309425"/>
                  </a:lnTo>
                  <a:lnTo>
                    <a:pt x="977281" y="2317860"/>
                  </a:lnTo>
                  <a:lnTo>
                    <a:pt x="1023771" y="2324488"/>
                  </a:lnTo>
                  <a:lnTo>
                    <a:pt x="1070831" y="2329269"/>
                  </a:lnTo>
                  <a:lnTo>
                    <a:pt x="1118425" y="2332167"/>
                  </a:lnTo>
                  <a:lnTo>
                    <a:pt x="1166513" y="2333143"/>
                  </a:lnTo>
                  <a:lnTo>
                    <a:pt x="1214601" y="2332173"/>
                  </a:lnTo>
                  <a:lnTo>
                    <a:pt x="1262195" y="2329282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1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1063" y="2158380"/>
                  </a:lnTo>
                  <a:lnTo>
                    <a:pt x="1818802" y="2133928"/>
                  </a:lnTo>
                  <a:lnTo>
                    <a:pt x="1855526" y="2108078"/>
                  </a:lnTo>
                  <a:lnTo>
                    <a:pt x="1891192" y="2080870"/>
                  </a:lnTo>
                  <a:lnTo>
                    <a:pt x="1925763" y="2052341"/>
                  </a:lnTo>
                  <a:lnTo>
                    <a:pt x="1959200" y="2022529"/>
                  </a:lnTo>
                  <a:lnTo>
                    <a:pt x="1991467" y="1991470"/>
                  </a:lnTo>
                  <a:lnTo>
                    <a:pt x="2022525" y="1959204"/>
                  </a:lnTo>
                  <a:lnTo>
                    <a:pt x="2052338" y="1925767"/>
                  </a:lnTo>
                  <a:lnTo>
                    <a:pt x="2080867" y="1891197"/>
                  </a:lnTo>
                  <a:lnTo>
                    <a:pt x="2108076" y="1855531"/>
                  </a:lnTo>
                  <a:lnTo>
                    <a:pt x="2133926" y="1818808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5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8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9" y="1023774"/>
                  </a:lnTo>
                  <a:lnTo>
                    <a:pt x="2317872" y="977283"/>
                  </a:lnTo>
                  <a:lnTo>
                    <a:pt x="2309437" y="931400"/>
                  </a:lnTo>
                  <a:lnTo>
                    <a:pt x="2299231" y="886163"/>
                  </a:lnTo>
                  <a:lnTo>
                    <a:pt x="2287291" y="841608"/>
                  </a:lnTo>
                  <a:lnTo>
                    <a:pt x="2273656" y="797773"/>
                  </a:lnTo>
                  <a:lnTo>
                    <a:pt x="2258362" y="754697"/>
                  </a:lnTo>
                  <a:lnTo>
                    <a:pt x="2241447" y="712416"/>
                  </a:lnTo>
                  <a:lnTo>
                    <a:pt x="2222949" y="670968"/>
                  </a:lnTo>
                  <a:lnTo>
                    <a:pt x="2202905" y="630390"/>
                  </a:lnTo>
                  <a:lnTo>
                    <a:pt x="2181353" y="590721"/>
                  </a:lnTo>
                  <a:lnTo>
                    <a:pt x="2158330" y="551997"/>
                  </a:lnTo>
                  <a:lnTo>
                    <a:pt x="2133875" y="514257"/>
                  </a:lnTo>
                  <a:lnTo>
                    <a:pt x="2108023" y="477536"/>
                  </a:lnTo>
                  <a:lnTo>
                    <a:pt x="2080814" y="441875"/>
                  </a:lnTo>
                  <a:lnTo>
                    <a:pt x="2052283" y="407308"/>
                  </a:lnTo>
                  <a:lnTo>
                    <a:pt x="2022470" y="373875"/>
                  </a:lnTo>
                  <a:lnTo>
                    <a:pt x="1991412" y="341613"/>
                  </a:lnTo>
                  <a:lnTo>
                    <a:pt x="1959145" y="310559"/>
                  </a:lnTo>
                  <a:lnTo>
                    <a:pt x="1925709" y="280751"/>
                  </a:lnTo>
                  <a:lnTo>
                    <a:pt x="1891139" y="252226"/>
                  </a:lnTo>
                  <a:lnTo>
                    <a:pt x="1855474" y="225022"/>
                  </a:lnTo>
                  <a:lnTo>
                    <a:pt x="1818752" y="199176"/>
                  </a:lnTo>
                  <a:lnTo>
                    <a:pt x="1781009" y="174726"/>
                  </a:lnTo>
                  <a:lnTo>
                    <a:pt x="1742284" y="151709"/>
                  </a:lnTo>
                  <a:lnTo>
                    <a:pt x="1702613" y="130164"/>
                  </a:lnTo>
                  <a:lnTo>
                    <a:pt x="1662035" y="110126"/>
                  </a:lnTo>
                  <a:lnTo>
                    <a:pt x="1620587" y="91635"/>
                  </a:lnTo>
                  <a:lnTo>
                    <a:pt x="1578307" y="74727"/>
                  </a:lnTo>
                  <a:lnTo>
                    <a:pt x="1535231" y="59440"/>
                  </a:lnTo>
                  <a:lnTo>
                    <a:pt x="1491399" y="45811"/>
                  </a:lnTo>
                  <a:lnTo>
                    <a:pt x="1446846" y="33879"/>
                  </a:lnTo>
                  <a:lnTo>
                    <a:pt x="1401611" y="23680"/>
                  </a:lnTo>
                  <a:lnTo>
                    <a:pt x="1355731" y="15251"/>
                  </a:lnTo>
                  <a:lnTo>
                    <a:pt x="1309244" y="8631"/>
                  </a:lnTo>
                  <a:lnTo>
                    <a:pt x="1262188" y="3857"/>
                  </a:lnTo>
                  <a:lnTo>
                    <a:pt x="1214599" y="966"/>
                  </a:lnTo>
                  <a:lnTo>
                    <a:pt x="1166590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7958" y="6572066"/>
              <a:ext cx="3133709" cy="313367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3980" y="6628058"/>
              <a:ext cx="3019562" cy="30195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57184" y="6971269"/>
              <a:ext cx="2333152" cy="233314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57186" y="6971264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516" y="0"/>
                  </a:moveTo>
                  <a:lnTo>
                    <a:pt x="1118432" y="973"/>
                  </a:lnTo>
                  <a:lnTo>
                    <a:pt x="1070843" y="3869"/>
                  </a:lnTo>
                  <a:lnTo>
                    <a:pt x="1023787" y="8650"/>
                  </a:lnTo>
                  <a:lnTo>
                    <a:pt x="977302" y="15276"/>
                  </a:lnTo>
                  <a:lnTo>
                    <a:pt x="931424" y="23710"/>
                  </a:lnTo>
                  <a:lnTo>
                    <a:pt x="886191" y="33915"/>
                  </a:lnTo>
                  <a:lnTo>
                    <a:pt x="841641" y="45853"/>
                  </a:lnTo>
                  <a:lnTo>
                    <a:pt x="797811" y="59487"/>
                  </a:lnTo>
                  <a:lnTo>
                    <a:pt x="754739" y="74778"/>
                  </a:lnTo>
                  <a:lnTo>
                    <a:pt x="712463" y="91691"/>
                  </a:lnTo>
                  <a:lnTo>
                    <a:pt x="671019" y="110186"/>
                  </a:lnTo>
                  <a:lnTo>
                    <a:pt x="630445" y="130227"/>
                  </a:lnTo>
                  <a:lnTo>
                    <a:pt x="590779" y="151775"/>
                  </a:lnTo>
                  <a:lnTo>
                    <a:pt x="552059" y="174794"/>
                  </a:lnTo>
                  <a:lnTo>
                    <a:pt x="514321" y="199246"/>
                  </a:lnTo>
                  <a:lnTo>
                    <a:pt x="477603" y="225094"/>
                  </a:lnTo>
                  <a:lnTo>
                    <a:pt x="441944" y="252299"/>
                  </a:lnTo>
                  <a:lnTo>
                    <a:pt x="407379" y="280825"/>
                  </a:lnTo>
                  <a:lnTo>
                    <a:pt x="373947" y="310633"/>
                  </a:lnTo>
                  <a:lnTo>
                    <a:pt x="341686" y="341687"/>
                  </a:lnTo>
                  <a:lnTo>
                    <a:pt x="310633" y="373948"/>
                  </a:lnTo>
                  <a:lnTo>
                    <a:pt x="280824" y="407380"/>
                  </a:lnTo>
                  <a:lnTo>
                    <a:pt x="252299" y="441945"/>
                  </a:lnTo>
                  <a:lnTo>
                    <a:pt x="225094" y="477605"/>
                  </a:lnTo>
                  <a:lnTo>
                    <a:pt x="199247" y="514322"/>
                  </a:lnTo>
                  <a:lnTo>
                    <a:pt x="174795" y="552060"/>
                  </a:lnTo>
                  <a:lnTo>
                    <a:pt x="151776" y="590781"/>
                  </a:lnTo>
                  <a:lnTo>
                    <a:pt x="130227" y="630446"/>
                  </a:lnTo>
                  <a:lnTo>
                    <a:pt x="110187" y="671020"/>
                  </a:lnTo>
                  <a:lnTo>
                    <a:pt x="91692" y="712464"/>
                  </a:lnTo>
                  <a:lnTo>
                    <a:pt x="74780" y="754741"/>
                  </a:lnTo>
                  <a:lnTo>
                    <a:pt x="59488" y="797812"/>
                  </a:lnTo>
                  <a:lnTo>
                    <a:pt x="45855" y="841642"/>
                  </a:lnTo>
                  <a:lnTo>
                    <a:pt x="33917" y="886192"/>
                  </a:lnTo>
                  <a:lnTo>
                    <a:pt x="23712" y="931424"/>
                  </a:lnTo>
                  <a:lnTo>
                    <a:pt x="15278" y="977302"/>
                  </a:lnTo>
                  <a:lnTo>
                    <a:pt x="8652" y="1023788"/>
                  </a:lnTo>
                  <a:lnTo>
                    <a:pt x="3872" y="1070843"/>
                  </a:lnTo>
                  <a:lnTo>
                    <a:pt x="975" y="1118432"/>
                  </a:lnTo>
                  <a:lnTo>
                    <a:pt x="0" y="1166515"/>
                  </a:lnTo>
                  <a:lnTo>
                    <a:pt x="970" y="1214599"/>
                  </a:lnTo>
                  <a:lnTo>
                    <a:pt x="3860" y="1262187"/>
                  </a:lnTo>
                  <a:lnTo>
                    <a:pt x="8635" y="1309244"/>
                  </a:lnTo>
                  <a:lnTo>
                    <a:pt x="15255" y="1355730"/>
                  </a:lnTo>
                  <a:lnTo>
                    <a:pt x="23683" y="1401610"/>
                  </a:lnTo>
                  <a:lnTo>
                    <a:pt x="33883" y="1446844"/>
                  </a:lnTo>
                  <a:lnTo>
                    <a:pt x="45816" y="1491396"/>
                  </a:lnTo>
                  <a:lnTo>
                    <a:pt x="59444" y="1535229"/>
                  </a:lnTo>
                  <a:lnTo>
                    <a:pt x="74731" y="1578304"/>
                  </a:lnTo>
                  <a:lnTo>
                    <a:pt x="91640" y="1620584"/>
                  </a:lnTo>
                  <a:lnTo>
                    <a:pt x="110131" y="1662031"/>
                  </a:lnTo>
                  <a:lnTo>
                    <a:pt x="130168" y="1702609"/>
                  </a:lnTo>
                  <a:lnTo>
                    <a:pt x="151714" y="1742279"/>
                  </a:lnTo>
                  <a:lnTo>
                    <a:pt x="174730" y="1781004"/>
                  </a:lnTo>
                  <a:lnTo>
                    <a:pt x="199180" y="1818746"/>
                  </a:lnTo>
                  <a:lnTo>
                    <a:pt x="225026" y="1855469"/>
                  </a:lnTo>
                  <a:lnTo>
                    <a:pt x="252230" y="1891133"/>
                  </a:lnTo>
                  <a:lnTo>
                    <a:pt x="280755" y="1925702"/>
                  </a:lnTo>
                  <a:lnTo>
                    <a:pt x="310563" y="1959139"/>
                  </a:lnTo>
                  <a:lnTo>
                    <a:pt x="341617" y="1991405"/>
                  </a:lnTo>
                  <a:lnTo>
                    <a:pt x="373879" y="2022463"/>
                  </a:lnTo>
                  <a:lnTo>
                    <a:pt x="407311" y="2052276"/>
                  </a:lnTo>
                  <a:lnTo>
                    <a:pt x="441877" y="2080806"/>
                  </a:lnTo>
                  <a:lnTo>
                    <a:pt x="477539" y="2108015"/>
                  </a:lnTo>
                  <a:lnTo>
                    <a:pt x="514258" y="2133867"/>
                  </a:lnTo>
                  <a:lnTo>
                    <a:pt x="551998" y="2158323"/>
                  </a:lnTo>
                  <a:lnTo>
                    <a:pt x="552126" y="2158306"/>
                  </a:lnTo>
                  <a:lnTo>
                    <a:pt x="590722" y="2181345"/>
                  </a:lnTo>
                  <a:lnTo>
                    <a:pt x="590849" y="2181321"/>
                  </a:lnTo>
                  <a:lnTo>
                    <a:pt x="630391" y="2202897"/>
                  </a:lnTo>
                  <a:lnTo>
                    <a:pt x="630518" y="2202865"/>
                  </a:lnTo>
                  <a:lnTo>
                    <a:pt x="670968" y="2222941"/>
                  </a:lnTo>
                  <a:lnTo>
                    <a:pt x="712415" y="2241440"/>
                  </a:lnTo>
                  <a:lnTo>
                    <a:pt x="754696" y="2258355"/>
                  </a:lnTo>
                  <a:lnTo>
                    <a:pt x="797772" y="2273649"/>
                  </a:lnTo>
                  <a:lnTo>
                    <a:pt x="841605" y="2287285"/>
                  </a:lnTo>
                  <a:lnTo>
                    <a:pt x="886160" y="2299225"/>
                  </a:lnTo>
                  <a:lnTo>
                    <a:pt x="931397" y="2309432"/>
                  </a:lnTo>
                  <a:lnTo>
                    <a:pt x="977280" y="2317867"/>
                  </a:lnTo>
                  <a:lnTo>
                    <a:pt x="1023770" y="2324494"/>
                  </a:lnTo>
                  <a:lnTo>
                    <a:pt x="1070831" y="2329275"/>
                  </a:lnTo>
                  <a:lnTo>
                    <a:pt x="1118424" y="2332173"/>
                  </a:lnTo>
                  <a:lnTo>
                    <a:pt x="1166513" y="2333149"/>
                  </a:lnTo>
                  <a:lnTo>
                    <a:pt x="1214599" y="2332050"/>
                  </a:lnTo>
                  <a:lnTo>
                    <a:pt x="1262187" y="2329156"/>
                  </a:lnTo>
                  <a:lnTo>
                    <a:pt x="1309243" y="2324379"/>
                  </a:lnTo>
                  <a:lnTo>
                    <a:pt x="1355729" y="2317755"/>
                  </a:lnTo>
                  <a:lnTo>
                    <a:pt x="1401607" y="2309324"/>
                  </a:lnTo>
                  <a:lnTo>
                    <a:pt x="1446840" y="2299121"/>
                  </a:lnTo>
                  <a:lnTo>
                    <a:pt x="1491391" y="2287185"/>
                  </a:lnTo>
                  <a:lnTo>
                    <a:pt x="1535222" y="2273554"/>
                  </a:lnTo>
                  <a:lnTo>
                    <a:pt x="1578294" y="2258264"/>
                  </a:lnTo>
                  <a:lnTo>
                    <a:pt x="1620572" y="2241353"/>
                  </a:lnTo>
                  <a:lnTo>
                    <a:pt x="1662017" y="2222859"/>
                  </a:lnTo>
                  <a:lnTo>
                    <a:pt x="1702592" y="2202819"/>
                  </a:lnTo>
                  <a:lnTo>
                    <a:pt x="1742259" y="2181271"/>
                  </a:lnTo>
                  <a:lnTo>
                    <a:pt x="1780981" y="2158253"/>
                  </a:lnTo>
                  <a:lnTo>
                    <a:pt x="1818720" y="2133801"/>
                  </a:lnTo>
                  <a:lnTo>
                    <a:pt x="1855534" y="2108078"/>
                  </a:lnTo>
                  <a:lnTo>
                    <a:pt x="1891195" y="2080873"/>
                  </a:lnTo>
                  <a:lnTo>
                    <a:pt x="1925765" y="2052344"/>
                  </a:lnTo>
                  <a:lnTo>
                    <a:pt x="1959203" y="2022532"/>
                  </a:lnTo>
                  <a:lnTo>
                    <a:pt x="1991470" y="1991474"/>
                  </a:lnTo>
                  <a:lnTo>
                    <a:pt x="2022528" y="1959207"/>
                  </a:lnTo>
                  <a:lnTo>
                    <a:pt x="2052341" y="1925770"/>
                  </a:lnTo>
                  <a:lnTo>
                    <a:pt x="2080871" y="1891200"/>
                  </a:lnTo>
                  <a:lnTo>
                    <a:pt x="2108079" y="1855534"/>
                  </a:lnTo>
                  <a:lnTo>
                    <a:pt x="2133802" y="1818720"/>
                  </a:lnTo>
                  <a:lnTo>
                    <a:pt x="2158253" y="1780981"/>
                  </a:lnTo>
                  <a:lnTo>
                    <a:pt x="2181272" y="1742259"/>
                  </a:lnTo>
                  <a:lnTo>
                    <a:pt x="2202819" y="1702592"/>
                  </a:lnTo>
                  <a:lnTo>
                    <a:pt x="2222859" y="1662017"/>
                  </a:lnTo>
                  <a:lnTo>
                    <a:pt x="2241353" y="1620572"/>
                  </a:lnTo>
                  <a:lnTo>
                    <a:pt x="2258264" y="1578294"/>
                  </a:lnTo>
                  <a:lnTo>
                    <a:pt x="2273554" y="1535221"/>
                  </a:lnTo>
                  <a:lnTo>
                    <a:pt x="2287186" y="1491391"/>
                  </a:lnTo>
                  <a:lnTo>
                    <a:pt x="2299121" y="1446840"/>
                  </a:lnTo>
                  <a:lnTo>
                    <a:pt x="2309324" y="1401607"/>
                  </a:lnTo>
                  <a:lnTo>
                    <a:pt x="2317756" y="1355729"/>
                  </a:lnTo>
                  <a:lnTo>
                    <a:pt x="2324379" y="1309243"/>
                  </a:lnTo>
                  <a:lnTo>
                    <a:pt x="2329156" y="1262187"/>
                  </a:lnTo>
                  <a:lnTo>
                    <a:pt x="2332050" y="1214599"/>
                  </a:lnTo>
                  <a:lnTo>
                    <a:pt x="2333149" y="1166513"/>
                  </a:lnTo>
                  <a:lnTo>
                    <a:pt x="2332176" y="1118429"/>
                  </a:lnTo>
                  <a:lnTo>
                    <a:pt x="2329279" y="1070835"/>
                  </a:lnTo>
                  <a:lnTo>
                    <a:pt x="2324498" y="1023774"/>
                  </a:lnTo>
                  <a:lnTo>
                    <a:pt x="2317870" y="977284"/>
                  </a:lnTo>
                  <a:lnTo>
                    <a:pt x="2309435" y="931401"/>
                  </a:lnTo>
                  <a:lnTo>
                    <a:pt x="2299228" y="886163"/>
                  </a:lnTo>
                  <a:lnTo>
                    <a:pt x="2287287" y="841609"/>
                  </a:lnTo>
                  <a:lnTo>
                    <a:pt x="2273651" y="797775"/>
                  </a:lnTo>
                  <a:lnTo>
                    <a:pt x="2258356" y="754699"/>
                  </a:lnTo>
                  <a:lnTo>
                    <a:pt x="2241441" y="712419"/>
                  </a:lnTo>
                  <a:lnTo>
                    <a:pt x="2222942" y="670971"/>
                  </a:lnTo>
                  <a:lnTo>
                    <a:pt x="2202898" y="630394"/>
                  </a:lnTo>
                  <a:lnTo>
                    <a:pt x="2181345" y="590726"/>
                  </a:lnTo>
                  <a:lnTo>
                    <a:pt x="2158322" y="552002"/>
                  </a:lnTo>
                  <a:lnTo>
                    <a:pt x="2133866" y="514262"/>
                  </a:lnTo>
                  <a:lnTo>
                    <a:pt x="2108014" y="477543"/>
                  </a:lnTo>
                  <a:lnTo>
                    <a:pt x="2080804" y="441882"/>
                  </a:lnTo>
                  <a:lnTo>
                    <a:pt x="2052274" y="407316"/>
                  </a:lnTo>
                  <a:lnTo>
                    <a:pt x="2022462" y="373883"/>
                  </a:lnTo>
                  <a:lnTo>
                    <a:pt x="1991403" y="341621"/>
                  </a:lnTo>
                  <a:lnTo>
                    <a:pt x="1959137" y="310568"/>
                  </a:lnTo>
                  <a:lnTo>
                    <a:pt x="1925701" y="280760"/>
                  </a:lnTo>
                  <a:lnTo>
                    <a:pt x="1891132" y="252235"/>
                  </a:lnTo>
                  <a:lnTo>
                    <a:pt x="1855468" y="225030"/>
                  </a:lnTo>
                  <a:lnTo>
                    <a:pt x="1818746" y="199185"/>
                  </a:lnTo>
                  <a:lnTo>
                    <a:pt x="1781004" y="174734"/>
                  </a:lnTo>
                  <a:lnTo>
                    <a:pt x="1742279" y="151717"/>
                  </a:lnTo>
                  <a:lnTo>
                    <a:pt x="1702609" y="130171"/>
                  </a:lnTo>
                  <a:lnTo>
                    <a:pt x="1662032" y="110133"/>
                  </a:lnTo>
                  <a:lnTo>
                    <a:pt x="1620584" y="91641"/>
                  </a:lnTo>
                  <a:lnTo>
                    <a:pt x="1578305" y="74733"/>
                  </a:lnTo>
                  <a:lnTo>
                    <a:pt x="1535230" y="59445"/>
                  </a:lnTo>
                  <a:lnTo>
                    <a:pt x="1491397" y="45815"/>
                  </a:lnTo>
                  <a:lnTo>
                    <a:pt x="1446845" y="33882"/>
                  </a:lnTo>
                  <a:lnTo>
                    <a:pt x="1401611" y="23682"/>
                  </a:lnTo>
                  <a:lnTo>
                    <a:pt x="1355731" y="15253"/>
                  </a:lnTo>
                  <a:lnTo>
                    <a:pt x="1309244" y="8632"/>
                  </a:lnTo>
                  <a:lnTo>
                    <a:pt x="1262188" y="3858"/>
                  </a:lnTo>
                  <a:lnTo>
                    <a:pt x="1214599" y="967"/>
                  </a:lnTo>
                  <a:lnTo>
                    <a:pt x="1166589" y="0"/>
                  </a:lnTo>
                </a:path>
              </a:pathLst>
            </a:custGeom>
            <a:ln w="20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552455"/>
              <a:ext cx="108029" cy="1080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5366" y="8847710"/>
              <a:ext cx="108029" cy="1080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552455"/>
              <a:ext cx="108029" cy="1080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90621" y="8847710"/>
              <a:ext cx="108029" cy="1080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552455"/>
              <a:ext cx="108029" cy="10802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5876" y="8847710"/>
              <a:ext cx="108029" cy="1080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552455"/>
              <a:ext cx="108029" cy="10802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131" y="8847710"/>
              <a:ext cx="108029" cy="10802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552455"/>
              <a:ext cx="108029" cy="1080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3537" y="8847710"/>
              <a:ext cx="108029" cy="10802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78767" y="278751"/>
              <a:ext cx="4124309" cy="88582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840008" y="413049"/>
            <a:ext cx="5399405" cy="565785"/>
            <a:chOff x="840008" y="413049"/>
            <a:chExt cx="5399405" cy="565785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275" y="523137"/>
              <a:ext cx="341136" cy="3374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40008" y="413049"/>
              <a:ext cx="547370" cy="565785"/>
            </a:xfrm>
            <a:custGeom>
              <a:avLst/>
              <a:gdLst/>
              <a:ahLst/>
              <a:cxnLst/>
              <a:rect l="l" t="t" r="r" b="b"/>
              <a:pathLst>
                <a:path w="547369" h="565785">
                  <a:moveTo>
                    <a:pt x="273464" y="565395"/>
                  </a:moveTo>
                  <a:lnTo>
                    <a:pt x="219018" y="559872"/>
                  </a:lnTo>
                  <a:lnTo>
                    <a:pt x="166915" y="543137"/>
                  </a:lnTo>
                  <a:lnTo>
                    <a:pt x="120442" y="517133"/>
                  </a:lnTo>
                  <a:lnTo>
                    <a:pt x="79985" y="482504"/>
                  </a:lnTo>
                  <a:lnTo>
                    <a:pt x="46376" y="440396"/>
                  </a:lnTo>
                  <a:lnTo>
                    <a:pt x="21452" y="392633"/>
                  </a:lnTo>
                  <a:lnTo>
                    <a:pt x="8445" y="352475"/>
                  </a:lnTo>
                  <a:lnTo>
                    <a:pt x="1353" y="310831"/>
                  </a:lnTo>
                  <a:lnTo>
                    <a:pt x="0" y="282698"/>
                  </a:lnTo>
                  <a:lnTo>
                    <a:pt x="338" y="268599"/>
                  </a:lnTo>
                  <a:lnTo>
                    <a:pt x="5413" y="226695"/>
                  </a:lnTo>
                  <a:lnTo>
                    <a:pt x="16465" y="185956"/>
                  </a:lnTo>
                  <a:lnTo>
                    <a:pt x="32829" y="148175"/>
                  </a:lnTo>
                  <a:lnTo>
                    <a:pt x="62095" y="103240"/>
                  </a:lnTo>
                  <a:lnTo>
                    <a:pt x="99461" y="64500"/>
                  </a:lnTo>
                  <a:lnTo>
                    <a:pt x="142947" y="34172"/>
                  </a:lnTo>
                  <a:lnTo>
                    <a:pt x="179623" y="17090"/>
                  </a:lnTo>
                  <a:lnTo>
                    <a:pt x="219036" y="5624"/>
                  </a:lnTo>
                  <a:lnTo>
                    <a:pt x="259744" y="351"/>
                  </a:lnTo>
                  <a:lnTo>
                    <a:pt x="273458" y="0"/>
                  </a:lnTo>
                  <a:lnTo>
                    <a:pt x="287173" y="351"/>
                  </a:lnTo>
                  <a:lnTo>
                    <a:pt x="327881" y="5624"/>
                  </a:lnTo>
                  <a:lnTo>
                    <a:pt x="367294" y="17090"/>
                  </a:lnTo>
                  <a:lnTo>
                    <a:pt x="368438" y="17556"/>
                  </a:lnTo>
                  <a:lnTo>
                    <a:pt x="273464" y="17556"/>
                  </a:lnTo>
                  <a:lnTo>
                    <a:pt x="227490" y="21836"/>
                  </a:lnTo>
                  <a:lnTo>
                    <a:pt x="184201" y="34172"/>
                  </a:lnTo>
                  <a:lnTo>
                    <a:pt x="144326" y="53812"/>
                  </a:lnTo>
                  <a:lnTo>
                    <a:pt x="108591" y="79998"/>
                  </a:lnTo>
                  <a:lnTo>
                    <a:pt x="77722" y="111978"/>
                  </a:lnTo>
                  <a:lnTo>
                    <a:pt x="52448" y="148996"/>
                  </a:lnTo>
                  <a:lnTo>
                    <a:pt x="33495" y="190298"/>
                  </a:lnTo>
                  <a:lnTo>
                    <a:pt x="21590" y="235128"/>
                  </a:lnTo>
                  <a:lnTo>
                    <a:pt x="17463" y="282698"/>
                  </a:lnTo>
                  <a:lnTo>
                    <a:pt x="21590" y="330338"/>
                  </a:lnTo>
                  <a:lnTo>
                    <a:pt x="33495" y="375169"/>
                  </a:lnTo>
                  <a:lnTo>
                    <a:pt x="52448" y="416470"/>
                  </a:lnTo>
                  <a:lnTo>
                    <a:pt x="77722" y="453488"/>
                  </a:lnTo>
                  <a:lnTo>
                    <a:pt x="108591" y="485468"/>
                  </a:lnTo>
                  <a:lnTo>
                    <a:pt x="144326" y="511655"/>
                  </a:lnTo>
                  <a:lnTo>
                    <a:pt x="184038" y="531213"/>
                  </a:lnTo>
                  <a:lnTo>
                    <a:pt x="227490" y="543631"/>
                  </a:lnTo>
                  <a:lnTo>
                    <a:pt x="273464" y="547911"/>
                  </a:lnTo>
                  <a:lnTo>
                    <a:pt x="367550" y="547911"/>
                  </a:lnTo>
                  <a:lnTo>
                    <a:pt x="354359" y="552906"/>
                  </a:lnTo>
                  <a:lnTo>
                    <a:pt x="328010" y="559872"/>
                  </a:lnTo>
                  <a:lnTo>
                    <a:pt x="301067" y="564035"/>
                  </a:lnTo>
                  <a:lnTo>
                    <a:pt x="301265" y="564035"/>
                  </a:lnTo>
                  <a:lnTo>
                    <a:pt x="273464" y="565395"/>
                  </a:lnTo>
                  <a:close/>
                </a:path>
                <a:path w="547369" h="565785">
                  <a:moveTo>
                    <a:pt x="367550" y="547911"/>
                  </a:moveTo>
                  <a:lnTo>
                    <a:pt x="273464" y="547911"/>
                  </a:lnTo>
                  <a:lnTo>
                    <a:pt x="319437" y="543631"/>
                  </a:lnTo>
                  <a:lnTo>
                    <a:pt x="362885" y="531213"/>
                  </a:lnTo>
                  <a:lnTo>
                    <a:pt x="402591" y="511655"/>
                  </a:lnTo>
                  <a:lnTo>
                    <a:pt x="438318" y="485468"/>
                  </a:lnTo>
                  <a:lnTo>
                    <a:pt x="469179" y="453488"/>
                  </a:lnTo>
                  <a:lnTo>
                    <a:pt x="494446" y="416470"/>
                  </a:lnTo>
                  <a:lnTo>
                    <a:pt x="513393" y="375169"/>
                  </a:lnTo>
                  <a:lnTo>
                    <a:pt x="525293" y="330338"/>
                  </a:lnTo>
                  <a:lnTo>
                    <a:pt x="529418" y="282698"/>
                  </a:lnTo>
                  <a:lnTo>
                    <a:pt x="525290" y="235128"/>
                  </a:lnTo>
                  <a:lnTo>
                    <a:pt x="513380" y="190298"/>
                  </a:lnTo>
                  <a:lnTo>
                    <a:pt x="494422" y="148996"/>
                  </a:lnTo>
                  <a:lnTo>
                    <a:pt x="469144" y="111978"/>
                  </a:lnTo>
                  <a:lnTo>
                    <a:pt x="438275" y="79998"/>
                  </a:lnTo>
                  <a:lnTo>
                    <a:pt x="402544" y="53812"/>
                  </a:lnTo>
                  <a:lnTo>
                    <a:pt x="362679" y="34172"/>
                  </a:lnTo>
                  <a:lnTo>
                    <a:pt x="319410" y="21836"/>
                  </a:lnTo>
                  <a:lnTo>
                    <a:pt x="273464" y="17556"/>
                  </a:lnTo>
                  <a:lnTo>
                    <a:pt x="368438" y="17556"/>
                  </a:lnTo>
                  <a:lnTo>
                    <a:pt x="403951" y="34172"/>
                  </a:lnTo>
                  <a:lnTo>
                    <a:pt x="447407" y="64500"/>
                  </a:lnTo>
                  <a:lnTo>
                    <a:pt x="484774" y="103240"/>
                  </a:lnTo>
                  <a:lnTo>
                    <a:pt x="514057" y="148175"/>
                  </a:lnTo>
                  <a:lnTo>
                    <a:pt x="530430" y="185956"/>
                  </a:lnTo>
                  <a:lnTo>
                    <a:pt x="541491" y="226695"/>
                  </a:lnTo>
                  <a:lnTo>
                    <a:pt x="546575" y="268599"/>
                  </a:lnTo>
                  <a:lnTo>
                    <a:pt x="546916" y="282698"/>
                  </a:lnTo>
                  <a:lnTo>
                    <a:pt x="546580" y="296797"/>
                  </a:lnTo>
                  <a:lnTo>
                    <a:pt x="541514" y="338702"/>
                  </a:lnTo>
                  <a:lnTo>
                    <a:pt x="530471" y="379440"/>
                  </a:lnTo>
                  <a:lnTo>
                    <a:pt x="514118" y="417221"/>
                  </a:lnTo>
                  <a:lnTo>
                    <a:pt x="484867" y="462157"/>
                  </a:lnTo>
                  <a:lnTo>
                    <a:pt x="447520" y="500897"/>
                  </a:lnTo>
                  <a:lnTo>
                    <a:pt x="404088" y="531213"/>
                  </a:lnTo>
                  <a:lnTo>
                    <a:pt x="380120" y="543137"/>
                  </a:lnTo>
                  <a:lnTo>
                    <a:pt x="367550" y="547911"/>
                  </a:lnTo>
                  <a:close/>
                </a:path>
              </a:pathLst>
            </a:custGeom>
            <a:solidFill>
              <a:srgbClr val="FFFE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1224" y="469391"/>
              <a:ext cx="4828032" cy="475488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63624" y="2404871"/>
            <a:ext cx="2484119" cy="627887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647724"/>
            <a:ext cx="108029" cy="10802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29436" y="9942979"/>
            <a:ext cx="108029" cy="10802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647724"/>
            <a:ext cx="108029" cy="10802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24691" y="9942979"/>
            <a:ext cx="108029" cy="10802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647724"/>
            <a:ext cx="108029" cy="10802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619946" y="9942979"/>
            <a:ext cx="108029" cy="108029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647724"/>
            <a:ext cx="108029" cy="108029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915201" y="9942979"/>
            <a:ext cx="108029" cy="108029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647724"/>
            <a:ext cx="108029" cy="10802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07608" y="9942979"/>
            <a:ext cx="108029" cy="108029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112" y="3855719"/>
            <a:ext cx="7351776" cy="5410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DAGkTlcmDRU,BAGbH8kwdx4,0</cp:keywords>
  <dc:title>Shamanic Retreats</dc:title>
  <dcterms:created xsi:type="dcterms:W3CDTF">2025-04-11T06:55:32Z</dcterms:created>
  <dcterms:modified xsi:type="dcterms:W3CDTF">2025-04-11T06:55:32Z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2025-04-11T00:00:00Z</vt:filetime>
  </property>
  <property fmtid="{D5CDD505-2E9C-101B-9397-08002B2CF9AE}" pid="3" name="Creator">
    <vt:lpwstr>Canva</vt:lpwstr>
  </property>
  <property fmtid="{D5CDD505-2E9C-101B-9397-08002B2CF9AE}" pid="4" name="LastSaved">
    <vt:filetime>2025-04-11T00:00:00Z</vt:filetime>
  </property>
  <property fmtid="{D5CDD505-2E9C-101B-9397-08002B2CF9AE}" pid="5" name="Producer">
    <vt:lpwstr>iLovePDF</vt:lpwstr>
  </property>
</Properties>
</file>