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F7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037176" y="8988052"/>
            <a:ext cx="16214090" cy="19050"/>
          </a:xfrm>
          <a:custGeom>
            <a:avLst/>
            <a:gdLst/>
            <a:ahLst/>
            <a:cxnLst/>
            <a:rect l="l" t="t" r="r" b="b"/>
            <a:pathLst>
              <a:path w="16214090" h="19050">
                <a:moveTo>
                  <a:pt x="0" y="0"/>
                </a:moveTo>
                <a:lnTo>
                  <a:pt x="16213646" y="19049"/>
                </a:lnTo>
              </a:path>
            </a:pathLst>
          </a:custGeom>
          <a:ln w="9524">
            <a:solidFill>
              <a:srgbClr val="603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86452" y="9573259"/>
            <a:ext cx="16214090" cy="19050"/>
          </a:xfrm>
          <a:custGeom>
            <a:avLst/>
            <a:gdLst/>
            <a:ahLst/>
            <a:cxnLst/>
            <a:rect l="l" t="t" r="r" b="b"/>
            <a:pathLst>
              <a:path w="16214090" h="19050">
                <a:moveTo>
                  <a:pt x="0" y="0"/>
                </a:moveTo>
                <a:lnTo>
                  <a:pt x="16213646" y="19049"/>
                </a:lnTo>
              </a:path>
            </a:pathLst>
          </a:custGeom>
          <a:ln w="9524">
            <a:solidFill>
              <a:srgbClr val="603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45675" y="979736"/>
            <a:ext cx="16214090" cy="19050"/>
          </a:xfrm>
          <a:custGeom>
            <a:avLst/>
            <a:gdLst/>
            <a:ahLst/>
            <a:cxnLst/>
            <a:rect l="l" t="t" r="r" b="b"/>
            <a:pathLst>
              <a:path w="16214090" h="19050">
                <a:moveTo>
                  <a:pt x="0" y="0"/>
                </a:moveTo>
                <a:lnTo>
                  <a:pt x="16213646" y="19049"/>
                </a:lnTo>
              </a:path>
            </a:pathLst>
          </a:custGeom>
          <a:ln w="9524">
            <a:solidFill>
              <a:srgbClr val="603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045675" y="1457265"/>
            <a:ext cx="16214090" cy="19050"/>
          </a:xfrm>
          <a:custGeom>
            <a:avLst/>
            <a:gdLst/>
            <a:ahLst/>
            <a:cxnLst/>
            <a:rect l="l" t="t" r="r" b="b"/>
            <a:pathLst>
              <a:path w="16214090" h="19050">
                <a:moveTo>
                  <a:pt x="0" y="0"/>
                </a:moveTo>
                <a:lnTo>
                  <a:pt x="16213646" y="19049"/>
                </a:lnTo>
              </a:path>
            </a:pathLst>
          </a:custGeom>
          <a:ln w="9524">
            <a:solidFill>
              <a:srgbClr val="603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8460153" y="5090242"/>
            <a:ext cx="7131050" cy="5080"/>
          </a:xfrm>
          <a:custGeom>
            <a:avLst/>
            <a:gdLst/>
            <a:ahLst/>
            <a:cxnLst/>
            <a:rect l="l" t="t" r="r" b="b"/>
            <a:pathLst>
              <a:path w="7131050" h="5079">
                <a:moveTo>
                  <a:pt x="0" y="0"/>
                </a:moveTo>
                <a:lnTo>
                  <a:pt x="7130559" y="4762"/>
                </a:lnTo>
              </a:path>
            </a:pathLst>
          </a:custGeom>
          <a:ln w="9524">
            <a:solidFill>
              <a:srgbClr val="603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47731" y="2333066"/>
            <a:ext cx="7851775" cy="143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hyperlink" Target="https://reepeatshop.com/products/shwetha-relaxed-fit-short-dress" TargetMode="External"/><Relationship Id="rId4" Type="http://schemas.openxmlformats.org/officeDocument/2006/relationships/hyperlink" Target="mailto:KRISHNAN.REENA@GMAIL.COM" TargetMode="External"/><Relationship Id="rId5" Type="http://schemas.openxmlformats.org/officeDocument/2006/relationships/hyperlink" Target="mailto:REEPEATCLOTHING@GMAIL.COM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mailto:KRISHNAN.REENA@GMAIL.COM" TargetMode="External"/><Relationship Id="rId4" Type="http://schemas.openxmlformats.org/officeDocument/2006/relationships/hyperlink" Target="https://reepeatshop.com/products/shwetha-relaxed-fit-short-dress" TargetMode="External"/><Relationship Id="rId5" Type="http://schemas.openxmlformats.org/officeDocument/2006/relationships/hyperlink" Target="mailto:REEPEATCLOTHING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430"/>
              <a:t>WELCOME</a:t>
            </a:r>
            <a:r>
              <a:rPr dirty="0" spc="155"/>
              <a:t> </a:t>
            </a:r>
            <a:r>
              <a:rPr dirty="0" spc="335"/>
              <a:t>TO</a:t>
            </a:r>
            <a:r>
              <a:rPr dirty="0" spc="155"/>
              <a:t> </a:t>
            </a:r>
            <a:r>
              <a:rPr dirty="0" spc="390"/>
              <a:t>ELEGANCE</a:t>
            </a:r>
            <a:r>
              <a:rPr dirty="0" spc="155"/>
              <a:t> </a:t>
            </a:r>
            <a:r>
              <a:rPr dirty="0" spc="290"/>
              <a:t>&amp; </a:t>
            </a:r>
            <a:r>
              <a:rPr dirty="0" spc="325"/>
              <a:t>CONFIDENCE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447722"/>
            <a:ext cx="8968740" cy="2311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>
                <a:latin typeface="Trebuchet MS"/>
                <a:cs typeface="Trebuchet MS"/>
              </a:rPr>
              <a:t>Discover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7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7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7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-85">
                <a:latin typeface="Trebuchet MS"/>
                <a:cs typeface="Trebuchet MS"/>
              </a:rPr>
              <a:t>Today.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85">
                <a:latin typeface="Trebuchet MS"/>
                <a:cs typeface="Trebuchet MS"/>
              </a:rPr>
              <a:t>Embrace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The </a:t>
            </a:r>
            <a:r>
              <a:rPr dirty="0" sz="2550">
                <a:latin typeface="Trebuchet MS"/>
                <a:cs typeface="Trebuchet MS"/>
              </a:rPr>
              <a:t>Magic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Women—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Piece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That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Not </a:t>
            </a:r>
            <a:r>
              <a:rPr dirty="0" sz="2550">
                <a:latin typeface="Trebuchet MS"/>
                <a:cs typeface="Trebuchet MS"/>
              </a:rPr>
              <a:t>Only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Makes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Look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 spc="-140">
                <a:latin typeface="Trebuchet MS"/>
                <a:cs typeface="Trebuchet MS"/>
              </a:rPr>
              <a:t>Beautiful</a:t>
            </a:r>
            <a:r>
              <a:rPr dirty="0" sz="2550" spc="-5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But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Also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Empowers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Feel </a:t>
            </a:r>
            <a:r>
              <a:rPr dirty="0" sz="2550" spc="-50">
                <a:latin typeface="Trebuchet MS"/>
                <a:cs typeface="Trebuchet MS"/>
              </a:rPr>
              <a:t>Like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180">
                <a:latin typeface="Trebuchet MS"/>
                <a:cs typeface="Trebuchet MS"/>
              </a:rPr>
              <a:t>Self.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More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85">
                <a:latin typeface="Trebuchet MS"/>
                <a:cs typeface="Trebuchet MS"/>
              </a:rPr>
              <a:t>Than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45">
                <a:latin typeface="Trebuchet MS"/>
                <a:cs typeface="Trebuchet MS"/>
              </a:rPr>
              <a:t>Dress;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Confidence </a:t>
            </a:r>
            <a:r>
              <a:rPr dirty="0" sz="2550" spc="-100">
                <a:latin typeface="Trebuchet MS"/>
                <a:cs typeface="Trebuchet MS"/>
              </a:rPr>
              <a:t>Booster,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Making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Every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Step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Take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Feel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Extraordinary.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370"/>
              <a:t>EFFORTLESS</a:t>
            </a:r>
            <a:r>
              <a:rPr dirty="0" spc="155"/>
              <a:t> </a:t>
            </a:r>
            <a:r>
              <a:rPr dirty="0" spc="425"/>
              <a:t>STYLE</a:t>
            </a:r>
            <a:r>
              <a:rPr dirty="0" spc="160"/>
              <a:t> </a:t>
            </a:r>
            <a:r>
              <a:rPr dirty="0" spc="330"/>
              <a:t>THAT </a:t>
            </a:r>
            <a:r>
              <a:rPr dirty="0" spc="409"/>
              <a:t>SPEAKS</a:t>
            </a:r>
            <a:r>
              <a:rPr dirty="0" spc="160"/>
              <a:t> </a:t>
            </a:r>
            <a:r>
              <a:rPr dirty="0" spc="405"/>
              <a:t>VOLUMES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909701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1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Best</a:t>
            </a:r>
            <a:r>
              <a:rPr dirty="0" u="heavy" sz="2550" spc="114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11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10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10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sz="2550" spc="-110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Blends</a:t>
            </a:r>
            <a:r>
              <a:rPr dirty="0" sz="2550" spc="-10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Comfort</a:t>
            </a:r>
            <a:r>
              <a:rPr dirty="0" sz="2550" spc="-10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10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Flair. </a:t>
            </a:r>
            <a:r>
              <a:rPr dirty="0" sz="2550" spc="-110">
                <a:latin typeface="Trebuchet MS"/>
                <a:cs typeface="Trebuchet MS"/>
              </a:rPr>
              <a:t>There’s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Something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 spc="-55">
                <a:latin typeface="Trebuchet MS"/>
                <a:cs typeface="Trebuchet MS"/>
              </a:rPr>
              <a:t>Truly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Special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About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For </a:t>
            </a:r>
            <a:r>
              <a:rPr dirty="0" sz="2550" spc="-10">
                <a:latin typeface="Trebuchet MS"/>
                <a:cs typeface="Trebuchet MS"/>
              </a:rPr>
              <a:t>Women—</a:t>
            </a:r>
            <a:r>
              <a:rPr dirty="0" sz="2550">
                <a:latin typeface="Trebuchet MS"/>
                <a:cs typeface="Trebuchet MS"/>
              </a:rPr>
              <a:t>It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35">
                <a:latin typeface="Trebuchet MS"/>
                <a:cs typeface="Trebuchet MS"/>
              </a:rPr>
              <a:t>Combines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85">
                <a:latin typeface="Trebuchet MS"/>
                <a:cs typeface="Trebuchet MS"/>
              </a:rPr>
              <a:t>Perfect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Amount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Style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55">
                <a:latin typeface="Trebuchet MS"/>
                <a:cs typeface="Trebuchet MS"/>
              </a:rPr>
              <a:t>Comfort. </a:t>
            </a:r>
            <a:r>
              <a:rPr dirty="0" sz="2550" spc="-70">
                <a:latin typeface="Trebuchet MS"/>
                <a:cs typeface="Trebuchet MS"/>
              </a:rPr>
              <a:t>Effortlessly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204">
                <a:latin typeface="Trebuchet MS"/>
                <a:cs typeface="Trebuchet MS"/>
              </a:rPr>
              <a:t>Chic,</a:t>
            </a:r>
            <a:r>
              <a:rPr dirty="0" sz="2550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That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Makes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Look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Amazing </a:t>
            </a:r>
            <a:r>
              <a:rPr dirty="0" sz="2550" spc="-75">
                <a:latin typeface="Trebuchet MS"/>
                <a:cs typeface="Trebuchet MS"/>
              </a:rPr>
              <a:t>While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Feel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95">
                <a:latin typeface="Trebuchet MS"/>
                <a:cs typeface="Trebuchet MS"/>
              </a:rPr>
              <a:t>Relaxed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140">
                <a:latin typeface="Trebuchet MS"/>
                <a:cs typeface="Trebuchet MS"/>
              </a:rPr>
              <a:t>Confident,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100">
                <a:latin typeface="Trebuchet MS"/>
                <a:cs typeface="Trebuchet MS"/>
              </a:rPr>
              <a:t>No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Matter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Where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60">
                <a:latin typeface="Trebuchet MS"/>
                <a:cs typeface="Trebuchet MS"/>
              </a:rPr>
              <a:t>You </a:t>
            </a:r>
            <a:r>
              <a:rPr dirty="0" sz="2550" spc="-20">
                <a:latin typeface="Trebuchet MS"/>
                <a:cs typeface="Trebuchet MS"/>
              </a:rPr>
              <a:t>Are.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080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345"/>
              <a:t>PERFECT</a:t>
            </a:r>
            <a:r>
              <a:rPr dirty="0" spc="160"/>
              <a:t> </a:t>
            </a:r>
            <a:r>
              <a:rPr dirty="0" spc="175"/>
              <a:t>FIT,</a:t>
            </a:r>
            <a:r>
              <a:rPr dirty="0" spc="160"/>
              <a:t> </a:t>
            </a:r>
            <a:r>
              <a:rPr dirty="0" spc="450"/>
              <a:t>EVERY </a:t>
            </a:r>
            <a:r>
              <a:rPr dirty="0" spc="320"/>
              <a:t>SINGLE</a:t>
            </a:r>
            <a:r>
              <a:rPr dirty="0" spc="140"/>
              <a:t> </a:t>
            </a:r>
            <a:r>
              <a:rPr dirty="0" spc="220"/>
              <a:t>TIME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8926195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 spc="-220">
                <a:latin typeface="Trebuchet MS"/>
                <a:cs typeface="Trebuchet MS"/>
              </a:rPr>
              <a:t>Fall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In</a:t>
            </a:r>
            <a:r>
              <a:rPr dirty="0" sz="2550" spc="-114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Love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6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6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 spc="-7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sz="2550" spc="-75">
                <a:latin typeface="Trebuchet MS"/>
                <a:cs typeface="Trebuchet MS"/>
              </a:rPr>
              <a:t>.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Best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114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Women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75">
                <a:latin typeface="Trebuchet MS"/>
                <a:cs typeface="Trebuchet MS"/>
              </a:rPr>
              <a:t>Isn’t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210">
                <a:latin typeface="Trebuchet MS"/>
                <a:cs typeface="Trebuchet MS"/>
              </a:rPr>
              <a:t>Just</a:t>
            </a:r>
            <a:r>
              <a:rPr dirty="0" sz="2550">
                <a:latin typeface="Trebuchet MS"/>
                <a:cs typeface="Trebuchet MS"/>
              </a:rPr>
              <a:t> About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Style;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About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275">
                <a:latin typeface="Trebuchet MS"/>
                <a:cs typeface="Trebuchet MS"/>
              </a:rPr>
              <a:t>Fit. </a:t>
            </a:r>
            <a:r>
              <a:rPr dirty="0" sz="2550" spc="-10">
                <a:latin typeface="Trebuchet MS"/>
                <a:cs typeface="Trebuchet MS"/>
              </a:rPr>
              <a:t>Designed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150">
                <a:latin typeface="Trebuchet MS"/>
                <a:cs typeface="Trebuchet MS"/>
              </a:rPr>
              <a:t>Flatter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 spc="-45">
                <a:latin typeface="Trebuchet MS"/>
                <a:cs typeface="Trebuchet MS"/>
              </a:rPr>
              <a:t>Unique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Body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150">
                <a:latin typeface="Trebuchet MS"/>
                <a:cs typeface="Trebuchet MS"/>
              </a:rPr>
              <a:t>Shape,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50">
                <a:latin typeface="Trebuchet MS"/>
                <a:cs typeface="Trebuchet MS"/>
              </a:rPr>
              <a:t>This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Dress </a:t>
            </a:r>
            <a:r>
              <a:rPr dirty="0" sz="2550" spc="-55">
                <a:latin typeface="Trebuchet MS"/>
                <a:cs typeface="Trebuchet MS"/>
              </a:rPr>
              <a:t>Enhances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Curves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Gives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That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165">
                <a:latin typeface="Trebuchet MS"/>
                <a:cs typeface="Trebuchet MS"/>
              </a:rPr>
              <a:t>Perfect,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Tailored </a:t>
            </a:r>
            <a:r>
              <a:rPr dirty="0" sz="2550" spc="-65">
                <a:latin typeface="Trebuchet MS"/>
                <a:cs typeface="Trebuchet MS"/>
              </a:rPr>
              <a:t>Look.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You’ll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220">
                <a:latin typeface="Trebuchet MS"/>
                <a:cs typeface="Trebuchet MS"/>
              </a:rPr>
              <a:t>Fall</a:t>
            </a:r>
            <a:r>
              <a:rPr dirty="0" sz="2550" spc="-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In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Love</a:t>
            </a:r>
            <a:r>
              <a:rPr dirty="0" sz="2550" spc="-25">
                <a:latin typeface="Trebuchet MS"/>
                <a:cs typeface="Trebuchet MS"/>
              </a:rPr>
              <a:t> With </a:t>
            </a:r>
            <a:r>
              <a:rPr dirty="0" sz="2550" spc="60">
                <a:latin typeface="Trebuchet MS"/>
                <a:cs typeface="Trebuchet MS"/>
              </a:rPr>
              <a:t>How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It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Makes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Feel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Each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Time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Wear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It.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285"/>
              <a:t>SHINE</a:t>
            </a:r>
            <a:r>
              <a:rPr dirty="0" spc="155"/>
              <a:t> </a:t>
            </a:r>
            <a:r>
              <a:rPr dirty="0" spc="250"/>
              <a:t>BRIGHT</a:t>
            </a:r>
            <a:r>
              <a:rPr dirty="0" spc="155"/>
              <a:t> </a:t>
            </a:r>
            <a:r>
              <a:rPr dirty="0" spc="295"/>
              <a:t>WITH </a:t>
            </a:r>
            <a:r>
              <a:rPr dirty="0" spc="355"/>
              <a:t>SUBTLE</a:t>
            </a:r>
            <a:r>
              <a:rPr dirty="0" spc="155"/>
              <a:t> </a:t>
            </a:r>
            <a:r>
              <a:rPr dirty="0" spc="275"/>
              <a:t>SOPHISTICATION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880110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14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8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8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8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30">
                <a:latin typeface="Trebuchet MS"/>
                <a:cs typeface="Trebuchet MS"/>
              </a:rPr>
              <a:t>Turns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45">
                <a:latin typeface="Trebuchet MS"/>
                <a:cs typeface="Trebuchet MS"/>
              </a:rPr>
              <a:t>Heads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165">
                <a:latin typeface="Trebuchet MS"/>
                <a:cs typeface="Trebuchet MS"/>
              </a:rPr>
              <a:t>Gently.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Best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Women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110">
                <a:latin typeface="Trebuchet MS"/>
                <a:cs typeface="Trebuchet MS"/>
              </a:rPr>
              <a:t>Is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100">
                <a:latin typeface="Trebuchet MS"/>
                <a:cs typeface="Trebuchet MS"/>
              </a:rPr>
              <a:t>All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About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Understated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130">
                <a:latin typeface="Trebuchet MS"/>
                <a:cs typeface="Trebuchet MS"/>
              </a:rPr>
              <a:t>Elegance.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Its </a:t>
            </a:r>
            <a:r>
              <a:rPr dirty="0" sz="2550" spc="-75">
                <a:latin typeface="Trebuchet MS"/>
                <a:cs typeface="Trebuchet MS"/>
              </a:rPr>
              <a:t>Simple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Yet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Sophisticated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Design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Allows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Shine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Without </a:t>
            </a:r>
            <a:r>
              <a:rPr dirty="0" sz="2550">
                <a:latin typeface="Trebuchet MS"/>
                <a:cs typeface="Trebuchet MS"/>
              </a:rPr>
              <a:t>Trying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Too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200">
                <a:latin typeface="Trebuchet MS"/>
                <a:cs typeface="Trebuchet MS"/>
              </a:rPr>
              <a:t>Hard.</a:t>
            </a:r>
            <a:r>
              <a:rPr dirty="0" sz="255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Soft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105">
                <a:latin typeface="Trebuchet MS"/>
                <a:cs typeface="Trebuchet MS"/>
              </a:rPr>
              <a:t>Fabric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Flows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175">
                <a:latin typeface="Trebuchet MS"/>
                <a:cs typeface="Trebuchet MS"/>
              </a:rPr>
              <a:t>Beautifully,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Enhancing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Natural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Beauty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Adding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Touch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75">
                <a:latin typeface="Trebuchet MS"/>
                <a:cs typeface="Trebuchet MS"/>
              </a:rPr>
              <a:t>Grace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2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Every Moment.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440"/>
              <a:t>YOUR</a:t>
            </a:r>
            <a:r>
              <a:rPr dirty="0" spc="145"/>
              <a:t> </a:t>
            </a:r>
            <a:r>
              <a:rPr dirty="0" spc="290"/>
              <a:t>GO-</a:t>
            </a:r>
            <a:r>
              <a:rPr dirty="0" spc="335"/>
              <a:t>TO</a:t>
            </a:r>
            <a:r>
              <a:rPr dirty="0" spc="145"/>
              <a:t> </a:t>
            </a:r>
            <a:r>
              <a:rPr dirty="0" spc="385"/>
              <a:t>DRESS</a:t>
            </a:r>
            <a:r>
              <a:rPr dirty="0" spc="145"/>
              <a:t> </a:t>
            </a:r>
            <a:r>
              <a:rPr dirty="0" spc="350"/>
              <a:t>FOR </a:t>
            </a:r>
            <a:r>
              <a:rPr dirty="0" spc="565"/>
              <a:t>ANY</a:t>
            </a:r>
            <a:r>
              <a:rPr dirty="0" spc="150"/>
              <a:t> </a:t>
            </a:r>
            <a:r>
              <a:rPr dirty="0" spc="345"/>
              <a:t>OCCASION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908558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 spc="85">
                <a:latin typeface="Trebuchet MS"/>
                <a:cs typeface="Trebuchet MS"/>
              </a:rPr>
              <a:t>Why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The</a:t>
            </a:r>
            <a:r>
              <a:rPr dirty="0" u="heavy" sz="2550" spc="1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 spc="-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Best</a:t>
            </a:r>
            <a:r>
              <a:rPr dirty="0" u="heavy" sz="2550" spc="-6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110">
                <a:latin typeface="Trebuchet MS"/>
                <a:cs typeface="Trebuchet MS"/>
              </a:rPr>
              <a:t>Is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125">
                <a:latin typeface="Trebuchet MS"/>
                <a:cs typeface="Trebuchet MS"/>
              </a:rPr>
              <a:t>Must-</a:t>
            </a:r>
            <a:r>
              <a:rPr dirty="0" sz="2550" spc="-155">
                <a:latin typeface="Trebuchet MS"/>
                <a:cs typeface="Trebuchet MS"/>
              </a:rPr>
              <a:t>Have.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Whether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100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100">
                <a:latin typeface="Trebuchet MS"/>
                <a:cs typeface="Trebuchet MS"/>
              </a:rPr>
              <a:t>Casual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Day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Out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Or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Night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150">
                <a:latin typeface="Trebuchet MS"/>
                <a:cs typeface="Trebuchet MS"/>
              </a:rPr>
              <a:t>Friends,</a:t>
            </a:r>
            <a:r>
              <a:rPr dirty="0" sz="2550" spc="-40">
                <a:latin typeface="Trebuchet MS"/>
                <a:cs typeface="Trebuchet MS"/>
              </a:rPr>
              <a:t> The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Short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Women</a:t>
            </a:r>
            <a:r>
              <a:rPr dirty="0" sz="2550" spc="-5">
                <a:latin typeface="Trebuchet MS"/>
                <a:cs typeface="Trebuchet MS"/>
              </a:rPr>
              <a:t> </a:t>
            </a:r>
            <a:r>
              <a:rPr dirty="0" sz="2550" spc="110">
                <a:latin typeface="Trebuchet MS"/>
                <a:cs typeface="Trebuchet MS"/>
              </a:rPr>
              <a:t>Is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150">
                <a:latin typeface="Trebuchet MS"/>
                <a:cs typeface="Trebuchet MS"/>
              </a:rPr>
              <a:t>Versatile,</a:t>
            </a:r>
            <a:r>
              <a:rPr dirty="0" sz="2550" spc="-5">
                <a:latin typeface="Trebuchet MS"/>
                <a:cs typeface="Trebuchet MS"/>
              </a:rPr>
              <a:t> </a:t>
            </a:r>
            <a:r>
              <a:rPr dirty="0" sz="2550" spc="190">
                <a:latin typeface="Trebuchet MS"/>
                <a:cs typeface="Trebuchet MS"/>
              </a:rPr>
              <a:t>Go-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Piece</a:t>
            </a:r>
            <a:r>
              <a:rPr dirty="0" sz="2550" spc="-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80">
                <a:latin typeface="Trebuchet MS"/>
                <a:cs typeface="Trebuchet MS"/>
              </a:rPr>
              <a:t>Any </a:t>
            </a:r>
            <a:r>
              <a:rPr dirty="0" sz="2550" spc="-70">
                <a:latin typeface="Trebuchet MS"/>
                <a:cs typeface="Trebuchet MS"/>
              </a:rPr>
              <a:t>Occasion.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It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Effortlessly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Transitions </a:t>
            </a:r>
            <a:r>
              <a:rPr dirty="0" sz="2550">
                <a:latin typeface="Trebuchet MS"/>
                <a:cs typeface="Trebuchet MS"/>
              </a:rPr>
              <a:t>From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Day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130">
                <a:latin typeface="Trebuchet MS"/>
                <a:cs typeface="Trebuchet MS"/>
              </a:rPr>
              <a:t>Night,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Keeping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Looking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Stylish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Feeling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Fabulous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100">
                <a:latin typeface="Trebuchet MS"/>
                <a:cs typeface="Trebuchet MS"/>
              </a:rPr>
              <a:t>No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Matter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What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The </a:t>
            </a:r>
            <a:r>
              <a:rPr dirty="0" sz="2550">
                <a:latin typeface="Trebuchet MS"/>
                <a:cs typeface="Trebuchet MS"/>
              </a:rPr>
              <a:t>Day</a:t>
            </a:r>
            <a:r>
              <a:rPr dirty="0" sz="2550" spc="5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Brings.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365"/>
              <a:t>COMFORT</a:t>
            </a:r>
            <a:r>
              <a:rPr dirty="0" spc="145"/>
              <a:t> </a:t>
            </a:r>
            <a:r>
              <a:rPr dirty="0" spc="434"/>
              <a:t>NEVER</a:t>
            </a:r>
            <a:r>
              <a:rPr dirty="0" spc="145"/>
              <a:t> </a:t>
            </a:r>
            <a:r>
              <a:rPr dirty="0" spc="360"/>
              <a:t>LOOKED </a:t>
            </a:r>
            <a:r>
              <a:rPr dirty="0" spc="400"/>
              <a:t>SO</a:t>
            </a:r>
            <a:r>
              <a:rPr dirty="0" spc="145"/>
              <a:t> </a:t>
            </a:r>
            <a:r>
              <a:rPr dirty="0" spc="335"/>
              <a:t>GOOD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890016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u="heavy" sz="2550" spc="-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Best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Hugs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145">
                <a:latin typeface="Trebuchet MS"/>
                <a:cs typeface="Trebuchet MS"/>
              </a:rPr>
              <a:t>Right.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Comfort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And </a:t>
            </a:r>
            <a:r>
              <a:rPr dirty="0" sz="2550">
                <a:latin typeface="Trebuchet MS"/>
                <a:cs typeface="Trebuchet MS"/>
              </a:rPr>
              <a:t>Style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Go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Hand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In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Hand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Women.</a:t>
            </a:r>
            <a:endParaRPr sz="2550">
              <a:latin typeface="Trebuchet MS"/>
              <a:cs typeface="Trebuchet MS"/>
            </a:endParaRPr>
          </a:p>
          <a:p>
            <a:pPr marL="12700" marR="79375">
              <a:lnSpc>
                <a:spcPct val="117600"/>
              </a:lnSpc>
            </a:pPr>
            <a:r>
              <a:rPr dirty="0" sz="2550">
                <a:latin typeface="Trebuchet MS"/>
                <a:cs typeface="Trebuchet MS"/>
              </a:rPr>
              <a:t>Made</a:t>
            </a:r>
            <a:r>
              <a:rPr dirty="0" sz="2550" spc="-1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From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125">
                <a:latin typeface="Trebuchet MS"/>
                <a:cs typeface="Trebuchet MS"/>
              </a:rPr>
              <a:t>Soft,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140">
                <a:latin typeface="Trebuchet MS"/>
                <a:cs typeface="Trebuchet MS"/>
              </a:rPr>
              <a:t>Breathable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195">
                <a:latin typeface="Trebuchet MS"/>
                <a:cs typeface="Trebuchet MS"/>
              </a:rPr>
              <a:t>Fabric,</a:t>
            </a:r>
            <a:r>
              <a:rPr dirty="0" sz="2550">
                <a:latin typeface="Trebuchet MS"/>
                <a:cs typeface="Trebuchet MS"/>
              </a:rPr>
              <a:t> </a:t>
            </a:r>
            <a:r>
              <a:rPr dirty="0" sz="2550" spc="-50">
                <a:latin typeface="Trebuchet MS"/>
                <a:cs typeface="Trebuchet MS"/>
              </a:rPr>
              <a:t>This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80">
                <a:latin typeface="Trebuchet MS"/>
                <a:cs typeface="Trebuchet MS"/>
              </a:rPr>
              <a:t>Moves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You, </a:t>
            </a:r>
            <a:r>
              <a:rPr dirty="0" sz="2550" spc="-35">
                <a:latin typeface="Trebuchet MS"/>
                <a:cs typeface="Trebuchet MS"/>
              </a:rPr>
              <a:t>Offering</a:t>
            </a:r>
            <a:r>
              <a:rPr dirty="0" sz="2550" spc="-160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-125">
                <a:latin typeface="Trebuchet MS"/>
                <a:cs typeface="Trebuchet MS"/>
              </a:rPr>
              <a:t>Fit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That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Feels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210">
                <a:latin typeface="Trebuchet MS"/>
                <a:cs typeface="Trebuchet MS"/>
              </a:rPr>
              <a:t>Just</a:t>
            </a:r>
            <a:r>
              <a:rPr dirty="0" sz="2550">
                <a:latin typeface="Trebuchet MS"/>
                <a:cs typeface="Trebuchet MS"/>
              </a:rPr>
              <a:t> </a:t>
            </a:r>
            <a:r>
              <a:rPr dirty="0" sz="2550" spc="-145">
                <a:latin typeface="Trebuchet MS"/>
                <a:cs typeface="Trebuchet MS"/>
              </a:rPr>
              <a:t>Right.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Kind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You’ll </a:t>
            </a:r>
            <a:r>
              <a:rPr dirty="0" sz="2550">
                <a:latin typeface="Trebuchet MS"/>
                <a:cs typeface="Trebuchet MS"/>
              </a:rPr>
              <a:t>Never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Want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Take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Off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45">
                <a:latin typeface="Trebuchet MS"/>
                <a:cs typeface="Trebuchet MS"/>
              </a:rPr>
              <a:t>Because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It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Makes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Feel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155">
                <a:latin typeface="Trebuchet MS"/>
                <a:cs typeface="Trebuchet MS"/>
              </a:rPr>
              <a:t>So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Good, </a:t>
            </a:r>
            <a:r>
              <a:rPr dirty="0" sz="2550">
                <a:latin typeface="Trebuchet MS"/>
                <a:cs typeface="Trebuchet MS"/>
              </a:rPr>
              <a:t>Inside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Out.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345"/>
              <a:t>TRUSTED</a:t>
            </a:r>
            <a:r>
              <a:rPr dirty="0" spc="145"/>
              <a:t> </a:t>
            </a:r>
            <a:r>
              <a:rPr dirty="0" spc="495"/>
              <a:t>BY</a:t>
            </a:r>
            <a:r>
              <a:rPr dirty="0" spc="150"/>
              <a:t> </a:t>
            </a:r>
            <a:r>
              <a:rPr dirty="0" spc="425"/>
              <a:t>REAL</a:t>
            </a:r>
            <a:r>
              <a:rPr dirty="0" spc="150"/>
              <a:t> </a:t>
            </a:r>
            <a:r>
              <a:rPr dirty="0" spc="465"/>
              <a:t>WOMEN </a:t>
            </a:r>
            <a:r>
              <a:rPr dirty="0" spc="260"/>
              <a:t>LIKE</a:t>
            </a:r>
            <a:r>
              <a:rPr dirty="0" spc="155"/>
              <a:t> </a:t>
            </a:r>
            <a:r>
              <a:rPr dirty="0" spc="430"/>
              <a:t>YOU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894080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120">
                <a:latin typeface="Trebuchet MS"/>
                <a:cs typeface="Trebuchet MS"/>
              </a:rPr>
              <a:t> </a:t>
            </a:r>
            <a:r>
              <a:rPr dirty="0" u="heavy" sz="2550" spc="-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Best</a:t>
            </a:r>
            <a:r>
              <a:rPr dirty="0" u="heavy" sz="2550" spc="-8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8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8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8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Has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140">
                <a:latin typeface="Trebuchet MS"/>
                <a:cs typeface="Trebuchet MS"/>
              </a:rPr>
              <a:t>Real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Reviews.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95">
                <a:latin typeface="Trebuchet MS"/>
                <a:cs typeface="Trebuchet MS"/>
              </a:rPr>
              <a:t>Don’t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Just </a:t>
            </a:r>
            <a:r>
              <a:rPr dirty="0" sz="2550" spc="-70">
                <a:latin typeface="Trebuchet MS"/>
                <a:cs typeface="Trebuchet MS"/>
              </a:rPr>
              <a:t>Take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Our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Word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30">
                <a:latin typeface="Trebuchet MS"/>
                <a:cs typeface="Trebuchet MS"/>
              </a:rPr>
              <a:t>It—</a:t>
            </a:r>
            <a:r>
              <a:rPr dirty="0" sz="2550" spc="-140">
                <a:latin typeface="Trebuchet MS"/>
                <a:cs typeface="Trebuchet MS"/>
              </a:rPr>
              <a:t>Real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Women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Everywhere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Are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Raving </a:t>
            </a:r>
            <a:r>
              <a:rPr dirty="0" sz="2550">
                <a:latin typeface="Trebuchet MS"/>
                <a:cs typeface="Trebuchet MS"/>
              </a:rPr>
              <a:t>About</a:t>
            </a:r>
            <a:r>
              <a:rPr dirty="0" sz="2550" spc="-10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9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10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9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10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95">
                <a:latin typeface="Trebuchet MS"/>
                <a:cs typeface="Trebuchet MS"/>
              </a:rPr>
              <a:t> </a:t>
            </a:r>
            <a:r>
              <a:rPr dirty="0" sz="2550" spc="-75">
                <a:latin typeface="Trebuchet MS"/>
                <a:cs typeface="Trebuchet MS"/>
              </a:rPr>
              <a:t>Women.</a:t>
            </a:r>
            <a:r>
              <a:rPr dirty="0" sz="2550" spc="-95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10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9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Perfect </a:t>
            </a:r>
            <a:r>
              <a:rPr dirty="0" sz="2550" spc="-70">
                <a:latin typeface="Trebuchet MS"/>
                <a:cs typeface="Trebuchet MS"/>
              </a:rPr>
              <a:t>Combination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130">
                <a:latin typeface="Trebuchet MS"/>
                <a:cs typeface="Trebuchet MS"/>
              </a:rPr>
              <a:t>Style,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Comfort,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Versatility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That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Keeps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Them </a:t>
            </a:r>
            <a:r>
              <a:rPr dirty="0" sz="2550">
                <a:latin typeface="Trebuchet MS"/>
                <a:cs typeface="Trebuchet MS"/>
              </a:rPr>
              <a:t>Coming</a:t>
            </a:r>
            <a:r>
              <a:rPr dirty="0" sz="2550" spc="-60">
                <a:latin typeface="Trebuchet MS"/>
                <a:cs typeface="Trebuchet MS"/>
              </a:rPr>
              <a:t> Back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More.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Hear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90">
                <a:latin typeface="Trebuchet MS"/>
                <a:cs typeface="Trebuchet MS"/>
              </a:rPr>
              <a:t>Their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Stories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See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60">
                <a:latin typeface="Trebuchet MS"/>
                <a:cs typeface="Trebuchet MS"/>
              </a:rPr>
              <a:t>How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This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45">
                <a:latin typeface="Trebuchet MS"/>
                <a:cs typeface="Trebuchet MS"/>
              </a:rPr>
              <a:t>Can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Change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Wardrobe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Better.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305"/>
              <a:t>ETHICAL</a:t>
            </a:r>
            <a:r>
              <a:rPr dirty="0" spc="160"/>
              <a:t> </a:t>
            </a:r>
            <a:r>
              <a:rPr dirty="0" spc="340"/>
              <a:t>FASHION</a:t>
            </a:r>
            <a:r>
              <a:rPr dirty="0" spc="160"/>
              <a:t> </a:t>
            </a:r>
            <a:r>
              <a:rPr dirty="0" spc="430"/>
              <a:t>YOU </a:t>
            </a:r>
            <a:r>
              <a:rPr dirty="0" spc="465"/>
              <a:t>CAN</a:t>
            </a:r>
            <a:r>
              <a:rPr dirty="0" spc="150"/>
              <a:t> </a:t>
            </a:r>
            <a:r>
              <a:rPr dirty="0" spc="360"/>
              <a:t>FEEL</a:t>
            </a:r>
            <a:r>
              <a:rPr dirty="0" spc="155"/>
              <a:t> </a:t>
            </a:r>
            <a:r>
              <a:rPr dirty="0" spc="355"/>
              <a:t>GOOD</a:t>
            </a:r>
            <a:r>
              <a:rPr dirty="0" spc="155"/>
              <a:t> </a:t>
            </a:r>
            <a:r>
              <a:rPr dirty="0" spc="360"/>
              <a:t>ABOUT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8964295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>
                <a:latin typeface="Trebuchet MS"/>
                <a:cs typeface="Trebuchet MS"/>
              </a:rPr>
              <a:t>Choose</a:t>
            </a:r>
            <a:r>
              <a:rPr dirty="0" sz="2550" spc="-11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u="heavy" sz="2550" spc="-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Best</a:t>
            </a:r>
            <a:r>
              <a:rPr dirty="0" u="heavy" sz="2550" spc="-6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6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6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6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175">
                <a:latin typeface="Trebuchet MS"/>
                <a:cs typeface="Trebuchet MS"/>
              </a:rPr>
              <a:t>Pride.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When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60">
                <a:latin typeface="Trebuchet MS"/>
                <a:cs typeface="Trebuchet MS"/>
              </a:rPr>
              <a:t>You </a:t>
            </a:r>
            <a:r>
              <a:rPr dirty="0" sz="2550">
                <a:latin typeface="Trebuchet MS"/>
                <a:cs typeface="Trebuchet MS"/>
              </a:rPr>
              <a:t>Wear</a:t>
            </a:r>
            <a:r>
              <a:rPr dirty="0" sz="2550" spc="-9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90">
                <a:latin typeface="Trebuchet MS"/>
                <a:cs typeface="Trebuchet MS"/>
              </a:rPr>
              <a:t> Women, </a:t>
            </a:r>
            <a:r>
              <a:rPr dirty="0" sz="2550" spc="-35">
                <a:latin typeface="Trebuchet MS"/>
                <a:cs typeface="Trebuchet MS"/>
              </a:rPr>
              <a:t>You’re</a:t>
            </a:r>
            <a:r>
              <a:rPr dirty="0" sz="2550" spc="-9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Not</a:t>
            </a:r>
            <a:r>
              <a:rPr dirty="0" sz="2550" spc="-9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Only </a:t>
            </a:r>
            <a:r>
              <a:rPr dirty="0" sz="2550">
                <a:latin typeface="Trebuchet MS"/>
                <a:cs typeface="Trebuchet MS"/>
              </a:rPr>
              <a:t>Investing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In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130">
                <a:latin typeface="Trebuchet MS"/>
                <a:cs typeface="Trebuchet MS"/>
              </a:rPr>
              <a:t>Style,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35">
                <a:latin typeface="Trebuchet MS"/>
                <a:cs typeface="Trebuchet MS"/>
              </a:rPr>
              <a:t>You’re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Also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Making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Choice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25">
                <a:latin typeface="Trebuchet MS"/>
                <a:cs typeface="Trebuchet MS"/>
              </a:rPr>
              <a:t> The </a:t>
            </a:r>
            <a:r>
              <a:rPr dirty="0" sz="2550" spc="-210">
                <a:latin typeface="Trebuchet MS"/>
                <a:cs typeface="Trebuchet MS"/>
              </a:rPr>
              <a:t>Planet.</a:t>
            </a:r>
            <a:r>
              <a:rPr dirty="0" sz="2550">
                <a:latin typeface="Trebuchet MS"/>
                <a:cs typeface="Trebuchet MS"/>
              </a:rPr>
              <a:t> Made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90">
                <a:latin typeface="Trebuchet MS"/>
                <a:cs typeface="Trebuchet MS"/>
              </a:rPr>
              <a:t>Sustainable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Fabrics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140">
                <a:latin typeface="Trebuchet MS"/>
                <a:cs typeface="Trebuchet MS"/>
              </a:rPr>
              <a:t>Ethical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140">
                <a:latin typeface="Trebuchet MS"/>
                <a:cs typeface="Trebuchet MS"/>
              </a:rPr>
              <a:t>Practices,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This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 spc="-95">
                <a:latin typeface="Trebuchet MS"/>
                <a:cs typeface="Trebuchet MS"/>
              </a:rPr>
              <a:t>Reflects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145">
                <a:latin typeface="Trebuchet MS"/>
                <a:cs typeface="Trebuchet MS"/>
              </a:rPr>
              <a:t>Values,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35">
                <a:latin typeface="Trebuchet MS"/>
                <a:cs typeface="Trebuchet MS"/>
              </a:rPr>
              <a:t>Offering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15">
                <a:latin typeface="Trebuchet MS"/>
                <a:cs typeface="Trebuchet MS"/>
              </a:rPr>
              <a:t> </a:t>
            </a:r>
            <a:r>
              <a:rPr dirty="0" sz="2550" spc="-140">
                <a:latin typeface="Trebuchet MS"/>
                <a:cs typeface="Trebuchet MS"/>
              </a:rPr>
              <a:t>Beautiful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70">
                <a:latin typeface="Trebuchet MS"/>
                <a:cs typeface="Trebuchet MS"/>
              </a:rPr>
              <a:t>Way</a:t>
            </a:r>
            <a:r>
              <a:rPr dirty="0" sz="2550" spc="-1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To </a:t>
            </a:r>
            <a:r>
              <a:rPr dirty="0" sz="2550">
                <a:latin typeface="Trebuchet MS"/>
                <a:cs typeface="Trebuchet MS"/>
              </a:rPr>
              <a:t>Make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Difference.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415"/>
              <a:t>WHERE</a:t>
            </a:r>
            <a:r>
              <a:rPr dirty="0" spc="140"/>
              <a:t> </a:t>
            </a:r>
            <a:r>
              <a:rPr dirty="0" spc="335"/>
              <a:t>TO</a:t>
            </a:r>
            <a:r>
              <a:rPr dirty="0" spc="150"/>
              <a:t> </a:t>
            </a:r>
            <a:r>
              <a:rPr dirty="0" spc="440"/>
              <a:t>BUY</a:t>
            </a:r>
            <a:r>
              <a:rPr dirty="0" spc="155"/>
              <a:t> </a:t>
            </a:r>
            <a:r>
              <a:rPr dirty="0" spc="420"/>
              <a:t>YOUR </a:t>
            </a:r>
            <a:r>
              <a:rPr dirty="0" spc="345"/>
              <a:t>PERFECT</a:t>
            </a:r>
            <a:r>
              <a:rPr dirty="0" spc="170"/>
              <a:t> </a:t>
            </a:r>
            <a:r>
              <a:rPr dirty="0" spc="375"/>
              <a:t>DRESS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447722"/>
            <a:ext cx="9146540" cy="2311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>
                <a:latin typeface="Trebuchet MS"/>
                <a:cs typeface="Trebuchet MS"/>
              </a:rPr>
              <a:t>Shop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u="heavy" sz="2550" spc="-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Best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6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5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Right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Now.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Looking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For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60">
                <a:latin typeface="Trebuchet MS"/>
                <a:cs typeface="Trebuchet MS"/>
              </a:rPr>
              <a:t>Women?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Look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100">
                <a:latin typeface="Trebuchet MS"/>
                <a:cs typeface="Trebuchet MS"/>
              </a:rPr>
              <a:t>No</a:t>
            </a:r>
            <a:r>
              <a:rPr dirty="0" sz="2550" spc="-35">
                <a:latin typeface="Trebuchet MS"/>
                <a:cs typeface="Trebuchet MS"/>
              </a:rPr>
              <a:t> </a:t>
            </a:r>
            <a:r>
              <a:rPr dirty="0" sz="2550" spc="-165">
                <a:latin typeface="Trebuchet MS"/>
                <a:cs typeface="Trebuchet MS"/>
              </a:rPr>
              <a:t>Further.</a:t>
            </a:r>
            <a:r>
              <a:rPr dirty="0" sz="2550" spc="-2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Visit </a:t>
            </a:r>
            <a:r>
              <a:rPr dirty="0" sz="2550" spc="-90">
                <a:latin typeface="Trebuchet MS"/>
                <a:cs typeface="Trebuchet MS"/>
              </a:rPr>
              <a:t>reepeatshop.com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Find</a:t>
            </a:r>
            <a:r>
              <a:rPr dirty="0" sz="2550" spc="-40">
                <a:latin typeface="Trebuchet MS"/>
                <a:cs typeface="Trebuchet MS"/>
              </a:rPr>
              <a:t> The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130">
                <a:latin typeface="Trebuchet MS"/>
                <a:cs typeface="Trebuchet MS"/>
              </a:rPr>
              <a:t>Dreams.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75">
                <a:latin typeface="Trebuchet MS"/>
                <a:cs typeface="Trebuchet MS"/>
              </a:rPr>
              <a:t>Time</a:t>
            </a:r>
            <a:r>
              <a:rPr dirty="0" sz="2550" spc="-4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To </a:t>
            </a:r>
            <a:r>
              <a:rPr dirty="0" sz="2550" spc="-20">
                <a:latin typeface="Trebuchet MS"/>
                <a:cs typeface="Trebuchet MS"/>
              </a:rPr>
              <a:t>Upgrade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Your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Wardrobe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Experience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85">
                <a:latin typeface="Trebuchet MS"/>
                <a:cs typeface="Trebuchet MS"/>
              </a:rPr>
              <a:t>Perfect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110">
                <a:latin typeface="Trebuchet MS"/>
                <a:cs typeface="Trebuchet MS"/>
              </a:rPr>
              <a:t>Blend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Of </a:t>
            </a:r>
            <a:r>
              <a:rPr dirty="0" sz="2550" spc="-130">
                <a:latin typeface="Trebuchet MS"/>
                <a:cs typeface="Trebuchet MS"/>
              </a:rPr>
              <a:t>Style,</a:t>
            </a:r>
            <a:r>
              <a:rPr dirty="0" sz="2550" spc="5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Comfort,</a:t>
            </a:r>
            <a:r>
              <a:rPr dirty="0" sz="2550" spc="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Confidence.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1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385"/>
              <a:t>UNBOX</a:t>
            </a:r>
            <a:r>
              <a:rPr dirty="0" spc="140"/>
              <a:t> </a:t>
            </a:r>
            <a:r>
              <a:rPr dirty="0" spc="305"/>
              <a:t>CONFIDENCE, </a:t>
            </a:r>
            <a:r>
              <a:rPr dirty="0" spc="385"/>
              <a:t>UNBOX</a:t>
            </a:r>
            <a:r>
              <a:rPr dirty="0" spc="140"/>
              <a:t> </a:t>
            </a:r>
            <a:r>
              <a:rPr dirty="0" spc="155"/>
              <a:t>JOY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916305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>
                <a:latin typeface="Trebuchet MS"/>
                <a:cs typeface="Trebuchet MS"/>
              </a:rPr>
              <a:t>Every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u="heavy" sz="2550" spc="-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Best</a:t>
            </a:r>
            <a:r>
              <a:rPr dirty="0" u="heavy" sz="2550" spc="-6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6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6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6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Women</a:t>
            </a:r>
            <a:r>
              <a:rPr dirty="0" u="heavy" sz="2550" spc="-6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Comes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65">
                <a:latin typeface="Trebuchet MS"/>
                <a:cs typeface="Trebuchet MS"/>
              </a:rPr>
              <a:t> Love.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Unboxing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14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Women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75">
                <a:latin typeface="Trebuchet MS"/>
                <a:cs typeface="Trebuchet MS"/>
              </a:rPr>
              <a:t>Isn’t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210">
                <a:latin typeface="Trebuchet MS"/>
                <a:cs typeface="Trebuchet MS"/>
              </a:rPr>
              <a:t>Just</a:t>
            </a:r>
            <a:r>
              <a:rPr dirty="0" sz="2550" spc="-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About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Receiving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175">
                <a:latin typeface="Trebuchet MS"/>
                <a:cs typeface="Trebuchet MS"/>
              </a:rPr>
              <a:t>A </a:t>
            </a:r>
            <a:r>
              <a:rPr dirty="0" sz="2550" spc="-85">
                <a:latin typeface="Trebuchet MS"/>
                <a:cs typeface="Trebuchet MS"/>
              </a:rPr>
              <a:t>Product;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It’s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About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Receiving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225">
                <a:latin typeface="Trebuchet MS"/>
                <a:cs typeface="Trebuchet MS"/>
              </a:rPr>
              <a:t>A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150">
                <a:latin typeface="Trebuchet MS"/>
                <a:cs typeface="Trebuchet MS"/>
              </a:rPr>
              <a:t>Gift</a:t>
            </a:r>
            <a:r>
              <a:rPr dirty="0" sz="2550" spc="-4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110">
                <a:latin typeface="Trebuchet MS"/>
                <a:cs typeface="Trebuchet MS"/>
              </a:rPr>
              <a:t>Confidence.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Each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Is </a:t>
            </a:r>
            <a:r>
              <a:rPr dirty="0" sz="2550" spc="-110">
                <a:latin typeface="Trebuchet MS"/>
                <a:cs typeface="Trebuchet MS"/>
              </a:rPr>
              <a:t>Carefully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-95">
                <a:latin typeface="Trebuchet MS"/>
                <a:cs typeface="Trebuchet MS"/>
              </a:rPr>
              <a:t>Crafted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-85">
                <a:latin typeface="Trebuchet MS"/>
                <a:cs typeface="Trebuchet MS"/>
              </a:rPr>
              <a:t>Love,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Designed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Make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Feel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50">
                <a:latin typeface="Trebuchet MS"/>
                <a:cs typeface="Trebuchet MS"/>
              </a:rPr>
              <a:t>Like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The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14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Version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Of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95">
                <a:latin typeface="Trebuchet MS"/>
                <a:cs typeface="Trebuchet MS"/>
              </a:rPr>
              <a:t>Yourself.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When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Wear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225">
                <a:latin typeface="Trebuchet MS"/>
                <a:cs typeface="Trebuchet MS"/>
              </a:rPr>
              <a:t>It,</a:t>
            </a:r>
            <a:r>
              <a:rPr dirty="0" sz="2550" spc="5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You’ll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Feel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Joy </a:t>
            </a:r>
            <a:r>
              <a:rPr dirty="0" sz="2550">
                <a:latin typeface="Trebuchet MS"/>
                <a:cs typeface="Trebuchet MS"/>
              </a:rPr>
              <a:t>In</a:t>
            </a:r>
            <a:r>
              <a:rPr dirty="0" sz="2550" spc="5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Every</a:t>
            </a:r>
            <a:r>
              <a:rPr dirty="0" sz="2550" spc="6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Moment.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080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390"/>
              <a:t>THANK</a:t>
            </a:r>
            <a:r>
              <a:rPr dirty="0" spc="145"/>
              <a:t> </a:t>
            </a:r>
            <a:r>
              <a:rPr dirty="0" spc="455"/>
              <a:t>YOU</a:t>
            </a:r>
            <a:r>
              <a:rPr dirty="0" spc="145"/>
              <a:t> </a:t>
            </a:r>
            <a:r>
              <a:rPr dirty="0" spc="350"/>
              <a:t>FOR </a:t>
            </a:r>
            <a:r>
              <a:rPr dirty="0" spc="300"/>
              <a:t>BELIEVING</a:t>
            </a:r>
            <a:r>
              <a:rPr dirty="0" spc="155"/>
              <a:t> </a:t>
            </a:r>
            <a:r>
              <a:rPr dirty="0" spc="210"/>
              <a:t>IN</a:t>
            </a:r>
            <a:r>
              <a:rPr dirty="0" spc="160"/>
              <a:t> </a:t>
            </a:r>
            <a:r>
              <a:rPr dirty="0" spc="415"/>
              <a:t>STYLE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219122"/>
            <a:ext cx="875919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Deserve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u="heavy" sz="2550" spc="-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Best</a:t>
            </a:r>
            <a:r>
              <a:rPr dirty="0" u="heavy" sz="2550" spc="-8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Short</a:t>
            </a:r>
            <a:r>
              <a:rPr dirty="0" u="heavy" sz="2550" spc="-7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Dress</a:t>
            </a:r>
            <a:r>
              <a:rPr dirty="0" u="heavy" sz="2550" spc="-8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dirty="0" u="heavy" sz="255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For</a:t>
            </a:r>
            <a:r>
              <a:rPr dirty="0" u="heavy" sz="2550" spc="-7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 Women</a:t>
            </a:r>
            <a:r>
              <a:rPr dirty="0" sz="2550" spc="-75">
                <a:latin typeface="Trebuchet MS"/>
                <a:cs typeface="Trebuchet MS"/>
              </a:rPr>
              <a:t>.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90">
                <a:latin typeface="Trebuchet MS"/>
                <a:cs typeface="Trebuchet MS"/>
              </a:rPr>
              <a:t>Thank</a:t>
            </a:r>
            <a:r>
              <a:rPr dirty="0" sz="2550" spc="-75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For </a:t>
            </a:r>
            <a:r>
              <a:rPr dirty="0" sz="2550">
                <a:latin typeface="Trebuchet MS"/>
                <a:cs typeface="Trebuchet MS"/>
              </a:rPr>
              <a:t>Choosing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Best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Short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Dress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75">
                <a:latin typeface="Trebuchet MS"/>
                <a:cs typeface="Trebuchet MS"/>
              </a:rPr>
              <a:t>Women.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We’re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155">
                <a:latin typeface="Trebuchet MS"/>
                <a:cs typeface="Trebuchet MS"/>
              </a:rPr>
              <a:t>So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Grateful </a:t>
            </a:r>
            <a:r>
              <a:rPr dirty="0" sz="2550">
                <a:latin typeface="Trebuchet MS"/>
                <a:cs typeface="Trebuchet MS"/>
              </a:rPr>
              <a:t>You’ve</a:t>
            </a:r>
            <a:r>
              <a:rPr dirty="0" sz="2550" spc="-114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Let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Us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Share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50">
                <a:latin typeface="Trebuchet MS"/>
                <a:cs typeface="Trebuchet MS"/>
              </a:rPr>
              <a:t>This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140">
                <a:latin typeface="Trebuchet MS"/>
                <a:cs typeface="Trebuchet MS"/>
              </a:rPr>
              <a:t>Beautiful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-60">
                <a:latin typeface="Trebuchet MS"/>
                <a:cs typeface="Trebuchet MS"/>
              </a:rPr>
              <a:t>Piece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You,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We’re </a:t>
            </a:r>
            <a:r>
              <a:rPr dirty="0" sz="2550" spc="-65">
                <a:latin typeface="Trebuchet MS"/>
                <a:cs typeface="Trebuchet MS"/>
              </a:rPr>
              <a:t>Excited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For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70">
                <a:latin typeface="Trebuchet MS"/>
                <a:cs typeface="Trebuchet MS"/>
              </a:rPr>
              <a:t>Experience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 spc="-40">
                <a:latin typeface="Trebuchet MS"/>
                <a:cs typeface="Trebuchet MS"/>
              </a:rPr>
              <a:t>The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90">
                <a:latin typeface="Trebuchet MS"/>
                <a:cs typeface="Trebuchet MS"/>
              </a:rPr>
              <a:t>Joy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And</a:t>
            </a:r>
            <a:r>
              <a:rPr dirty="0" sz="2550" spc="-55">
                <a:latin typeface="Trebuchet MS"/>
                <a:cs typeface="Trebuchet MS"/>
              </a:rPr>
              <a:t> Confidence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That </a:t>
            </a:r>
            <a:r>
              <a:rPr dirty="0" sz="2550">
                <a:latin typeface="Trebuchet MS"/>
                <a:cs typeface="Trebuchet MS"/>
              </a:rPr>
              <a:t>Comes</a:t>
            </a:r>
            <a:r>
              <a:rPr dirty="0" sz="2550" spc="-14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With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Wearing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190">
                <a:latin typeface="Trebuchet MS"/>
                <a:cs typeface="Trebuchet MS"/>
              </a:rPr>
              <a:t>It.</a:t>
            </a:r>
            <a:r>
              <a:rPr dirty="0" sz="2550">
                <a:latin typeface="Trebuchet MS"/>
                <a:cs typeface="Trebuchet MS"/>
              </a:rPr>
              <a:t> </a:t>
            </a:r>
            <a:r>
              <a:rPr dirty="0" sz="2550" spc="85">
                <a:latin typeface="Trebuchet MS"/>
                <a:cs typeface="Trebuchet MS"/>
              </a:rPr>
              <a:t>You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55">
                <a:latin typeface="Trebuchet MS"/>
                <a:cs typeface="Trebuchet MS"/>
              </a:rPr>
              <a:t>Truly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Deserve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To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120">
                <a:latin typeface="Trebuchet MS"/>
                <a:cs typeface="Trebuchet MS"/>
              </a:rPr>
              <a:t>Feel</a:t>
            </a:r>
            <a:r>
              <a:rPr dirty="0" sz="2550" spc="-70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Stunning </a:t>
            </a:r>
            <a:r>
              <a:rPr dirty="0" sz="2550">
                <a:latin typeface="Trebuchet MS"/>
                <a:cs typeface="Trebuchet MS"/>
              </a:rPr>
              <a:t>Every</a:t>
            </a:r>
            <a:r>
              <a:rPr dirty="0" sz="2550" spc="25">
                <a:latin typeface="Trebuchet MS"/>
                <a:cs typeface="Trebuchet MS"/>
              </a:rPr>
              <a:t> </a:t>
            </a:r>
            <a:r>
              <a:rPr dirty="0" sz="2550" spc="-20">
                <a:latin typeface="Trebuchet MS"/>
                <a:cs typeface="Trebuchet MS"/>
              </a:rPr>
              <a:t>Day.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4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2641" y="1030285"/>
            <a:ext cx="22885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40">
                <a:latin typeface="Arial MT"/>
                <a:cs typeface="Arial MT"/>
              </a:rPr>
              <a:t>PRESENTATION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659105" y="1036639"/>
            <a:ext cx="274447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MT"/>
                <a:cs typeface="Arial MT"/>
              </a:rPr>
              <a:t>(+91-</a:t>
            </a:r>
            <a:r>
              <a:rPr dirty="0" sz="2200" spc="204">
                <a:latin typeface="Arial MT"/>
                <a:cs typeface="Arial MT"/>
              </a:rPr>
              <a:t>90082</a:t>
            </a:r>
            <a:r>
              <a:rPr dirty="0" sz="2200" spc="215">
                <a:latin typeface="Arial MT"/>
                <a:cs typeface="Arial MT"/>
              </a:rPr>
              <a:t> </a:t>
            </a:r>
            <a:r>
              <a:rPr dirty="0" sz="2200" spc="190">
                <a:latin typeface="Arial MT"/>
                <a:cs typeface="Arial MT"/>
              </a:rPr>
              <a:t>00995)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79298" y="2277987"/>
            <a:ext cx="4674870" cy="5731510"/>
            <a:chOff x="2279298" y="2277987"/>
            <a:chExt cx="4674870" cy="5731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618" y="2532757"/>
              <a:ext cx="3828081" cy="522080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79298" y="2277987"/>
              <a:ext cx="4674870" cy="5731510"/>
            </a:xfrm>
            <a:custGeom>
              <a:avLst/>
              <a:gdLst/>
              <a:ahLst/>
              <a:cxnLst/>
              <a:rect l="l" t="t" r="r" b="b"/>
              <a:pathLst>
                <a:path w="4674870" h="5731509">
                  <a:moveTo>
                    <a:pt x="4237467" y="5731015"/>
                  </a:moveTo>
                  <a:lnTo>
                    <a:pt x="439097" y="5731015"/>
                  </a:lnTo>
                  <a:lnTo>
                    <a:pt x="432139" y="5728142"/>
                  </a:lnTo>
                  <a:lnTo>
                    <a:pt x="176560" y="5473381"/>
                  </a:lnTo>
                  <a:lnTo>
                    <a:pt x="171390" y="5468154"/>
                  </a:lnTo>
                  <a:lnTo>
                    <a:pt x="168550" y="5461228"/>
                  </a:lnTo>
                  <a:lnTo>
                    <a:pt x="168550" y="3005249"/>
                  </a:lnTo>
                  <a:lnTo>
                    <a:pt x="149772" y="2970586"/>
                  </a:lnTo>
                  <a:lnTo>
                    <a:pt x="124495" y="2938386"/>
                  </a:lnTo>
                  <a:lnTo>
                    <a:pt x="91752" y="2910640"/>
                  </a:lnTo>
                  <a:lnTo>
                    <a:pt x="50576" y="2889335"/>
                  </a:lnTo>
                  <a:lnTo>
                    <a:pt x="0" y="2876462"/>
                  </a:lnTo>
                  <a:lnTo>
                    <a:pt x="50573" y="2863589"/>
                  </a:lnTo>
                  <a:lnTo>
                    <a:pt x="91747" y="2842287"/>
                  </a:lnTo>
                  <a:lnTo>
                    <a:pt x="124489" y="2814543"/>
                  </a:lnTo>
                  <a:lnTo>
                    <a:pt x="149766" y="2782348"/>
                  </a:lnTo>
                  <a:lnTo>
                    <a:pt x="168548" y="2747688"/>
                  </a:lnTo>
                  <a:lnTo>
                    <a:pt x="168550" y="269815"/>
                  </a:lnTo>
                  <a:lnTo>
                    <a:pt x="171467" y="262784"/>
                  </a:lnTo>
                  <a:lnTo>
                    <a:pt x="173199" y="260984"/>
                  </a:lnTo>
                  <a:lnTo>
                    <a:pt x="432148" y="2872"/>
                  </a:lnTo>
                  <a:lnTo>
                    <a:pt x="439097" y="0"/>
                  </a:lnTo>
                  <a:lnTo>
                    <a:pt x="4237484" y="0"/>
                  </a:lnTo>
                  <a:lnTo>
                    <a:pt x="4244710" y="3046"/>
                  </a:lnTo>
                  <a:lnTo>
                    <a:pt x="4249888" y="8362"/>
                  </a:lnTo>
                  <a:lnTo>
                    <a:pt x="4253936" y="12426"/>
                  </a:lnTo>
                  <a:lnTo>
                    <a:pt x="442415" y="12426"/>
                  </a:lnTo>
                  <a:lnTo>
                    <a:pt x="438571" y="14012"/>
                  </a:lnTo>
                  <a:lnTo>
                    <a:pt x="182590" y="269220"/>
                  </a:lnTo>
                  <a:lnTo>
                    <a:pt x="180978" y="273096"/>
                  </a:lnTo>
                  <a:lnTo>
                    <a:pt x="180984" y="2747688"/>
                  </a:lnTo>
                  <a:lnTo>
                    <a:pt x="199766" y="2782348"/>
                  </a:lnTo>
                  <a:lnTo>
                    <a:pt x="225043" y="2814543"/>
                  </a:lnTo>
                  <a:lnTo>
                    <a:pt x="257785" y="2842287"/>
                  </a:lnTo>
                  <a:lnTo>
                    <a:pt x="298959" y="2863589"/>
                  </a:lnTo>
                  <a:lnTo>
                    <a:pt x="349533" y="2876462"/>
                  </a:lnTo>
                  <a:lnTo>
                    <a:pt x="298955" y="2889335"/>
                  </a:lnTo>
                  <a:lnTo>
                    <a:pt x="257779" y="2910640"/>
                  </a:lnTo>
                  <a:lnTo>
                    <a:pt x="225036" y="2938386"/>
                  </a:lnTo>
                  <a:lnTo>
                    <a:pt x="199758" y="2970586"/>
                  </a:lnTo>
                  <a:lnTo>
                    <a:pt x="180978" y="3005249"/>
                  </a:lnTo>
                  <a:lnTo>
                    <a:pt x="180978" y="5457944"/>
                  </a:lnTo>
                  <a:lnTo>
                    <a:pt x="182547" y="5461763"/>
                  </a:lnTo>
                  <a:lnTo>
                    <a:pt x="185396" y="5464643"/>
                  </a:lnTo>
                  <a:lnTo>
                    <a:pt x="438571" y="5717003"/>
                  </a:lnTo>
                  <a:lnTo>
                    <a:pt x="442406" y="5718588"/>
                  </a:lnTo>
                  <a:lnTo>
                    <a:pt x="4253962" y="5718588"/>
                  </a:lnTo>
                  <a:lnTo>
                    <a:pt x="4244397" y="5728142"/>
                  </a:lnTo>
                  <a:lnTo>
                    <a:pt x="4237467" y="5731015"/>
                  </a:lnTo>
                  <a:close/>
                </a:path>
                <a:path w="4674870" h="5731509">
                  <a:moveTo>
                    <a:pt x="4253962" y="5718588"/>
                  </a:moveTo>
                  <a:lnTo>
                    <a:pt x="4234150" y="5718588"/>
                  </a:lnTo>
                  <a:lnTo>
                    <a:pt x="4237973" y="5717003"/>
                  </a:lnTo>
                  <a:lnTo>
                    <a:pt x="4492158" y="5462524"/>
                  </a:lnTo>
                  <a:lnTo>
                    <a:pt x="4493744" y="5458687"/>
                  </a:lnTo>
                  <a:lnTo>
                    <a:pt x="4493744" y="3005249"/>
                  </a:lnTo>
                  <a:lnTo>
                    <a:pt x="4474967" y="2970586"/>
                  </a:lnTo>
                  <a:lnTo>
                    <a:pt x="4449689" y="2938386"/>
                  </a:lnTo>
                  <a:lnTo>
                    <a:pt x="4416946" y="2910640"/>
                  </a:lnTo>
                  <a:lnTo>
                    <a:pt x="4375770" y="2889335"/>
                  </a:lnTo>
                  <a:lnTo>
                    <a:pt x="4325192" y="2876462"/>
                  </a:lnTo>
                  <a:lnTo>
                    <a:pt x="4375767" y="2863589"/>
                  </a:lnTo>
                  <a:lnTo>
                    <a:pt x="4416941" y="2842287"/>
                  </a:lnTo>
                  <a:lnTo>
                    <a:pt x="4449683" y="2814543"/>
                  </a:lnTo>
                  <a:lnTo>
                    <a:pt x="4474961" y="2782348"/>
                  </a:lnTo>
                  <a:lnTo>
                    <a:pt x="4493744" y="2747688"/>
                  </a:lnTo>
                  <a:lnTo>
                    <a:pt x="4493744" y="273096"/>
                  </a:lnTo>
                  <a:lnTo>
                    <a:pt x="4492158" y="269220"/>
                  </a:lnTo>
                  <a:lnTo>
                    <a:pt x="4240987" y="17035"/>
                  </a:lnTo>
                  <a:lnTo>
                    <a:pt x="4238040" y="14012"/>
                  </a:lnTo>
                  <a:lnTo>
                    <a:pt x="4237911" y="14012"/>
                  </a:lnTo>
                  <a:lnTo>
                    <a:pt x="4234150" y="12426"/>
                  </a:lnTo>
                  <a:lnTo>
                    <a:pt x="4253936" y="12426"/>
                  </a:lnTo>
                  <a:lnTo>
                    <a:pt x="4503299" y="262784"/>
                  </a:lnTo>
                  <a:lnTo>
                    <a:pt x="4505959" y="269220"/>
                  </a:lnTo>
                  <a:lnTo>
                    <a:pt x="4506171" y="269815"/>
                  </a:lnTo>
                  <a:lnTo>
                    <a:pt x="4506178" y="2747688"/>
                  </a:lnTo>
                  <a:lnTo>
                    <a:pt x="4524960" y="2782348"/>
                  </a:lnTo>
                  <a:lnTo>
                    <a:pt x="4550238" y="2814543"/>
                  </a:lnTo>
                  <a:lnTo>
                    <a:pt x="4582980" y="2842287"/>
                  </a:lnTo>
                  <a:lnTo>
                    <a:pt x="4624154" y="2863589"/>
                  </a:lnTo>
                  <a:lnTo>
                    <a:pt x="4674728" y="2876462"/>
                  </a:lnTo>
                  <a:lnTo>
                    <a:pt x="4624149" y="2889335"/>
                  </a:lnTo>
                  <a:lnTo>
                    <a:pt x="4582973" y="2910640"/>
                  </a:lnTo>
                  <a:lnTo>
                    <a:pt x="4550230" y="2938386"/>
                  </a:lnTo>
                  <a:lnTo>
                    <a:pt x="4524951" y="2970586"/>
                  </a:lnTo>
                  <a:lnTo>
                    <a:pt x="4506170" y="3005249"/>
                  </a:lnTo>
                  <a:lnTo>
                    <a:pt x="4506170" y="5462005"/>
                  </a:lnTo>
                  <a:lnTo>
                    <a:pt x="4503290" y="5468956"/>
                  </a:lnTo>
                  <a:lnTo>
                    <a:pt x="4253962" y="5718588"/>
                  </a:lnTo>
                  <a:close/>
                </a:path>
                <a:path w="4674870" h="5731509">
                  <a:moveTo>
                    <a:pt x="4138506" y="5482459"/>
                  </a:moveTo>
                  <a:lnTo>
                    <a:pt x="537751" y="5482459"/>
                  </a:lnTo>
                  <a:lnTo>
                    <a:pt x="417106" y="5362218"/>
                  </a:lnTo>
                  <a:lnTo>
                    <a:pt x="417106" y="368808"/>
                  </a:lnTo>
                  <a:lnTo>
                    <a:pt x="537751" y="248556"/>
                  </a:lnTo>
                  <a:lnTo>
                    <a:pt x="4138305" y="248556"/>
                  </a:lnTo>
                  <a:lnTo>
                    <a:pt x="4150683" y="260984"/>
                  </a:lnTo>
                  <a:lnTo>
                    <a:pt x="542881" y="260984"/>
                  </a:lnTo>
                  <a:lnTo>
                    <a:pt x="429534" y="373971"/>
                  </a:lnTo>
                  <a:lnTo>
                    <a:pt x="429534" y="5357057"/>
                  </a:lnTo>
                  <a:lnTo>
                    <a:pt x="542881" y="5470032"/>
                  </a:lnTo>
                  <a:lnTo>
                    <a:pt x="4150919" y="5470032"/>
                  </a:lnTo>
                  <a:lnTo>
                    <a:pt x="4138506" y="5482459"/>
                  </a:lnTo>
                  <a:close/>
                </a:path>
                <a:path w="4674870" h="5731509">
                  <a:moveTo>
                    <a:pt x="4150919" y="5470032"/>
                  </a:moveTo>
                  <a:lnTo>
                    <a:pt x="4133361" y="5470032"/>
                  </a:lnTo>
                  <a:lnTo>
                    <a:pt x="4245187" y="5358069"/>
                  </a:lnTo>
                  <a:lnTo>
                    <a:pt x="4245188" y="373477"/>
                  </a:lnTo>
                  <a:lnTo>
                    <a:pt x="4133143" y="260984"/>
                  </a:lnTo>
                  <a:lnTo>
                    <a:pt x="4150683" y="260984"/>
                  </a:lnTo>
                  <a:lnTo>
                    <a:pt x="4257614" y="368347"/>
                  </a:lnTo>
                  <a:lnTo>
                    <a:pt x="4257614" y="5363214"/>
                  </a:lnTo>
                  <a:lnTo>
                    <a:pt x="4150919" y="5470032"/>
                  </a:lnTo>
                  <a:close/>
                </a:path>
              </a:pathLst>
            </a:custGeom>
            <a:solidFill>
              <a:srgbClr val="603C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047731" y="2333066"/>
            <a:ext cx="6971665" cy="14351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pc="385"/>
              <a:t>CONTACT</a:t>
            </a:r>
            <a:r>
              <a:rPr dirty="0" spc="150"/>
              <a:t> </a:t>
            </a:r>
            <a:r>
              <a:rPr dirty="0" spc="375"/>
              <a:t>US</a:t>
            </a:r>
            <a:r>
              <a:rPr dirty="0" spc="155"/>
              <a:t> </a:t>
            </a:r>
            <a:r>
              <a:rPr dirty="0" spc="380"/>
              <a:t>ANYTIME</a:t>
            </a:r>
            <a:r>
              <a:rPr dirty="0" spc="155"/>
              <a:t> </a:t>
            </a:r>
            <a:r>
              <a:rPr dirty="0" spc="-50"/>
              <a:t>– </a:t>
            </a:r>
            <a:r>
              <a:rPr dirty="0" spc="415"/>
              <a:t>WE’RE</a:t>
            </a:r>
            <a:r>
              <a:rPr dirty="0" spc="140"/>
              <a:t> </a:t>
            </a:r>
            <a:r>
              <a:rPr dirty="0" spc="305"/>
              <a:t>HERE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047731" y="5462471"/>
            <a:ext cx="8823960" cy="229171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550" spc="-10">
                <a:latin typeface="Trebuchet MS"/>
                <a:cs typeface="Trebuchet MS"/>
              </a:rPr>
              <a:t>Website:</a:t>
            </a:r>
            <a:endParaRPr sz="2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2550" spc="-185">
                <a:latin typeface="Trebuchet MS"/>
                <a:cs typeface="Trebuchet MS"/>
              </a:rPr>
              <a:t>Email:</a:t>
            </a:r>
            <a:r>
              <a:rPr dirty="0" sz="2550" spc="5">
                <a:latin typeface="Trebuchet MS"/>
                <a:cs typeface="Trebuchet MS"/>
              </a:rPr>
              <a:t> </a:t>
            </a:r>
            <a:r>
              <a:rPr dirty="0" sz="2550" spc="140">
                <a:latin typeface="Trebuchet MS"/>
                <a:cs typeface="Trebuchet MS"/>
              </a:rPr>
              <a:t>[]</a:t>
            </a:r>
            <a:endParaRPr sz="2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2550" spc="-20">
                <a:latin typeface="Trebuchet MS"/>
                <a:cs typeface="Trebuchet MS"/>
              </a:rPr>
              <a:t>Phone</a:t>
            </a:r>
            <a:r>
              <a:rPr dirty="0" sz="2550" spc="-5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No: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310">
                <a:latin typeface="Trebuchet MS"/>
                <a:cs typeface="Trebuchet MS"/>
              </a:rPr>
              <a:t>[+91-</a:t>
            </a:r>
            <a:r>
              <a:rPr dirty="0" sz="2550" spc="290">
                <a:latin typeface="Trebuchet MS"/>
                <a:cs typeface="Trebuchet MS"/>
              </a:rPr>
              <a:t>90082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229">
                <a:latin typeface="Trebuchet MS"/>
                <a:cs typeface="Trebuchet MS"/>
              </a:rPr>
              <a:t>00995</a:t>
            </a:r>
            <a:r>
              <a:rPr dirty="0" sz="2550" spc="-50">
                <a:latin typeface="Trebuchet MS"/>
                <a:cs typeface="Trebuchet MS"/>
              </a:rPr>
              <a:t> </a:t>
            </a:r>
            <a:r>
              <a:rPr dirty="0" sz="2550" spc="114">
                <a:latin typeface="Trebuchet MS"/>
                <a:cs typeface="Trebuchet MS"/>
              </a:rPr>
              <a:t>]</a:t>
            </a:r>
            <a:endParaRPr sz="2550">
              <a:latin typeface="Trebuchet MS"/>
              <a:cs typeface="Trebuchet MS"/>
            </a:endParaRPr>
          </a:p>
          <a:p>
            <a:pPr marL="12700" marR="5080">
              <a:lnSpc>
                <a:spcPct val="116599"/>
              </a:lnSpc>
            </a:pPr>
            <a:r>
              <a:rPr dirty="0" sz="2550" spc="-65">
                <a:latin typeface="Trebuchet MS"/>
                <a:cs typeface="Trebuchet MS"/>
              </a:rPr>
              <a:t>Location: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55">
                <a:latin typeface="Trebuchet MS"/>
                <a:cs typeface="Trebuchet MS"/>
              </a:rPr>
              <a:t>[206,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Vars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100">
                <a:latin typeface="Trebuchet MS"/>
                <a:cs typeface="Trebuchet MS"/>
              </a:rPr>
              <a:t>All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Seasons,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Syndicate</a:t>
            </a:r>
            <a:r>
              <a:rPr dirty="0" sz="2550" spc="-85">
                <a:latin typeface="Trebuchet MS"/>
                <a:cs typeface="Trebuchet MS"/>
              </a:rPr>
              <a:t> </a:t>
            </a:r>
            <a:r>
              <a:rPr dirty="0" sz="2550" spc="-80">
                <a:latin typeface="Trebuchet MS"/>
                <a:cs typeface="Trebuchet MS"/>
              </a:rPr>
              <a:t>Bank</a:t>
            </a:r>
            <a:r>
              <a:rPr dirty="0" sz="2550" spc="-85">
                <a:latin typeface="Trebuchet MS"/>
                <a:cs typeface="Trebuchet MS"/>
              </a:rPr>
              <a:t> Cross, </a:t>
            </a:r>
            <a:r>
              <a:rPr dirty="0" sz="2550">
                <a:latin typeface="Trebuchet MS"/>
                <a:cs typeface="Trebuchet MS"/>
              </a:rPr>
              <a:t>Off</a:t>
            </a:r>
            <a:r>
              <a:rPr dirty="0" sz="2550" spc="-80">
                <a:latin typeface="Trebuchet MS"/>
                <a:cs typeface="Trebuchet MS"/>
              </a:rPr>
              <a:t> </a:t>
            </a:r>
            <a:r>
              <a:rPr dirty="0" sz="2550" spc="-25">
                <a:latin typeface="Trebuchet MS"/>
                <a:cs typeface="Trebuchet MS"/>
              </a:rPr>
              <a:t>Old Airport</a:t>
            </a:r>
            <a:r>
              <a:rPr dirty="0" sz="2550" spc="-95">
                <a:latin typeface="Trebuchet MS"/>
                <a:cs typeface="Trebuchet MS"/>
              </a:rPr>
              <a:t> </a:t>
            </a:r>
            <a:r>
              <a:rPr dirty="0" sz="2550" spc="-160">
                <a:latin typeface="Trebuchet MS"/>
                <a:cs typeface="Trebuchet MS"/>
              </a:rPr>
              <a:t>Road,</a:t>
            </a:r>
            <a:r>
              <a:rPr dirty="0" sz="2550" spc="-30">
                <a:latin typeface="Trebuchet MS"/>
                <a:cs typeface="Trebuchet MS"/>
              </a:rPr>
              <a:t> </a:t>
            </a:r>
            <a:r>
              <a:rPr dirty="0" sz="2550">
                <a:latin typeface="Trebuchet MS"/>
                <a:cs typeface="Trebuchet MS"/>
              </a:rPr>
              <a:t>Kone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114">
                <a:latin typeface="Trebuchet MS"/>
                <a:cs typeface="Trebuchet MS"/>
              </a:rPr>
              <a:t>Agrahara,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-65">
                <a:latin typeface="Trebuchet MS"/>
                <a:cs typeface="Trebuchet MS"/>
              </a:rPr>
              <a:t>Bangalore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600">
                <a:latin typeface="Trebuchet MS"/>
                <a:cs typeface="Trebuchet MS"/>
              </a:rPr>
              <a:t>-</a:t>
            </a:r>
            <a:r>
              <a:rPr dirty="0" sz="2550" spc="-60">
                <a:latin typeface="Trebuchet MS"/>
                <a:cs typeface="Trebuchet MS"/>
              </a:rPr>
              <a:t> </a:t>
            </a:r>
            <a:r>
              <a:rPr dirty="0" sz="2550" spc="45">
                <a:latin typeface="Trebuchet MS"/>
                <a:cs typeface="Trebuchet MS"/>
              </a:rPr>
              <a:t>560017,</a:t>
            </a:r>
            <a:r>
              <a:rPr dirty="0" sz="2550" spc="-65">
                <a:latin typeface="Trebuchet MS"/>
                <a:cs typeface="Trebuchet MS"/>
              </a:rPr>
              <a:t> </a:t>
            </a:r>
            <a:r>
              <a:rPr dirty="0" sz="2550" spc="-10">
                <a:latin typeface="Trebuchet MS"/>
                <a:cs typeface="Trebuchet MS"/>
              </a:rPr>
              <a:t>India.]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46015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093275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726401" y="4500112"/>
            <a:ext cx="475615" cy="475615"/>
          </a:xfrm>
          <a:custGeom>
            <a:avLst/>
            <a:gdLst/>
            <a:ahLst/>
            <a:cxnLst/>
            <a:rect l="l" t="t" r="r" b="b"/>
            <a:pathLst>
              <a:path w="475615" h="475614">
                <a:moveTo>
                  <a:pt x="237604" y="475208"/>
                </a:moveTo>
                <a:lnTo>
                  <a:pt x="228790" y="409889"/>
                </a:lnTo>
                <a:lnTo>
                  <a:pt x="218275" y="358975"/>
                </a:lnTo>
                <a:lnTo>
                  <a:pt x="203946" y="320353"/>
                </a:lnTo>
                <a:lnTo>
                  <a:pt x="155405" y="271544"/>
                </a:lnTo>
                <a:lnTo>
                  <a:pt x="116971" y="257135"/>
                </a:lnTo>
                <a:lnTo>
                  <a:pt x="66279" y="246573"/>
                </a:lnTo>
                <a:lnTo>
                  <a:pt x="1220" y="237749"/>
                </a:lnTo>
                <a:lnTo>
                  <a:pt x="0" y="237604"/>
                </a:lnTo>
                <a:lnTo>
                  <a:pt x="65439" y="228771"/>
                </a:lnTo>
                <a:lnTo>
                  <a:pt x="116419" y="218225"/>
                </a:lnTo>
                <a:lnTo>
                  <a:pt x="155062" y="203841"/>
                </a:lnTo>
                <a:lnTo>
                  <a:pt x="203841" y="155062"/>
                </a:lnTo>
                <a:lnTo>
                  <a:pt x="218225" y="116418"/>
                </a:lnTo>
                <a:lnTo>
                  <a:pt x="228771" y="65439"/>
                </a:lnTo>
                <a:lnTo>
                  <a:pt x="237604" y="0"/>
                </a:lnTo>
                <a:lnTo>
                  <a:pt x="246436" y="65439"/>
                </a:lnTo>
                <a:lnTo>
                  <a:pt x="256982" y="116418"/>
                </a:lnTo>
                <a:lnTo>
                  <a:pt x="271366" y="155062"/>
                </a:lnTo>
                <a:lnTo>
                  <a:pt x="320145" y="203841"/>
                </a:lnTo>
                <a:lnTo>
                  <a:pt x="358789" y="218225"/>
                </a:lnTo>
                <a:lnTo>
                  <a:pt x="409768" y="228771"/>
                </a:lnTo>
                <a:lnTo>
                  <a:pt x="475208" y="237604"/>
                </a:lnTo>
                <a:lnTo>
                  <a:pt x="409768" y="246436"/>
                </a:lnTo>
                <a:lnTo>
                  <a:pt x="358789" y="256982"/>
                </a:lnTo>
                <a:lnTo>
                  <a:pt x="320145" y="271366"/>
                </a:lnTo>
                <a:lnTo>
                  <a:pt x="271366" y="320145"/>
                </a:lnTo>
                <a:lnTo>
                  <a:pt x="256982" y="358789"/>
                </a:lnTo>
                <a:lnTo>
                  <a:pt x="246436" y="409768"/>
                </a:lnTo>
                <a:lnTo>
                  <a:pt x="237604" y="475208"/>
                </a:lnTo>
                <a:close/>
              </a:path>
            </a:pathLst>
          </a:custGeom>
          <a:solidFill>
            <a:srgbClr val="603C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19371" y="9042524"/>
            <a:ext cx="447929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-10">
                <a:latin typeface="Arial MT"/>
                <a:cs typeface="Arial MT"/>
                <a:hlinkClick r:id="rId3"/>
              </a:rPr>
              <a:t>KRISHNAN.REENA@GMAIL.COM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56034" y="9052049"/>
            <a:ext cx="3792220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WWW.REEPEATSHOP.COM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383204" y="9052049"/>
            <a:ext cx="4858385" cy="4222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 spc="40">
                <a:latin typeface="Arial MT"/>
                <a:cs typeface="Arial MT"/>
                <a:hlinkClick r:id="rId5"/>
              </a:rPr>
              <a:t>REEPEATCLOTHING@GMAIL.COM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DAGlVghKERQ,BAGbH8kwdx4,0</cp:keywords>
  <dc:title>Short Dress For Women </dc:title>
  <dcterms:created xsi:type="dcterms:W3CDTF">2025-04-22T08:04:49Z</dcterms:created>
  <dcterms:modified xsi:type="dcterms:W3CDTF">2025-04-22T08:04:49Z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2025-04-22T00:00:00Z</vt:filetime>
  </property>
  <property fmtid="{D5CDD505-2E9C-101B-9397-08002B2CF9AE}" pid="3" name="Creator">
    <vt:lpwstr>Canva</vt:lpwstr>
  </property>
  <property fmtid="{D5CDD505-2E9C-101B-9397-08002B2CF9AE}" pid="4" name="LastSaved">
    <vt:filetime>2025-04-22T00:00:00Z</vt:filetime>
  </property>
  <property fmtid="{D5CDD505-2E9C-101B-9397-08002B2CF9AE}" pid="5" name="Producer">
    <vt:lpwstr>Canva</vt:lpwstr>
  </property>
</Properties>
</file>