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2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Barlow Bold" charset="1" panose="00000800000000000000"/>
      <p:regular r:id="rId15"/>
    </p:embeddedFont>
    <p:embeddedFont>
      <p:font typeface="Barlow Condensed" charset="1" panose="00000506000000000000"/>
      <p:regular r:id="rId16"/>
    </p:embeddedFont>
    <p:embeddedFont>
      <p:font typeface="Canva Sans Bold" charset="1" panose="020B0803030501040103"/>
      <p:regular r:id="rId17"/>
    </p:embeddedFont>
    <p:embeddedFont>
      <p:font typeface="Barlow Condensed Bold" charset="1" panose="00000806000000000000"/>
      <p:regular r:id="rId19"/>
    </p:embeddedFont>
    <p:embeddedFont>
      <p:font typeface="Arimo" charset="1" panose="020B06040202020202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notesMasters/notesMaster1.xml" Type="http://schemas.openxmlformats.org/officeDocument/2006/relationships/notesMaster"/><Relationship Id="rId13" Target="theme/theme2.xml" Type="http://schemas.openxmlformats.org/officeDocument/2006/relationships/theme"/><Relationship Id="rId14" Target="notesSlides/notesSlide1.xml" Type="http://schemas.openxmlformats.org/officeDocument/2006/relationships/notes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notesSlides/notesSlide2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22" Target="fonts/font22.fntdata" Type="http://schemas.openxmlformats.org/officeDocument/2006/relationships/font"/><Relationship Id="rId23" Target="notesSlides/notesSlide5.xml" Type="http://schemas.openxmlformats.org/officeDocument/2006/relationships/notesSlide"/><Relationship Id="rId24" Target="notesSlides/notesSlide6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https://www.luxefurnishes.com/products/premium-barcelona-chair-italian-leather-luxe-furnishes-now-available-in-uk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5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https://www.luxefurnishes.com/products/premium-barcelona-chair-italian-leather-luxe-furnishes-now-available-in-uk" TargetMode="External" Type="http://schemas.openxmlformats.org/officeDocument/2006/relationships/hyperlink"/><Relationship Id="rId9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9.jpe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png" Type="http://schemas.openxmlformats.org/officeDocument/2006/relationships/image"/><Relationship Id="rId11" Target="../media/image4.svg" Type="http://schemas.openxmlformats.org/officeDocument/2006/relationships/image"/><Relationship Id="rId12" Target="https://www.luxefurnishes.com/products/premium-barcelona-chair-italian-leather-luxe-furnishes-now-available-in-uk" TargetMode="External" Type="http://schemas.openxmlformats.org/officeDocument/2006/relationships/hyperlink"/><Relationship Id="rId13" Target="../media/image2.jpeg" Type="http://schemas.openxmlformats.org/officeDocument/2006/relationships/image"/><Relationship Id="rId2" Target="../notesSlides/notesSlide5.xml" Type="http://schemas.openxmlformats.org/officeDocument/2006/relationships/notesSlid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svg" Type="http://schemas.openxmlformats.org/officeDocument/2006/relationships/image"/><Relationship Id="rId12" Target="https://www.instagram.com/luxefurnishes/" TargetMode="External" Type="http://schemas.openxmlformats.org/officeDocument/2006/relationships/hyperlink"/><Relationship Id="rId13" Target="../media/image23.png" Type="http://schemas.openxmlformats.org/officeDocument/2006/relationships/image"/><Relationship Id="rId14" Target="../media/image24.svg" Type="http://schemas.openxmlformats.org/officeDocument/2006/relationships/image"/><Relationship Id="rId15" Target="https://twitter.com/luxefurnishes" TargetMode="External" Type="http://schemas.openxmlformats.org/officeDocument/2006/relationships/hyperlink"/><Relationship Id="rId16" Target="../media/image3.png" Type="http://schemas.openxmlformats.org/officeDocument/2006/relationships/image"/><Relationship Id="rId17" Target="../media/image4.svg" Type="http://schemas.openxmlformats.org/officeDocument/2006/relationships/image"/><Relationship Id="rId18" Target="../media/image25.png" Type="http://schemas.openxmlformats.org/officeDocument/2006/relationships/image"/><Relationship Id="rId19" Target="../media/image26.svg" Type="http://schemas.openxmlformats.org/officeDocument/2006/relationships/image"/><Relationship Id="rId2" Target="../notesSlides/notesSlide6.xml" Type="http://schemas.openxmlformats.org/officeDocument/2006/relationships/notesSlide"/><Relationship Id="rId20" Target="../media/image27.png" Type="http://schemas.openxmlformats.org/officeDocument/2006/relationships/image"/><Relationship Id="rId21" Target="../media/image28.svg" Type="http://schemas.openxmlformats.org/officeDocument/2006/relationships/image"/><Relationship Id="rId22" Target="https://www.luxefurnishes.com/products/premium-barcelona-chair-italian-leather-luxe-furnishes-now-available-in-uk" TargetMode="External" Type="http://schemas.openxmlformats.org/officeDocument/2006/relationships/hyperlink"/><Relationship Id="rId23" Target="mailto:contact@luxefurnishes.com" TargetMode="External" Type="http://schemas.openxmlformats.org/officeDocument/2006/relationships/hyperlink"/><Relationship Id="rId3" Target="../media/image9.jpe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https://pinterest.com/luxefurnishes/" TargetMode="External" Type="http://schemas.openxmlformats.org/officeDocument/2006/relationships/hyperlink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https://www.facebook.com/luxefurnishes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DCFB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9F6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13774" y="1900615"/>
            <a:ext cx="9445526" cy="2408766"/>
            <a:chOff x="0" y="0"/>
            <a:chExt cx="12594035" cy="321168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94035" cy="3211688"/>
            </a:xfrm>
            <a:custGeom>
              <a:avLst/>
              <a:gdLst/>
              <a:ahLst/>
              <a:cxnLst/>
              <a:rect r="r" b="b" t="t" l="l"/>
              <a:pathLst>
                <a:path h="3211688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3211688"/>
                  </a:lnTo>
                  <a:lnTo>
                    <a:pt x="0" y="32116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2594035" cy="32593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48423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Discover the Barcelona Style Chair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50237" y="5380881"/>
            <a:ext cx="9445526" cy="1802375"/>
            <a:chOff x="0" y="0"/>
            <a:chExt cx="12594035" cy="240316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594035" cy="2403166"/>
            </a:xfrm>
            <a:custGeom>
              <a:avLst/>
              <a:gdLst/>
              <a:ahLst/>
              <a:cxnLst/>
              <a:rect r="r" b="b" t="t" l="l"/>
              <a:pathLst>
                <a:path h="2403166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403166"/>
                  </a:lnTo>
                  <a:lnTo>
                    <a:pt x="0" y="24031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80975"/>
              <a:ext cx="12594035" cy="258414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328"/>
                </a:lnSpc>
              </a:pPr>
              <a:r>
                <a:rPr lang="en-US" sz="4500">
                  <a:solidFill>
                    <a:srgbClr val="746558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The Barcelona style chair blends modern design with comfort. Iconic style for any space.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845475" y="6623447"/>
            <a:ext cx="463154" cy="463154"/>
            <a:chOff x="0" y="0"/>
            <a:chExt cx="617538" cy="61753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17601" cy="617601"/>
            </a:xfrm>
            <a:custGeom>
              <a:avLst/>
              <a:gdLst/>
              <a:ahLst/>
              <a:cxnLst/>
              <a:rect r="r" b="b" t="t" l="l"/>
              <a:pathLst>
                <a:path h="617601" w="617601">
                  <a:moveTo>
                    <a:pt x="0" y="308737"/>
                  </a:moveTo>
                  <a:cubicBezTo>
                    <a:pt x="0" y="138303"/>
                    <a:pt x="138303" y="0"/>
                    <a:pt x="308737" y="0"/>
                  </a:cubicBezTo>
                  <a:cubicBezTo>
                    <a:pt x="310642" y="0"/>
                    <a:pt x="312547" y="889"/>
                    <a:pt x="313690" y="2413"/>
                  </a:cubicBezTo>
                  <a:lnTo>
                    <a:pt x="308737" y="6350"/>
                  </a:lnTo>
                  <a:lnTo>
                    <a:pt x="308737" y="0"/>
                  </a:lnTo>
                  <a:lnTo>
                    <a:pt x="308737" y="6350"/>
                  </a:lnTo>
                  <a:lnTo>
                    <a:pt x="308737" y="0"/>
                  </a:lnTo>
                  <a:cubicBezTo>
                    <a:pt x="479298" y="0"/>
                    <a:pt x="617601" y="138303"/>
                    <a:pt x="617601" y="308737"/>
                  </a:cubicBezTo>
                  <a:cubicBezTo>
                    <a:pt x="617601" y="311150"/>
                    <a:pt x="616204" y="313309"/>
                    <a:pt x="614045" y="314452"/>
                  </a:cubicBezTo>
                  <a:lnTo>
                    <a:pt x="611251" y="308737"/>
                  </a:lnTo>
                  <a:lnTo>
                    <a:pt x="617601" y="308737"/>
                  </a:lnTo>
                  <a:cubicBezTo>
                    <a:pt x="617601" y="479298"/>
                    <a:pt x="479298" y="617474"/>
                    <a:pt x="308864" y="617474"/>
                  </a:cubicBezTo>
                  <a:lnTo>
                    <a:pt x="308864" y="611124"/>
                  </a:lnTo>
                  <a:lnTo>
                    <a:pt x="308864" y="604774"/>
                  </a:lnTo>
                  <a:lnTo>
                    <a:pt x="308864" y="611124"/>
                  </a:lnTo>
                  <a:lnTo>
                    <a:pt x="308864" y="617474"/>
                  </a:lnTo>
                  <a:cubicBezTo>
                    <a:pt x="138303" y="617601"/>
                    <a:pt x="0" y="479298"/>
                    <a:pt x="0" y="308737"/>
                  </a:cubicBezTo>
                  <a:lnTo>
                    <a:pt x="6350" y="308737"/>
                  </a:lnTo>
                  <a:lnTo>
                    <a:pt x="0" y="308737"/>
                  </a:lnTo>
                  <a:moveTo>
                    <a:pt x="12700" y="308737"/>
                  </a:moveTo>
                  <a:lnTo>
                    <a:pt x="6350" y="308737"/>
                  </a:lnTo>
                  <a:lnTo>
                    <a:pt x="12700" y="308737"/>
                  </a:lnTo>
                  <a:cubicBezTo>
                    <a:pt x="12700" y="472313"/>
                    <a:pt x="145288" y="604901"/>
                    <a:pt x="308737" y="604901"/>
                  </a:cubicBezTo>
                  <a:cubicBezTo>
                    <a:pt x="312293" y="604901"/>
                    <a:pt x="315087" y="607695"/>
                    <a:pt x="315087" y="611251"/>
                  </a:cubicBezTo>
                  <a:cubicBezTo>
                    <a:pt x="315087" y="614807"/>
                    <a:pt x="312293" y="617601"/>
                    <a:pt x="308737" y="617601"/>
                  </a:cubicBezTo>
                  <a:cubicBezTo>
                    <a:pt x="305181" y="617601"/>
                    <a:pt x="302387" y="614807"/>
                    <a:pt x="302387" y="611251"/>
                  </a:cubicBezTo>
                  <a:cubicBezTo>
                    <a:pt x="302387" y="607695"/>
                    <a:pt x="305181" y="604901"/>
                    <a:pt x="308737" y="604901"/>
                  </a:cubicBezTo>
                  <a:cubicBezTo>
                    <a:pt x="472313" y="604901"/>
                    <a:pt x="604774" y="472313"/>
                    <a:pt x="604774" y="308864"/>
                  </a:cubicBezTo>
                  <a:cubicBezTo>
                    <a:pt x="604774" y="306451"/>
                    <a:pt x="606171" y="304292"/>
                    <a:pt x="608330" y="303149"/>
                  </a:cubicBezTo>
                  <a:lnTo>
                    <a:pt x="611124" y="308864"/>
                  </a:lnTo>
                  <a:lnTo>
                    <a:pt x="604774" y="308864"/>
                  </a:lnTo>
                  <a:cubicBezTo>
                    <a:pt x="604901" y="145288"/>
                    <a:pt x="472313" y="12700"/>
                    <a:pt x="308737" y="12700"/>
                  </a:cubicBezTo>
                  <a:cubicBezTo>
                    <a:pt x="306832" y="12700"/>
                    <a:pt x="304927" y="11811"/>
                    <a:pt x="303784" y="10287"/>
                  </a:cubicBezTo>
                  <a:lnTo>
                    <a:pt x="308737" y="6350"/>
                  </a:lnTo>
                  <a:lnTo>
                    <a:pt x="308737" y="12700"/>
                  </a:lnTo>
                  <a:cubicBezTo>
                    <a:pt x="145288" y="12700"/>
                    <a:pt x="12700" y="145288"/>
                    <a:pt x="12700" y="30873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6480610" y="0"/>
            <a:ext cx="1807390" cy="1683515"/>
          </a:xfrm>
          <a:custGeom>
            <a:avLst/>
            <a:gdLst/>
            <a:ahLst/>
            <a:cxnLst/>
            <a:rect r="r" b="b" t="t" l="l"/>
            <a:pathLst>
              <a:path h="1683515" w="1807390">
                <a:moveTo>
                  <a:pt x="0" y="0"/>
                </a:moveTo>
                <a:lnTo>
                  <a:pt x="1807390" y="0"/>
                </a:lnTo>
                <a:lnTo>
                  <a:pt x="1807390" y="1683515"/>
                </a:lnTo>
                <a:lnTo>
                  <a:pt x="0" y="1683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7358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869883" y="8941229"/>
            <a:ext cx="755817" cy="755817"/>
          </a:xfrm>
          <a:custGeom>
            <a:avLst/>
            <a:gdLst/>
            <a:ahLst/>
            <a:cxnLst/>
            <a:rect r="r" b="b" t="t" l="l"/>
            <a:pathLst>
              <a:path h="755817" w="755817">
                <a:moveTo>
                  <a:pt x="0" y="0"/>
                </a:moveTo>
                <a:lnTo>
                  <a:pt x="755817" y="0"/>
                </a:lnTo>
                <a:lnTo>
                  <a:pt x="755817" y="755817"/>
                </a:lnTo>
                <a:lnTo>
                  <a:pt x="0" y="755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893056" y="8880475"/>
            <a:ext cx="10921676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7" tooltip="https://www.luxefurnishes.com/products/premium-barcelona-chair-italian-leather-luxe-furnishes-now-available-in-uk"/>
              </a:rPr>
              <a:t>https://www.luxefurnishes.com/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DCFB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9F6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50237" y="1185454"/>
            <a:ext cx="7464475" cy="2408766"/>
            <a:chOff x="0" y="0"/>
            <a:chExt cx="9952633" cy="321168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952634" cy="3211688"/>
            </a:xfrm>
            <a:custGeom>
              <a:avLst/>
              <a:gdLst/>
              <a:ahLst/>
              <a:cxnLst/>
              <a:rect r="r" b="b" t="t" l="l"/>
              <a:pathLst>
                <a:path h="3211688" w="9952634">
                  <a:moveTo>
                    <a:pt x="0" y="0"/>
                  </a:moveTo>
                  <a:lnTo>
                    <a:pt x="9952634" y="0"/>
                  </a:lnTo>
                  <a:lnTo>
                    <a:pt x="9952634" y="3211688"/>
                  </a:lnTo>
                  <a:lnTo>
                    <a:pt x="0" y="32116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9952633" cy="32593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48423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Perfect for Any Space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50237" y="3993720"/>
            <a:ext cx="9445526" cy="967383"/>
            <a:chOff x="0" y="0"/>
            <a:chExt cx="12594035" cy="128984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593955" cy="1289802"/>
            </a:xfrm>
            <a:custGeom>
              <a:avLst/>
              <a:gdLst/>
              <a:ahLst/>
              <a:cxnLst/>
              <a:rect r="r" b="b" t="t" l="l"/>
              <a:pathLst>
                <a:path h="1289802" w="12593955">
                  <a:moveTo>
                    <a:pt x="0" y="33540"/>
                  </a:moveTo>
                  <a:cubicBezTo>
                    <a:pt x="0" y="15041"/>
                    <a:pt x="25400" y="0"/>
                    <a:pt x="56642" y="0"/>
                  </a:cubicBezTo>
                  <a:lnTo>
                    <a:pt x="12537313" y="0"/>
                  </a:lnTo>
                  <a:cubicBezTo>
                    <a:pt x="12568682" y="0"/>
                    <a:pt x="12593955" y="15041"/>
                    <a:pt x="12593955" y="33540"/>
                  </a:cubicBezTo>
                  <a:lnTo>
                    <a:pt x="12593955" y="1256261"/>
                  </a:lnTo>
                  <a:cubicBezTo>
                    <a:pt x="12593955" y="1274837"/>
                    <a:pt x="12568555" y="1289802"/>
                    <a:pt x="12537313" y="1289802"/>
                  </a:cubicBezTo>
                  <a:lnTo>
                    <a:pt x="56642" y="1289802"/>
                  </a:lnTo>
                  <a:cubicBezTo>
                    <a:pt x="25273" y="1289802"/>
                    <a:pt x="0" y="1274761"/>
                    <a:pt x="0" y="1256261"/>
                  </a:cubicBezTo>
                  <a:close/>
                </a:path>
              </a:pathLst>
            </a:custGeom>
            <a:solidFill>
              <a:srgbClr val="EEE8DD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133755" y="4121251"/>
            <a:ext cx="3544044" cy="685356"/>
            <a:chOff x="0" y="0"/>
            <a:chExt cx="4725392" cy="91380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25392" cy="913807"/>
            </a:xfrm>
            <a:custGeom>
              <a:avLst/>
              <a:gdLst/>
              <a:ahLst/>
              <a:cxnLst/>
              <a:rect r="r" b="b" t="t" l="l"/>
              <a:pathLst>
                <a:path h="913807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913807"/>
                  </a:lnTo>
                  <a:lnTo>
                    <a:pt x="0" y="9138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4725392" cy="9233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375"/>
                </a:lnSpc>
              </a:pPr>
              <a:r>
                <a:rPr lang="en-US" sz="3500" b="true">
                  <a:solidFill>
                    <a:srgbClr val="746558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Living Rooms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850237" y="5237329"/>
            <a:ext cx="9445526" cy="995840"/>
            <a:chOff x="0" y="0"/>
            <a:chExt cx="12594035" cy="13277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593955" cy="1327743"/>
            </a:xfrm>
            <a:custGeom>
              <a:avLst/>
              <a:gdLst/>
              <a:ahLst/>
              <a:cxnLst/>
              <a:rect r="r" b="b" t="t" l="l"/>
              <a:pathLst>
                <a:path h="1327743" w="12593955">
                  <a:moveTo>
                    <a:pt x="0" y="34527"/>
                  </a:moveTo>
                  <a:cubicBezTo>
                    <a:pt x="0" y="15483"/>
                    <a:pt x="25400" y="0"/>
                    <a:pt x="56642" y="0"/>
                  </a:cubicBezTo>
                  <a:lnTo>
                    <a:pt x="12537313" y="0"/>
                  </a:lnTo>
                  <a:cubicBezTo>
                    <a:pt x="12568682" y="0"/>
                    <a:pt x="12593955" y="15483"/>
                    <a:pt x="12593955" y="34527"/>
                  </a:cubicBezTo>
                  <a:lnTo>
                    <a:pt x="12593955" y="1293216"/>
                  </a:lnTo>
                  <a:cubicBezTo>
                    <a:pt x="12593955" y="1312338"/>
                    <a:pt x="12568555" y="1327743"/>
                    <a:pt x="12537313" y="1327743"/>
                  </a:cubicBezTo>
                  <a:lnTo>
                    <a:pt x="56642" y="1327743"/>
                  </a:lnTo>
                  <a:cubicBezTo>
                    <a:pt x="25273" y="1327743"/>
                    <a:pt x="0" y="1312260"/>
                    <a:pt x="0" y="1293216"/>
                  </a:cubicBezTo>
                  <a:close/>
                </a:path>
              </a:pathLst>
            </a:custGeom>
            <a:solidFill>
              <a:srgbClr val="EEE8DD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8133755" y="5379087"/>
            <a:ext cx="3544044" cy="685356"/>
            <a:chOff x="0" y="0"/>
            <a:chExt cx="4725392" cy="91380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725392" cy="913807"/>
            </a:xfrm>
            <a:custGeom>
              <a:avLst/>
              <a:gdLst/>
              <a:ahLst/>
              <a:cxnLst/>
              <a:rect r="r" b="b" t="t" l="l"/>
              <a:pathLst>
                <a:path h="913807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913807"/>
                  </a:lnTo>
                  <a:lnTo>
                    <a:pt x="0" y="9138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4725392" cy="9233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375"/>
                </a:lnSpc>
              </a:pPr>
              <a:r>
                <a:rPr lang="en-US" sz="3500" b="true">
                  <a:solidFill>
                    <a:srgbClr val="746558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Home Offices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7850237" y="6582331"/>
            <a:ext cx="9445526" cy="995840"/>
            <a:chOff x="0" y="0"/>
            <a:chExt cx="12594035" cy="132778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593955" cy="1327743"/>
            </a:xfrm>
            <a:custGeom>
              <a:avLst/>
              <a:gdLst/>
              <a:ahLst/>
              <a:cxnLst/>
              <a:rect r="r" b="b" t="t" l="l"/>
              <a:pathLst>
                <a:path h="1327743" w="12593955">
                  <a:moveTo>
                    <a:pt x="0" y="34527"/>
                  </a:moveTo>
                  <a:cubicBezTo>
                    <a:pt x="0" y="15483"/>
                    <a:pt x="25400" y="0"/>
                    <a:pt x="56642" y="0"/>
                  </a:cubicBezTo>
                  <a:lnTo>
                    <a:pt x="12537313" y="0"/>
                  </a:lnTo>
                  <a:cubicBezTo>
                    <a:pt x="12568682" y="0"/>
                    <a:pt x="12593955" y="15483"/>
                    <a:pt x="12593955" y="34527"/>
                  </a:cubicBezTo>
                  <a:lnTo>
                    <a:pt x="12593955" y="1293216"/>
                  </a:lnTo>
                  <a:cubicBezTo>
                    <a:pt x="12593955" y="1312338"/>
                    <a:pt x="12568555" y="1327743"/>
                    <a:pt x="12537313" y="1327743"/>
                  </a:cubicBezTo>
                  <a:lnTo>
                    <a:pt x="56642" y="1327743"/>
                  </a:lnTo>
                  <a:cubicBezTo>
                    <a:pt x="25273" y="1327743"/>
                    <a:pt x="0" y="1312260"/>
                    <a:pt x="0" y="1293216"/>
                  </a:cubicBezTo>
                  <a:close/>
                </a:path>
              </a:pathLst>
            </a:custGeom>
            <a:solidFill>
              <a:srgbClr val="EEE8DD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8133755" y="6756342"/>
            <a:ext cx="3544044" cy="685356"/>
            <a:chOff x="0" y="0"/>
            <a:chExt cx="4725392" cy="91380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25392" cy="913807"/>
            </a:xfrm>
            <a:custGeom>
              <a:avLst/>
              <a:gdLst/>
              <a:ahLst/>
              <a:cxnLst/>
              <a:rect r="r" b="b" t="t" l="l"/>
              <a:pathLst>
                <a:path h="913807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913807"/>
                  </a:lnTo>
                  <a:lnTo>
                    <a:pt x="0" y="9138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4725392" cy="9233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375"/>
                </a:lnSpc>
              </a:pPr>
              <a:r>
                <a:rPr lang="en-US" sz="3500" b="true">
                  <a:solidFill>
                    <a:srgbClr val="746558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Reception Areas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850237" y="7857976"/>
            <a:ext cx="9445526" cy="995840"/>
            <a:chOff x="0" y="0"/>
            <a:chExt cx="12594035" cy="132778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593955" cy="1327743"/>
            </a:xfrm>
            <a:custGeom>
              <a:avLst/>
              <a:gdLst/>
              <a:ahLst/>
              <a:cxnLst/>
              <a:rect r="r" b="b" t="t" l="l"/>
              <a:pathLst>
                <a:path h="1327743" w="12593955">
                  <a:moveTo>
                    <a:pt x="0" y="34527"/>
                  </a:moveTo>
                  <a:cubicBezTo>
                    <a:pt x="0" y="15483"/>
                    <a:pt x="25400" y="0"/>
                    <a:pt x="56642" y="0"/>
                  </a:cubicBezTo>
                  <a:lnTo>
                    <a:pt x="12537313" y="0"/>
                  </a:lnTo>
                  <a:cubicBezTo>
                    <a:pt x="12568682" y="0"/>
                    <a:pt x="12593955" y="15483"/>
                    <a:pt x="12593955" y="34527"/>
                  </a:cubicBezTo>
                  <a:lnTo>
                    <a:pt x="12593955" y="1293216"/>
                  </a:lnTo>
                  <a:cubicBezTo>
                    <a:pt x="12593955" y="1312338"/>
                    <a:pt x="12568555" y="1327743"/>
                    <a:pt x="12537313" y="1327743"/>
                  </a:cubicBezTo>
                  <a:lnTo>
                    <a:pt x="56642" y="1327743"/>
                  </a:lnTo>
                  <a:cubicBezTo>
                    <a:pt x="25273" y="1327743"/>
                    <a:pt x="0" y="1312260"/>
                    <a:pt x="0" y="1293216"/>
                  </a:cubicBezTo>
                  <a:close/>
                </a:path>
              </a:pathLst>
            </a:custGeom>
            <a:solidFill>
              <a:srgbClr val="EEE8DD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8133755" y="8031988"/>
            <a:ext cx="4605933" cy="685356"/>
            <a:chOff x="0" y="0"/>
            <a:chExt cx="6141244" cy="91380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141244" cy="913807"/>
            </a:xfrm>
            <a:custGeom>
              <a:avLst/>
              <a:gdLst/>
              <a:ahLst/>
              <a:cxnLst/>
              <a:rect r="r" b="b" t="t" l="l"/>
              <a:pathLst>
                <a:path h="913807" w="6141244">
                  <a:moveTo>
                    <a:pt x="0" y="0"/>
                  </a:moveTo>
                  <a:lnTo>
                    <a:pt x="6141244" y="0"/>
                  </a:lnTo>
                  <a:lnTo>
                    <a:pt x="6141244" y="913807"/>
                  </a:lnTo>
                  <a:lnTo>
                    <a:pt x="0" y="9138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9525"/>
              <a:ext cx="6141244" cy="9233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375"/>
                </a:lnSpc>
              </a:pPr>
              <a:r>
                <a:rPr lang="en-US" sz="3500" b="true">
                  <a:solidFill>
                    <a:srgbClr val="746558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Bedroom Corners</a:t>
              </a: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16480610" y="0"/>
            <a:ext cx="1807390" cy="1683515"/>
          </a:xfrm>
          <a:custGeom>
            <a:avLst/>
            <a:gdLst/>
            <a:ahLst/>
            <a:cxnLst/>
            <a:rect r="r" b="b" t="t" l="l"/>
            <a:pathLst>
              <a:path h="1683515" w="1807390">
                <a:moveTo>
                  <a:pt x="0" y="0"/>
                </a:moveTo>
                <a:lnTo>
                  <a:pt x="1807390" y="0"/>
                </a:lnTo>
                <a:lnTo>
                  <a:pt x="1807390" y="1683515"/>
                </a:lnTo>
                <a:lnTo>
                  <a:pt x="0" y="1683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7358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DCFB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9F6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18288000" cy="3544044"/>
          </a:xfrm>
          <a:custGeom>
            <a:avLst/>
            <a:gdLst/>
            <a:ahLst/>
            <a:cxnLst/>
            <a:rect r="r" b="b" t="t" l="l"/>
            <a:pathLst>
              <a:path h="3544044" w="18288000">
                <a:moveTo>
                  <a:pt x="0" y="0"/>
                </a:moveTo>
                <a:lnTo>
                  <a:pt x="18288000" y="0"/>
                </a:lnTo>
                <a:lnTo>
                  <a:pt x="18288000" y="3544044"/>
                </a:lnTo>
                <a:lnTo>
                  <a:pt x="0" y="3544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" t="0" r="-1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34459" y="3644018"/>
            <a:ext cx="16558452" cy="3270933"/>
            <a:chOff x="0" y="0"/>
            <a:chExt cx="22077935" cy="436124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077936" cy="4361244"/>
            </a:xfrm>
            <a:custGeom>
              <a:avLst/>
              <a:gdLst/>
              <a:ahLst/>
              <a:cxnLst/>
              <a:rect r="r" b="b" t="t" l="l"/>
              <a:pathLst>
                <a:path h="4361244" w="22077936">
                  <a:moveTo>
                    <a:pt x="0" y="0"/>
                  </a:moveTo>
                  <a:lnTo>
                    <a:pt x="22077936" y="0"/>
                  </a:lnTo>
                  <a:lnTo>
                    <a:pt x="22077936" y="4361244"/>
                  </a:lnTo>
                  <a:lnTo>
                    <a:pt x="0" y="43612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22077935" cy="43898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105"/>
                </a:lnSpc>
              </a:pPr>
              <a:r>
                <a:rPr lang="en-US" sz="6500" b="true">
                  <a:solidFill>
                    <a:srgbClr val="48423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Exp</a:t>
              </a:r>
              <a:r>
                <a:rPr lang="en-US" sz="6500" b="true">
                  <a:solidFill>
                    <a:srgbClr val="48423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erience superior relaxation with the Barcelona style chair</a:t>
              </a:r>
            </a:p>
            <a:p>
              <a:pPr algn="l">
                <a:lnSpc>
                  <a:spcPts val="810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15256" y="7125847"/>
            <a:ext cx="709210" cy="709210"/>
            <a:chOff x="0" y="0"/>
            <a:chExt cx="850503" cy="8505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50392" cy="850519"/>
            </a:xfrm>
            <a:custGeom>
              <a:avLst/>
              <a:gdLst/>
              <a:ahLst/>
              <a:cxnLst/>
              <a:rect r="r" b="b" t="t" l="l"/>
              <a:pathLst>
                <a:path h="850519" w="85039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93750" y="0"/>
                  </a:lnTo>
                  <a:cubicBezTo>
                    <a:pt x="825119" y="0"/>
                    <a:pt x="850392" y="25400"/>
                    <a:pt x="850392" y="56642"/>
                  </a:cubicBezTo>
                  <a:lnTo>
                    <a:pt x="850392" y="793750"/>
                  </a:lnTo>
                  <a:cubicBezTo>
                    <a:pt x="850392" y="825119"/>
                    <a:pt x="824992" y="850392"/>
                    <a:pt x="793750" y="850392"/>
                  </a:cubicBezTo>
                  <a:lnTo>
                    <a:pt x="56642" y="850392"/>
                  </a:lnTo>
                  <a:cubicBezTo>
                    <a:pt x="25400" y="850519"/>
                    <a:pt x="0" y="825119"/>
                    <a:pt x="0" y="793750"/>
                  </a:cubicBezTo>
                  <a:close/>
                </a:path>
              </a:pathLst>
            </a:custGeom>
            <a:solidFill>
              <a:srgbClr val="EEE8DD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980001" y="7090180"/>
            <a:ext cx="3544044" cy="780542"/>
            <a:chOff x="0" y="0"/>
            <a:chExt cx="4725392" cy="104072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25392" cy="1040723"/>
            </a:xfrm>
            <a:custGeom>
              <a:avLst/>
              <a:gdLst/>
              <a:ahLst/>
              <a:cxnLst/>
              <a:rect r="r" b="b" t="t" l="l"/>
              <a:pathLst>
                <a:path h="1040723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1040723"/>
                  </a:lnTo>
                  <a:lnTo>
                    <a:pt x="0" y="10407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4725392" cy="10692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99"/>
                </a:lnSpc>
              </a:pPr>
              <a:r>
                <a:rPr lang="en-US" sz="3999" b="true">
                  <a:solidFill>
                    <a:srgbClr val="746558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Deep Cushioning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521202" y="7197179"/>
            <a:ext cx="709210" cy="709210"/>
            <a:chOff x="0" y="0"/>
            <a:chExt cx="850503" cy="85050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50392" cy="850519"/>
            </a:xfrm>
            <a:custGeom>
              <a:avLst/>
              <a:gdLst/>
              <a:ahLst/>
              <a:cxnLst/>
              <a:rect r="r" b="b" t="t" l="l"/>
              <a:pathLst>
                <a:path h="850519" w="85039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93750" y="0"/>
                  </a:lnTo>
                  <a:cubicBezTo>
                    <a:pt x="825119" y="0"/>
                    <a:pt x="850392" y="25400"/>
                    <a:pt x="850392" y="56642"/>
                  </a:cubicBezTo>
                  <a:lnTo>
                    <a:pt x="850392" y="793750"/>
                  </a:lnTo>
                  <a:cubicBezTo>
                    <a:pt x="850392" y="825119"/>
                    <a:pt x="824992" y="850392"/>
                    <a:pt x="793750" y="850392"/>
                  </a:cubicBezTo>
                  <a:lnTo>
                    <a:pt x="56642" y="850392"/>
                  </a:lnTo>
                  <a:cubicBezTo>
                    <a:pt x="25400" y="850519"/>
                    <a:pt x="0" y="825119"/>
                    <a:pt x="0" y="793750"/>
                  </a:cubicBezTo>
                  <a:close/>
                </a:path>
              </a:pathLst>
            </a:custGeom>
            <a:solidFill>
              <a:srgbClr val="EEE8DD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7533945" y="7125847"/>
            <a:ext cx="4141356" cy="780542"/>
            <a:chOff x="0" y="0"/>
            <a:chExt cx="5521809" cy="104072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521809" cy="1040723"/>
            </a:xfrm>
            <a:custGeom>
              <a:avLst/>
              <a:gdLst/>
              <a:ahLst/>
              <a:cxnLst/>
              <a:rect r="r" b="b" t="t" l="l"/>
              <a:pathLst>
                <a:path h="1040723" w="5521809">
                  <a:moveTo>
                    <a:pt x="0" y="0"/>
                  </a:moveTo>
                  <a:lnTo>
                    <a:pt x="5521809" y="0"/>
                  </a:lnTo>
                  <a:lnTo>
                    <a:pt x="5521809" y="1040723"/>
                  </a:lnTo>
                  <a:lnTo>
                    <a:pt x="0" y="10407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5521809" cy="10692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99"/>
                </a:lnSpc>
              </a:pPr>
              <a:r>
                <a:rPr lang="en-US" sz="3999" b="true">
                  <a:solidFill>
                    <a:srgbClr val="746558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Ergonomic Backrest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050166" y="7125847"/>
            <a:ext cx="709210" cy="709210"/>
            <a:chOff x="0" y="0"/>
            <a:chExt cx="850503" cy="85050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50392" cy="850519"/>
            </a:xfrm>
            <a:custGeom>
              <a:avLst/>
              <a:gdLst/>
              <a:ahLst/>
              <a:cxnLst/>
              <a:rect r="r" b="b" t="t" l="l"/>
              <a:pathLst>
                <a:path h="850519" w="850392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793750" y="0"/>
                  </a:lnTo>
                  <a:cubicBezTo>
                    <a:pt x="825119" y="0"/>
                    <a:pt x="850392" y="25400"/>
                    <a:pt x="850392" y="56642"/>
                  </a:cubicBezTo>
                  <a:lnTo>
                    <a:pt x="850392" y="793750"/>
                  </a:lnTo>
                  <a:cubicBezTo>
                    <a:pt x="850392" y="825119"/>
                    <a:pt x="824992" y="850392"/>
                    <a:pt x="793750" y="850392"/>
                  </a:cubicBezTo>
                  <a:lnTo>
                    <a:pt x="56642" y="850392"/>
                  </a:lnTo>
                  <a:cubicBezTo>
                    <a:pt x="25400" y="850519"/>
                    <a:pt x="0" y="825119"/>
                    <a:pt x="0" y="793750"/>
                  </a:cubicBezTo>
                  <a:close/>
                </a:path>
              </a:pathLst>
            </a:custGeom>
            <a:solidFill>
              <a:srgbClr val="EEE8DD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3259156" y="7125847"/>
            <a:ext cx="3544044" cy="780542"/>
            <a:chOff x="0" y="0"/>
            <a:chExt cx="4725392" cy="104072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25392" cy="1040723"/>
            </a:xfrm>
            <a:custGeom>
              <a:avLst/>
              <a:gdLst/>
              <a:ahLst/>
              <a:cxnLst/>
              <a:rect r="r" b="b" t="t" l="l"/>
              <a:pathLst>
                <a:path h="1040723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1040723"/>
                  </a:lnTo>
                  <a:lnTo>
                    <a:pt x="0" y="10407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4725392" cy="10692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99"/>
                </a:lnSpc>
              </a:pPr>
              <a:r>
                <a:rPr lang="en-US" sz="3999" b="true">
                  <a:solidFill>
                    <a:srgbClr val="746558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Wide Seat</a:t>
              </a: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815256" y="7014925"/>
            <a:ext cx="948128" cy="820131"/>
          </a:xfrm>
          <a:custGeom>
            <a:avLst/>
            <a:gdLst/>
            <a:ahLst/>
            <a:cxnLst/>
            <a:rect r="r" b="b" t="t" l="l"/>
            <a:pathLst>
              <a:path h="820131" w="948128">
                <a:moveTo>
                  <a:pt x="0" y="0"/>
                </a:moveTo>
                <a:lnTo>
                  <a:pt x="948128" y="0"/>
                </a:lnTo>
                <a:lnTo>
                  <a:pt x="948128" y="820131"/>
                </a:lnTo>
                <a:lnTo>
                  <a:pt x="0" y="820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6521202" y="7033975"/>
            <a:ext cx="948128" cy="820131"/>
          </a:xfrm>
          <a:custGeom>
            <a:avLst/>
            <a:gdLst/>
            <a:ahLst/>
            <a:cxnLst/>
            <a:rect r="r" b="b" t="t" l="l"/>
            <a:pathLst>
              <a:path h="820131" w="948128">
                <a:moveTo>
                  <a:pt x="0" y="0"/>
                </a:moveTo>
                <a:lnTo>
                  <a:pt x="948129" y="0"/>
                </a:lnTo>
                <a:lnTo>
                  <a:pt x="948129" y="820131"/>
                </a:lnTo>
                <a:lnTo>
                  <a:pt x="0" y="820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094401" y="7050591"/>
            <a:ext cx="948128" cy="820131"/>
          </a:xfrm>
          <a:custGeom>
            <a:avLst/>
            <a:gdLst/>
            <a:ahLst/>
            <a:cxnLst/>
            <a:rect r="r" b="b" t="t" l="l"/>
            <a:pathLst>
              <a:path h="820131" w="948128">
                <a:moveTo>
                  <a:pt x="0" y="0"/>
                </a:moveTo>
                <a:lnTo>
                  <a:pt x="948129" y="0"/>
                </a:lnTo>
                <a:lnTo>
                  <a:pt x="948129" y="820131"/>
                </a:lnTo>
                <a:lnTo>
                  <a:pt x="0" y="820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434459" y="9118210"/>
            <a:ext cx="755817" cy="755817"/>
          </a:xfrm>
          <a:custGeom>
            <a:avLst/>
            <a:gdLst/>
            <a:ahLst/>
            <a:cxnLst/>
            <a:rect r="r" b="b" t="t" l="l"/>
            <a:pathLst>
              <a:path h="755817" w="755817">
                <a:moveTo>
                  <a:pt x="0" y="0"/>
                </a:moveTo>
                <a:lnTo>
                  <a:pt x="755817" y="0"/>
                </a:lnTo>
                <a:lnTo>
                  <a:pt x="755817" y="755817"/>
                </a:lnTo>
                <a:lnTo>
                  <a:pt x="0" y="7558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457632" y="9057456"/>
            <a:ext cx="10921676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8" tooltip="https://www.luxefurnishes.com/products/premium-barcelona-chair-italian-leather-luxe-furnishes-now-available-in-uk"/>
              </a:rPr>
              <a:t>https://www.luxefurnishes.com/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16480610" y="0"/>
            <a:ext cx="1807390" cy="1683515"/>
          </a:xfrm>
          <a:custGeom>
            <a:avLst/>
            <a:gdLst/>
            <a:ahLst/>
            <a:cxnLst/>
            <a:rect r="r" b="b" t="t" l="l"/>
            <a:pathLst>
              <a:path h="1683515" w="1807390">
                <a:moveTo>
                  <a:pt x="0" y="0"/>
                </a:moveTo>
                <a:lnTo>
                  <a:pt x="1807390" y="0"/>
                </a:lnTo>
                <a:lnTo>
                  <a:pt x="1807390" y="1683515"/>
                </a:lnTo>
                <a:lnTo>
                  <a:pt x="0" y="16835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358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DCFB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9F6F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750815" y="779820"/>
            <a:ext cx="7951022" cy="1303866"/>
            <a:chOff x="0" y="0"/>
            <a:chExt cx="10601363" cy="17384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601364" cy="1738488"/>
            </a:xfrm>
            <a:custGeom>
              <a:avLst/>
              <a:gdLst/>
              <a:ahLst/>
              <a:cxnLst/>
              <a:rect r="r" b="b" t="t" l="l"/>
              <a:pathLst>
                <a:path h="1738488" w="10601364">
                  <a:moveTo>
                    <a:pt x="0" y="0"/>
                  </a:moveTo>
                  <a:lnTo>
                    <a:pt x="10601364" y="0"/>
                  </a:lnTo>
                  <a:lnTo>
                    <a:pt x="10601364" y="1738488"/>
                  </a:lnTo>
                  <a:lnTo>
                    <a:pt x="0" y="17384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0601363" cy="17861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48423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Standout Features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750815" y="3041000"/>
            <a:ext cx="4891003" cy="980440"/>
            <a:chOff x="0" y="0"/>
            <a:chExt cx="6521337" cy="130725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521338" cy="1307253"/>
            </a:xfrm>
            <a:custGeom>
              <a:avLst/>
              <a:gdLst/>
              <a:ahLst/>
              <a:cxnLst/>
              <a:rect r="r" b="b" t="t" l="l"/>
              <a:pathLst>
                <a:path h="1307253" w="6521338">
                  <a:moveTo>
                    <a:pt x="0" y="0"/>
                  </a:moveTo>
                  <a:lnTo>
                    <a:pt x="6521338" y="0"/>
                  </a:lnTo>
                  <a:lnTo>
                    <a:pt x="6521338" y="1307253"/>
                  </a:lnTo>
                  <a:lnTo>
                    <a:pt x="0" y="13072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6521337" cy="134535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250"/>
                </a:lnSpc>
              </a:pPr>
              <a:r>
                <a:rPr lang="en-US" sz="5000" b="true">
                  <a:solidFill>
                    <a:srgbClr val="484237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Tufted Leather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844833" y="4021440"/>
            <a:ext cx="8414467" cy="1022698"/>
            <a:chOff x="0" y="0"/>
            <a:chExt cx="11219289" cy="13635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19288" cy="1363597"/>
            </a:xfrm>
            <a:custGeom>
              <a:avLst/>
              <a:gdLst/>
              <a:ahLst/>
              <a:cxnLst/>
              <a:rect r="r" b="b" t="t" l="l"/>
              <a:pathLst>
                <a:path h="1363597" w="11219288">
                  <a:moveTo>
                    <a:pt x="0" y="0"/>
                  </a:moveTo>
                  <a:lnTo>
                    <a:pt x="11219288" y="0"/>
                  </a:lnTo>
                  <a:lnTo>
                    <a:pt x="11219288" y="1363597"/>
                  </a:lnTo>
                  <a:lnTo>
                    <a:pt x="0" y="1363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14300"/>
              <a:ext cx="11219289" cy="14778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71"/>
                </a:lnSpc>
              </a:pPr>
              <a:r>
                <a:rPr lang="en-US" sz="2499">
                  <a:solidFill>
                    <a:srgbClr val="746558"/>
                  </a:solidFill>
                  <a:latin typeface="Arimo"/>
                  <a:ea typeface="Arimo"/>
                  <a:cs typeface="Arimo"/>
                  <a:sym typeface="Arimo"/>
                </a:rPr>
                <a:t>Every Barcelona style chair is </a:t>
              </a:r>
              <a:r>
                <a:rPr lang="en-US" sz="2499">
                  <a:solidFill>
                    <a:srgbClr val="746558"/>
                  </a:solidFill>
                  <a:latin typeface="Arimo"/>
                  <a:ea typeface="Arimo"/>
                  <a:cs typeface="Arimo"/>
                  <a:sym typeface="Arimo"/>
                </a:rPr>
                <a:t>Hand-stitched for refined quality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750815" y="5242327"/>
            <a:ext cx="5160683" cy="980440"/>
            <a:chOff x="0" y="0"/>
            <a:chExt cx="6880910" cy="130725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80910" cy="1307253"/>
            </a:xfrm>
            <a:custGeom>
              <a:avLst/>
              <a:gdLst/>
              <a:ahLst/>
              <a:cxnLst/>
              <a:rect r="r" b="b" t="t" l="l"/>
              <a:pathLst>
                <a:path h="1307253" w="6880910">
                  <a:moveTo>
                    <a:pt x="0" y="0"/>
                  </a:moveTo>
                  <a:lnTo>
                    <a:pt x="6880910" y="0"/>
                  </a:lnTo>
                  <a:lnTo>
                    <a:pt x="6880910" y="1307253"/>
                  </a:lnTo>
                  <a:lnTo>
                    <a:pt x="0" y="13072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6880910" cy="134535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250"/>
                </a:lnSpc>
              </a:pPr>
              <a:r>
                <a:rPr lang="en-US" sz="5000" b="true">
                  <a:solidFill>
                    <a:srgbClr val="484237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Stainless Steel Frame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8844833" y="6222767"/>
            <a:ext cx="8414467" cy="1022698"/>
            <a:chOff x="0" y="0"/>
            <a:chExt cx="11219289" cy="136359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219288" cy="1363597"/>
            </a:xfrm>
            <a:custGeom>
              <a:avLst/>
              <a:gdLst/>
              <a:ahLst/>
              <a:cxnLst/>
              <a:rect r="r" b="b" t="t" l="l"/>
              <a:pathLst>
                <a:path h="1363597" w="11219288">
                  <a:moveTo>
                    <a:pt x="0" y="0"/>
                  </a:moveTo>
                  <a:lnTo>
                    <a:pt x="11219288" y="0"/>
                  </a:lnTo>
                  <a:lnTo>
                    <a:pt x="11219288" y="1363597"/>
                  </a:lnTo>
                  <a:lnTo>
                    <a:pt x="0" y="1363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14300"/>
              <a:ext cx="11219289" cy="14778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71"/>
                </a:lnSpc>
              </a:pPr>
              <a:r>
                <a:rPr lang="en-US" sz="2499">
                  <a:solidFill>
                    <a:srgbClr val="746558"/>
                  </a:solidFill>
                  <a:latin typeface="Arimo"/>
                  <a:ea typeface="Arimo"/>
                  <a:cs typeface="Arimo"/>
                  <a:sym typeface="Arimo"/>
                </a:rPr>
                <a:t>At Luxe we use s</a:t>
              </a:r>
              <a:r>
                <a:rPr lang="en-US" sz="2499">
                  <a:solidFill>
                    <a:srgbClr val="746558"/>
                  </a:solidFill>
                  <a:latin typeface="Arimo"/>
                  <a:ea typeface="Arimo"/>
                  <a:cs typeface="Arimo"/>
                  <a:sym typeface="Arimo"/>
                </a:rPr>
                <a:t>leek and polished stainless steel for modern appeal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750815" y="7443654"/>
            <a:ext cx="4891003" cy="980440"/>
            <a:chOff x="0" y="0"/>
            <a:chExt cx="6521337" cy="130725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521338" cy="1307253"/>
            </a:xfrm>
            <a:custGeom>
              <a:avLst/>
              <a:gdLst/>
              <a:ahLst/>
              <a:cxnLst/>
              <a:rect r="r" b="b" t="t" l="l"/>
              <a:pathLst>
                <a:path h="1307253" w="6521338">
                  <a:moveTo>
                    <a:pt x="0" y="0"/>
                  </a:moveTo>
                  <a:lnTo>
                    <a:pt x="6521338" y="0"/>
                  </a:lnTo>
                  <a:lnTo>
                    <a:pt x="6521338" y="1307253"/>
                  </a:lnTo>
                  <a:lnTo>
                    <a:pt x="0" y="13072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6521337" cy="134535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250"/>
                </a:lnSpc>
              </a:pPr>
              <a:r>
                <a:rPr lang="en-US" sz="5000" b="true">
                  <a:solidFill>
                    <a:srgbClr val="484237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Elegant Geometry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8844833" y="8424094"/>
            <a:ext cx="7635777" cy="508348"/>
            <a:chOff x="0" y="0"/>
            <a:chExt cx="10181036" cy="67779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181035" cy="677798"/>
            </a:xfrm>
            <a:custGeom>
              <a:avLst/>
              <a:gdLst/>
              <a:ahLst/>
              <a:cxnLst/>
              <a:rect r="r" b="b" t="t" l="l"/>
              <a:pathLst>
                <a:path h="677798" w="10181035">
                  <a:moveTo>
                    <a:pt x="0" y="0"/>
                  </a:moveTo>
                  <a:lnTo>
                    <a:pt x="10181035" y="0"/>
                  </a:lnTo>
                  <a:lnTo>
                    <a:pt x="10181035" y="677798"/>
                  </a:lnTo>
                  <a:lnTo>
                    <a:pt x="0" y="6777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14300"/>
              <a:ext cx="10181036" cy="7920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71"/>
                </a:lnSpc>
              </a:pPr>
              <a:r>
                <a:rPr lang="en-US" sz="2499">
                  <a:solidFill>
                    <a:srgbClr val="746558"/>
                  </a:solidFill>
                  <a:latin typeface="Arimo"/>
                  <a:ea typeface="Arimo"/>
                  <a:cs typeface="Arimo"/>
                  <a:sym typeface="Arimo"/>
                </a:rPr>
                <a:t>Clean lines define its timeless design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0" y="0"/>
            <a:ext cx="8454160" cy="10287000"/>
            <a:chOff x="0" y="0"/>
            <a:chExt cx="1309771" cy="159372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309771" cy="1593725"/>
            </a:xfrm>
            <a:custGeom>
              <a:avLst/>
              <a:gdLst/>
              <a:ahLst/>
              <a:cxnLst/>
              <a:rect r="r" b="b" t="t" l="l"/>
              <a:pathLst>
                <a:path h="1593725" w="1309771">
                  <a:moveTo>
                    <a:pt x="0" y="0"/>
                  </a:moveTo>
                  <a:lnTo>
                    <a:pt x="1309771" y="0"/>
                  </a:lnTo>
                  <a:lnTo>
                    <a:pt x="130977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10839" t="0" r="-10839" b="0"/>
              </a:stretch>
            </a:blipFill>
          </p:spPr>
        </p:sp>
      </p:grpSp>
      <p:sp>
        <p:nvSpPr>
          <p:cNvPr name="Freeform 29" id="29"/>
          <p:cNvSpPr/>
          <p:nvPr/>
        </p:nvSpPr>
        <p:spPr>
          <a:xfrm flipH="false" flipV="false" rot="0">
            <a:off x="16480610" y="0"/>
            <a:ext cx="1807390" cy="1683515"/>
          </a:xfrm>
          <a:custGeom>
            <a:avLst/>
            <a:gdLst/>
            <a:ahLst/>
            <a:cxnLst/>
            <a:rect r="r" b="b" t="t" l="l"/>
            <a:pathLst>
              <a:path h="1683515" w="1807390">
                <a:moveTo>
                  <a:pt x="0" y="0"/>
                </a:moveTo>
                <a:lnTo>
                  <a:pt x="1807390" y="0"/>
                </a:lnTo>
                <a:lnTo>
                  <a:pt x="1807390" y="1683515"/>
                </a:lnTo>
                <a:lnTo>
                  <a:pt x="0" y="1683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7358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DCFB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9F6F0"/>
            </a:solidFill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939896" y="1028700"/>
            <a:ext cx="8055183" cy="2408766"/>
            <a:chOff x="0" y="0"/>
            <a:chExt cx="10740243" cy="321168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740244" cy="3211688"/>
            </a:xfrm>
            <a:custGeom>
              <a:avLst/>
              <a:gdLst/>
              <a:ahLst/>
              <a:cxnLst/>
              <a:rect r="r" b="b" t="t" l="l"/>
              <a:pathLst>
                <a:path h="3211688" w="10740244">
                  <a:moveTo>
                    <a:pt x="0" y="0"/>
                  </a:moveTo>
                  <a:lnTo>
                    <a:pt x="10740244" y="0"/>
                  </a:lnTo>
                  <a:lnTo>
                    <a:pt x="10740244" y="3211688"/>
                  </a:lnTo>
                  <a:lnTo>
                    <a:pt x="0" y="32116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0740243" cy="32593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48423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Quality You Can Trust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50238" y="6053348"/>
            <a:ext cx="2864941" cy="1409192"/>
            <a:chOff x="0" y="0"/>
            <a:chExt cx="3819922" cy="18789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819922" cy="1878923"/>
            </a:xfrm>
            <a:custGeom>
              <a:avLst/>
              <a:gdLst/>
              <a:ahLst/>
              <a:cxnLst/>
              <a:rect r="r" b="b" t="t" l="l"/>
              <a:pathLst>
                <a:path h="1878923" w="3819922">
                  <a:moveTo>
                    <a:pt x="0" y="0"/>
                  </a:moveTo>
                  <a:lnTo>
                    <a:pt x="3819922" y="0"/>
                  </a:lnTo>
                  <a:lnTo>
                    <a:pt x="3819922" y="1878923"/>
                  </a:lnTo>
                  <a:lnTo>
                    <a:pt x="0" y="18789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3819922" cy="19074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99"/>
                </a:lnSpc>
              </a:pPr>
              <a:r>
                <a:rPr lang="en-US" sz="3999">
                  <a:solidFill>
                    <a:srgbClr val="746558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Premium Materials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494681" y="6053348"/>
            <a:ext cx="2865090" cy="780542"/>
            <a:chOff x="0" y="0"/>
            <a:chExt cx="3820120" cy="104072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820120" cy="1040723"/>
            </a:xfrm>
            <a:custGeom>
              <a:avLst/>
              <a:gdLst/>
              <a:ahLst/>
              <a:cxnLst/>
              <a:rect r="r" b="b" t="t" l="l"/>
              <a:pathLst>
                <a:path h="1040723" w="3820120">
                  <a:moveTo>
                    <a:pt x="0" y="0"/>
                  </a:moveTo>
                  <a:lnTo>
                    <a:pt x="3820120" y="0"/>
                  </a:lnTo>
                  <a:lnTo>
                    <a:pt x="3820120" y="1040723"/>
                  </a:lnTo>
                  <a:lnTo>
                    <a:pt x="0" y="10407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3820120" cy="10692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99"/>
                </a:lnSpc>
              </a:pPr>
              <a:r>
                <a:rPr lang="en-US" sz="3999">
                  <a:solidFill>
                    <a:srgbClr val="746558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Durable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4743414" y="6053348"/>
            <a:ext cx="2864941" cy="780542"/>
            <a:chOff x="0" y="0"/>
            <a:chExt cx="3819922" cy="104072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819922" cy="1040723"/>
            </a:xfrm>
            <a:custGeom>
              <a:avLst/>
              <a:gdLst/>
              <a:ahLst/>
              <a:cxnLst/>
              <a:rect r="r" b="b" t="t" l="l"/>
              <a:pathLst>
                <a:path h="1040723" w="3819922">
                  <a:moveTo>
                    <a:pt x="0" y="0"/>
                  </a:moveTo>
                  <a:lnTo>
                    <a:pt x="3819922" y="0"/>
                  </a:lnTo>
                  <a:lnTo>
                    <a:pt x="3819922" y="1040723"/>
                  </a:lnTo>
                  <a:lnTo>
                    <a:pt x="0" y="10407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3819922" cy="10692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999"/>
                </a:lnSpc>
              </a:pPr>
              <a:r>
                <a:rPr lang="en-US" sz="3999">
                  <a:solidFill>
                    <a:srgbClr val="746558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Reliable Service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8086776" y="4331287"/>
            <a:ext cx="1057224" cy="1421477"/>
          </a:xfrm>
          <a:custGeom>
            <a:avLst/>
            <a:gdLst/>
            <a:ahLst/>
            <a:cxnLst/>
            <a:rect r="r" b="b" t="t" l="l"/>
            <a:pathLst>
              <a:path h="1421477" w="1057224">
                <a:moveTo>
                  <a:pt x="0" y="0"/>
                </a:moveTo>
                <a:lnTo>
                  <a:pt x="1057224" y="0"/>
                </a:lnTo>
                <a:lnTo>
                  <a:pt x="1057224" y="1421477"/>
                </a:lnTo>
                <a:lnTo>
                  <a:pt x="0" y="1421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494681" y="4288186"/>
            <a:ext cx="1234908" cy="1421477"/>
          </a:xfrm>
          <a:custGeom>
            <a:avLst/>
            <a:gdLst/>
            <a:ahLst/>
            <a:cxnLst/>
            <a:rect r="r" b="b" t="t" l="l"/>
            <a:pathLst>
              <a:path h="1421477" w="1234908">
                <a:moveTo>
                  <a:pt x="0" y="0"/>
                </a:moveTo>
                <a:lnTo>
                  <a:pt x="1234909" y="0"/>
                </a:lnTo>
                <a:lnTo>
                  <a:pt x="1234909" y="1421477"/>
                </a:lnTo>
                <a:lnTo>
                  <a:pt x="0" y="1421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743414" y="4331287"/>
            <a:ext cx="2239458" cy="1335277"/>
          </a:xfrm>
          <a:custGeom>
            <a:avLst/>
            <a:gdLst/>
            <a:ahLst/>
            <a:cxnLst/>
            <a:rect r="r" b="b" t="t" l="l"/>
            <a:pathLst>
              <a:path h="1335277" w="2239458">
                <a:moveTo>
                  <a:pt x="0" y="0"/>
                </a:moveTo>
                <a:lnTo>
                  <a:pt x="2239458" y="0"/>
                </a:lnTo>
                <a:lnTo>
                  <a:pt x="2239458" y="1335276"/>
                </a:lnTo>
                <a:lnTo>
                  <a:pt x="0" y="13352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7184079" y="9118210"/>
            <a:ext cx="755817" cy="755817"/>
          </a:xfrm>
          <a:custGeom>
            <a:avLst/>
            <a:gdLst/>
            <a:ahLst/>
            <a:cxnLst/>
            <a:rect r="r" b="b" t="t" l="l"/>
            <a:pathLst>
              <a:path h="755817" w="755817">
                <a:moveTo>
                  <a:pt x="0" y="0"/>
                </a:moveTo>
                <a:lnTo>
                  <a:pt x="755817" y="0"/>
                </a:lnTo>
                <a:lnTo>
                  <a:pt x="755817" y="755817"/>
                </a:lnTo>
                <a:lnTo>
                  <a:pt x="0" y="7558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8207252" y="9057456"/>
            <a:ext cx="10921676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2" tooltip="https://www.luxefurnishes.com/products/premium-barcelona-chair-italian-leather-luxe-furnishes-now-available-in-uk"/>
              </a:rPr>
              <a:t>https://www.luxefurnishes.com/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6480610" y="0"/>
            <a:ext cx="1807390" cy="1683515"/>
          </a:xfrm>
          <a:custGeom>
            <a:avLst/>
            <a:gdLst/>
            <a:ahLst/>
            <a:cxnLst/>
            <a:rect r="r" b="b" t="t" l="l"/>
            <a:pathLst>
              <a:path h="1683515" w="1807390">
                <a:moveTo>
                  <a:pt x="0" y="0"/>
                </a:moveTo>
                <a:lnTo>
                  <a:pt x="1807390" y="0"/>
                </a:lnTo>
                <a:lnTo>
                  <a:pt x="1807390" y="1683515"/>
                </a:lnTo>
                <a:lnTo>
                  <a:pt x="0" y="168351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7358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DCFB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9F6F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360305" y="0"/>
            <a:ext cx="6927695" cy="10287000"/>
            <a:chOff x="0" y="0"/>
            <a:chExt cx="1073281" cy="1593725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1073281" cy="1593725"/>
            </a:xfrm>
            <a:custGeom>
              <a:avLst/>
              <a:gdLst/>
              <a:ahLst/>
              <a:cxnLst/>
              <a:rect r="r" b="b" t="t" l="l"/>
              <a:pathLst>
                <a:path h="1593725" w="1073281">
                  <a:moveTo>
                    <a:pt x="1073281" y="0"/>
                  </a:moveTo>
                  <a:lnTo>
                    <a:pt x="0" y="0"/>
                  </a:lnTo>
                  <a:lnTo>
                    <a:pt x="0" y="1593725"/>
                  </a:lnTo>
                  <a:lnTo>
                    <a:pt x="1073281" y="1593725"/>
                  </a:lnTo>
                  <a:close/>
                </a:path>
              </a:pathLst>
            </a:custGeom>
            <a:blipFill>
              <a:blip r:embed="rId3"/>
              <a:stretch>
                <a:fillRect l="-24245" t="0" r="-24245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510334" y="563780"/>
            <a:ext cx="11863834" cy="2403456"/>
            <a:chOff x="0" y="0"/>
            <a:chExt cx="15818445" cy="320460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818445" cy="3204607"/>
            </a:xfrm>
            <a:custGeom>
              <a:avLst/>
              <a:gdLst/>
              <a:ahLst/>
              <a:cxnLst/>
              <a:rect r="r" b="b" t="t" l="l"/>
              <a:pathLst>
                <a:path h="3204607" w="15818445">
                  <a:moveTo>
                    <a:pt x="0" y="0"/>
                  </a:moveTo>
                  <a:lnTo>
                    <a:pt x="15818445" y="0"/>
                  </a:lnTo>
                  <a:lnTo>
                    <a:pt x="15818445" y="3204607"/>
                  </a:lnTo>
                  <a:lnTo>
                    <a:pt x="0" y="32046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818445" cy="32522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72"/>
                </a:lnSpc>
              </a:pPr>
              <a:r>
                <a:rPr lang="en-US" sz="6999" b="true">
                  <a:solidFill>
                    <a:srgbClr val="48423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Bring Home the Barcelona Style Chair today !!!</a:t>
              </a:r>
            </a:p>
          </p:txBody>
        </p:sp>
      </p:grpSp>
      <p:sp>
        <p:nvSpPr>
          <p:cNvPr name="Freeform 11" id="11">
            <a:hlinkClick r:id="rId6" tooltip="https://pinterest.com/luxefurnishes/"/>
          </p:cNvPr>
          <p:cNvSpPr/>
          <p:nvPr/>
        </p:nvSpPr>
        <p:spPr>
          <a:xfrm flipH="false" flipV="false" rot="0">
            <a:off x="722191" y="8741772"/>
            <a:ext cx="1033056" cy="1033056"/>
          </a:xfrm>
          <a:custGeom>
            <a:avLst/>
            <a:gdLst/>
            <a:ahLst/>
            <a:cxnLst/>
            <a:rect r="r" b="b" t="t" l="l"/>
            <a:pathLst>
              <a:path h="1033056" w="1033056">
                <a:moveTo>
                  <a:pt x="0" y="0"/>
                </a:moveTo>
                <a:lnTo>
                  <a:pt x="1033056" y="0"/>
                </a:lnTo>
                <a:lnTo>
                  <a:pt x="1033056" y="1033056"/>
                </a:lnTo>
                <a:lnTo>
                  <a:pt x="0" y="10330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>
            <a:hlinkClick r:id="rId9" tooltip="https://www.facebook.com/luxefurnishes"/>
          </p:cNvPr>
          <p:cNvSpPr/>
          <p:nvPr/>
        </p:nvSpPr>
        <p:spPr>
          <a:xfrm flipH="false" flipV="false" rot="0">
            <a:off x="1910315" y="8741772"/>
            <a:ext cx="1033056" cy="1033056"/>
          </a:xfrm>
          <a:custGeom>
            <a:avLst/>
            <a:gdLst/>
            <a:ahLst/>
            <a:cxnLst/>
            <a:rect r="r" b="b" t="t" l="l"/>
            <a:pathLst>
              <a:path h="1033056" w="1033056">
                <a:moveTo>
                  <a:pt x="0" y="0"/>
                </a:moveTo>
                <a:lnTo>
                  <a:pt x="1033057" y="0"/>
                </a:lnTo>
                <a:lnTo>
                  <a:pt x="1033057" y="1033056"/>
                </a:lnTo>
                <a:lnTo>
                  <a:pt x="0" y="10330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>
            <a:hlinkClick r:id="rId12" tooltip="https://www.instagram.com/luxefurnishes/"/>
          </p:cNvPr>
          <p:cNvSpPr/>
          <p:nvPr/>
        </p:nvSpPr>
        <p:spPr>
          <a:xfrm flipH="false" flipV="false" rot="0">
            <a:off x="3112444" y="8741772"/>
            <a:ext cx="1033056" cy="1033056"/>
          </a:xfrm>
          <a:custGeom>
            <a:avLst/>
            <a:gdLst/>
            <a:ahLst/>
            <a:cxnLst/>
            <a:rect r="r" b="b" t="t" l="l"/>
            <a:pathLst>
              <a:path h="1033056" w="1033056">
                <a:moveTo>
                  <a:pt x="0" y="0"/>
                </a:moveTo>
                <a:lnTo>
                  <a:pt x="1033056" y="0"/>
                </a:lnTo>
                <a:lnTo>
                  <a:pt x="1033056" y="1033056"/>
                </a:lnTo>
                <a:lnTo>
                  <a:pt x="0" y="1033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>
            <a:hlinkClick r:id="rId15" tooltip="https://twitter.com/luxefurnishes"/>
          </p:cNvPr>
          <p:cNvSpPr/>
          <p:nvPr/>
        </p:nvSpPr>
        <p:spPr>
          <a:xfrm flipH="false" flipV="false" rot="0">
            <a:off x="4472223" y="8741772"/>
            <a:ext cx="1030473" cy="1033056"/>
          </a:xfrm>
          <a:custGeom>
            <a:avLst/>
            <a:gdLst/>
            <a:ahLst/>
            <a:cxnLst/>
            <a:rect r="r" b="b" t="t" l="l"/>
            <a:pathLst>
              <a:path h="1033056" w="1030473">
                <a:moveTo>
                  <a:pt x="0" y="0"/>
                </a:moveTo>
                <a:lnTo>
                  <a:pt x="1030474" y="0"/>
                </a:lnTo>
                <a:lnTo>
                  <a:pt x="1030474" y="1033056"/>
                </a:lnTo>
                <a:lnTo>
                  <a:pt x="0" y="10330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22191" y="3698151"/>
            <a:ext cx="755817" cy="755817"/>
          </a:xfrm>
          <a:custGeom>
            <a:avLst/>
            <a:gdLst/>
            <a:ahLst/>
            <a:cxnLst/>
            <a:rect r="r" b="b" t="t" l="l"/>
            <a:pathLst>
              <a:path h="755817" w="755817">
                <a:moveTo>
                  <a:pt x="0" y="0"/>
                </a:moveTo>
                <a:lnTo>
                  <a:pt x="755817" y="0"/>
                </a:lnTo>
                <a:lnTo>
                  <a:pt x="755817" y="755817"/>
                </a:lnTo>
                <a:lnTo>
                  <a:pt x="0" y="75581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22191" y="4765591"/>
            <a:ext cx="755817" cy="755817"/>
          </a:xfrm>
          <a:custGeom>
            <a:avLst/>
            <a:gdLst/>
            <a:ahLst/>
            <a:cxnLst/>
            <a:rect r="r" b="b" t="t" l="l"/>
            <a:pathLst>
              <a:path h="755817" w="755817">
                <a:moveTo>
                  <a:pt x="0" y="0"/>
                </a:moveTo>
                <a:lnTo>
                  <a:pt x="755817" y="0"/>
                </a:lnTo>
                <a:lnTo>
                  <a:pt x="755817" y="755818"/>
                </a:lnTo>
                <a:lnTo>
                  <a:pt x="0" y="75581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22191" y="5835734"/>
            <a:ext cx="756763" cy="755817"/>
          </a:xfrm>
          <a:custGeom>
            <a:avLst/>
            <a:gdLst/>
            <a:ahLst/>
            <a:cxnLst/>
            <a:rect r="r" b="b" t="t" l="l"/>
            <a:pathLst>
              <a:path h="755817" w="756763">
                <a:moveTo>
                  <a:pt x="0" y="0"/>
                </a:moveTo>
                <a:lnTo>
                  <a:pt x="756763" y="0"/>
                </a:lnTo>
                <a:lnTo>
                  <a:pt x="756763" y="755817"/>
                </a:lnTo>
                <a:lnTo>
                  <a:pt x="0" y="75581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745364" y="3627872"/>
            <a:ext cx="10921676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22" tooltip="https://www.luxefurnishes.com/products/premium-barcelona-chair-italian-leather-luxe-furnishes-now-available-in-uk"/>
              </a:rPr>
              <a:t>https://www.luxefurnishes.com/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45364" y="4889584"/>
            <a:ext cx="9348119" cy="63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12 Constance Street, London, England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755247" y="5883442"/>
            <a:ext cx="7388753" cy="63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23" tooltip="mailto:contact@luxefurnishes.com"/>
              </a:rPr>
              <a:t>contact@luxefurnishes.com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DAGlox_PuTQ</dc:identifier>
  <dcterms:modified xsi:type="dcterms:W3CDTF">2011-08-01T06:04:30Z</dcterms:modified>
  <cp:revision>1</cp:revision>
  <dc:title>Barcelona-Style-Chair.pptx</dc:title>
</cp:coreProperties>
</file>