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</p:sldIdLst>
  <p:sldSz cx="11430000" cy="8502650"/>
  <p:notesSz cx="11430000" cy="85026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48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1998027"/>
            <a:ext cx="9715500" cy="1353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FE14D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3609340"/>
            <a:ext cx="8001000" cy="1611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rgbClr val="D7D4CC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FE14D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rgbClr val="D7D4CC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430000" cy="64389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62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FE14D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FE14D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2385" y="1520824"/>
            <a:ext cx="10105229" cy="1073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FE14D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82615" y="2897187"/>
            <a:ext cx="5295265" cy="39554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rgbClr val="D7D4CC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5994082"/>
            <a:ext cx="36576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arenply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gamma.app/?utm_source=made-with-gamm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50265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62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3"/>
            <a:ext cx="4057651" cy="850239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86600" y="1142999"/>
            <a:ext cx="1162050" cy="89852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95402" y="2717800"/>
            <a:ext cx="5071745" cy="160655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r>
              <a:rPr lang="en-US" b="1" dirty="0"/>
              <a:t>Discover Smart: </a:t>
            </a:r>
            <a:r>
              <a:rPr lang="en-US" b="1" dirty="0" err="1"/>
              <a:t>Haren</a:t>
            </a:r>
            <a:r>
              <a:rPr lang="en-US" b="1" dirty="0"/>
              <a:t> Ply - Your PVC WPC Solution</a:t>
            </a:r>
          </a:p>
        </p:txBody>
      </p:sp>
      <p:sp>
        <p:nvSpPr>
          <p:cNvPr id="6" name="object 6"/>
          <p:cNvSpPr/>
          <p:nvPr/>
        </p:nvSpPr>
        <p:spPr>
          <a:xfrm>
            <a:off x="5822213" y="4305300"/>
            <a:ext cx="26670" cy="19050"/>
          </a:xfrm>
          <a:custGeom>
            <a:avLst/>
            <a:gdLst/>
            <a:ahLst/>
            <a:cxnLst/>
            <a:rect l="l" t="t" r="r" b="b"/>
            <a:pathLst>
              <a:path w="26670" h="19050">
                <a:moveTo>
                  <a:pt x="26431" y="0"/>
                </a:moveTo>
                <a:lnTo>
                  <a:pt x="0" y="0"/>
                </a:lnTo>
                <a:lnTo>
                  <a:pt x="0" y="19049"/>
                </a:lnTo>
                <a:lnTo>
                  <a:pt x="26431" y="19049"/>
                </a:lnTo>
                <a:lnTo>
                  <a:pt x="26431" y="0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95402" y="4765676"/>
            <a:ext cx="5741670" cy="125412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70"/>
              </a:spcBef>
            </a:pPr>
            <a:r>
              <a:rPr sz="1500" b="1" u="heavy" dirty="0">
                <a:solidFill>
                  <a:srgbClr val="FFE14D"/>
                </a:solidFill>
                <a:uFill>
                  <a:solidFill>
                    <a:srgbClr val="FFE14D"/>
                  </a:solidFill>
                </a:uFill>
                <a:latin typeface="Trebuchet MS"/>
                <a:cs typeface="Trebuchet MS"/>
                <a:hlinkClick r:id="rId4"/>
              </a:rPr>
              <a:t>Haren</a:t>
            </a:r>
            <a:r>
              <a:rPr sz="1500" b="1" u="heavy" spc="-10" dirty="0">
                <a:solidFill>
                  <a:srgbClr val="FFE14D"/>
                </a:solidFill>
                <a:uFill>
                  <a:solidFill>
                    <a:srgbClr val="FFE14D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sz="1500" b="1" u="heavy" dirty="0">
                <a:solidFill>
                  <a:srgbClr val="FFE14D"/>
                </a:solidFill>
                <a:uFill>
                  <a:solidFill>
                    <a:srgbClr val="FFE14D"/>
                  </a:solidFill>
                </a:uFill>
                <a:latin typeface="Trebuchet MS"/>
                <a:cs typeface="Trebuchet MS"/>
                <a:hlinkClick r:id="rId4"/>
              </a:rPr>
              <a:t>Ply</a:t>
            </a:r>
            <a:r>
              <a:rPr sz="1500" b="1" spc="20" dirty="0">
                <a:solidFill>
                  <a:srgbClr val="FFE14D"/>
                </a:solidFill>
                <a:latin typeface="Trebuchet MS"/>
                <a:cs typeface="Trebuchet MS"/>
              </a:rPr>
              <a:t> </a:t>
            </a:r>
            <a:r>
              <a:rPr lang="en-US" sz="1500" dirty="0">
                <a:solidFill>
                  <a:srgbClr val="D7D4CC"/>
                </a:solidFill>
                <a:latin typeface="Trebuchet MS"/>
                <a:cs typeface="Trebuchet MS"/>
              </a:rPr>
              <a:t>leads in eco-friendly PVC WPC manufacturing. Our durable, water-proof boards avoid warping or cracking. Ideal for cabinets, partitions, and bathroom vanities blending durability with elegance.</a:t>
            </a:r>
            <a:endParaRPr sz="15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305800"/>
          </a:xfrm>
          <a:custGeom>
            <a:avLst/>
            <a:gdLst/>
            <a:ahLst/>
            <a:cxnLst/>
            <a:rect l="l" t="t" r="r" b="b"/>
            <a:pathLst>
              <a:path w="11430000" h="8305800">
                <a:moveTo>
                  <a:pt x="11430000" y="0"/>
                </a:moveTo>
                <a:lnTo>
                  <a:pt x="0" y="0"/>
                </a:lnTo>
                <a:lnTo>
                  <a:pt x="0" y="8305800"/>
                </a:lnTo>
                <a:lnTo>
                  <a:pt x="11430000" y="83058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62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24098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29225" y="2943225"/>
            <a:ext cx="971549" cy="7429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2385" y="3940175"/>
            <a:ext cx="4051935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spc="585" dirty="0">
                <a:solidFill>
                  <a:srgbClr val="FFE14D"/>
                </a:solidFill>
                <a:latin typeface="SimSun-ExtB"/>
                <a:cs typeface="SimSun-ExtB"/>
              </a:rPr>
              <a:t>Wmat</a:t>
            </a:r>
            <a:r>
              <a:rPr sz="3350" spc="-685" dirty="0">
                <a:solidFill>
                  <a:srgbClr val="FFE14D"/>
                </a:solidFill>
                <a:latin typeface="SimSun-ExtB"/>
                <a:cs typeface="SimSun-ExtB"/>
              </a:rPr>
              <a:t> </a:t>
            </a:r>
            <a:r>
              <a:rPr sz="3350" spc="-254" dirty="0">
                <a:solidFill>
                  <a:srgbClr val="FFE14D"/>
                </a:solidFill>
                <a:latin typeface="SimSun-ExtB"/>
                <a:cs typeface="SimSun-ExtB"/>
              </a:rPr>
              <a:t>is</a:t>
            </a:r>
            <a:r>
              <a:rPr sz="3350" spc="-680" dirty="0">
                <a:solidFill>
                  <a:srgbClr val="FFE14D"/>
                </a:solidFill>
                <a:latin typeface="SimSun-ExtB"/>
                <a:cs typeface="SimSun-ExtB"/>
              </a:rPr>
              <a:t> </a:t>
            </a:r>
            <a:r>
              <a:rPr sz="3350" spc="660" dirty="0">
                <a:solidFill>
                  <a:srgbClr val="FFE14D"/>
                </a:solidFill>
                <a:latin typeface="SimSun-ExtB"/>
                <a:cs typeface="SimSun-ExtB"/>
              </a:rPr>
              <a:t>PVC</a:t>
            </a:r>
            <a:r>
              <a:rPr sz="3350" spc="-685" dirty="0">
                <a:solidFill>
                  <a:srgbClr val="FFE14D"/>
                </a:solidFill>
                <a:latin typeface="SimSun-ExtB"/>
                <a:cs typeface="SimSun-ExtB"/>
              </a:rPr>
              <a:t> </a:t>
            </a:r>
            <a:r>
              <a:rPr sz="3350" spc="730" dirty="0">
                <a:solidFill>
                  <a:srgbClr val="FFE14D"/>
                </a:solidFill>
                <a:latin typeface="SimSun-ExtB"/>
                <a:cs typeface="SimSun-ExtB"/>
              </a:rPr>
              <a:t>WPC?</a:t>
            </a:r>
            <a:endParaRPr sz="3350">
              <a:latin typeface="SimSun-ExtB"/>
              <a:cs typeface="SimSun-ExtB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6275" y="4800600"/>
            <a:ext cx="4943475" cy="1390650"/>
          </a:xfrm>
          <a:custGeom>
            <a:avLst/>
            <a:gdLst/>
            <a:ahLst/>
            <a:cxnLst/>
            <a:rect l="l" t="t" r="r" b="b"/>
            <a:pathLst>
              <a:path w="4943475" h="1390650">
                <a:moveTo>
                  <a:pt x="4710277" y="0"/>
                </a:moveTo>
                <a:lnTo>
                  <a:pt x="233203" y="0"/>
                </a:lnTo>
                <a:lnTo>
                  <a:pt x="225325" y="381"/>
                </a:lnTo>
                <a:lnTo>
                  <a:pt x="186317" y="6172"/>
                </a:lnTo>
                <a:lnTo>
                  <a:pt x="141540" y="21374"/>
                </a:lnTo>
                <a:lnTo>
                  <a:pt x="100587" y="45021"/>
                </a:lnTo>
                <a:lnTo>
                  <a:pt x="65032" y="76200"/>
                </a:lnTo>
                <a:lnTo>
                  <a:pt x="36244" y="113715"/>
                </a:lnTo>
                <a:lnTo>
                  <a:pt x="15328" y="156133"/>
                </a:lnTo>
                <a:lnTo>
                  <a:pt x="3091" y="201815"/>
                </a:lnTo>
                <a:lnTo>
                  <a:pt x="0" y="233197"/>
                </a:lnTo>
                <a:lnTo>
                  <a:pt x="0" y="1149553"/>
                </a:lnTo>
                <a:lnTo>
                  <a:pt x="0" y="1157439"/>
                </a:lnTo>
                <a:lnTo>
                  <a:pt x="6170" y="1204328"/>
                </a:lnTo>
                <a:lnTo>
                  <a:pt x="21376" y="1249108"/>
                </a:lnTo>
                <a:lnTo>
                  <a:pt x="45020" y="1290066"/>
                </a:lnTo>
                <a:lnTo>
                  <a:pt x="76200" y="1325613"/>
                </a:lnTo>
                <a:lnTo>
                  <a:pt x="113719" y="1354404"/>
                </a:lnTo>
                <a:lnTo>
                  <a:pt x="156131" y="1375321"/>
                </a:lnTo>
                <a:lnTo>
                  <a:pt x="201810" y="1387551"/>
                </a:lnTo>
                <a:lnTo>
                  <a:pt x="233203" y="1390650"/>
                </a:lnTo>
                <a:lnTo>
                  <a:pt x="4710277" y="1390650"/>
                </a:lnTo>
                <a:lnTo>
                  <a:pt x="4757153" y="1384477"/>
                </a:lnTo>
                <a:lnTo>
                  <a:pt x="4801933" y="1369275"/>
                </a:lnTo>
                <a:lnTo>
                  <a:pt x="4842891" y="1345628"/>
                </a:lnTo>
                <a:lnTo>
                  <a:pt x="4878438" y="1314450"/>
                </a:lnTo>
                <a:lnTo>
                  <a:pt x="4907229" y="1276934"/>
                </a:lnTo>
                <a:lnTo>
                  <a:pt x="4928146" y="1234516"/>
                </a:lnTo>
                <a:lnTo>
                  <a:pt x="4940388" y="1188834"/>
                </a:lnTo>
                <a:lnTo>
                  <a:pt x="4943475" y="1157439"/>
                </a:lnTo>
                <a:lnTo>
                  <a:pt x="4943475" y="233197"/>
                </a:lnTo>
                <a:lnTo>
                  <a:pt x="4937302" y="186321"/>
                </a:lnTo>
                <a:lnTo>
                  <a:pt x="4922100" y="141541"/>
                </a:lnTo>
                <a:lnTo>
                  <a:pt x="4898453" y="100584"/>
                </a:lnTo>
                <a:lnTo>
                  <a:pt x="4867275" y="65036"/>
                </a:lnTo>
                <a:lnTo>
                  <a:pt x="4829759" y="36245"/>
                </a:lnTo>
                <a:lnTo>
                  <a:pt x="4787341" y="15328"/>
                </a:lnTo>
                <a:lnTo>
                  <a:pt x="4741659" y="3086"/>
                </a:lnTo>
                <a:lnTo>
                  <a:pt x="4718151" y="381"/>
                </a:lnTo>
                <a:lnTo>
                  <a:pt x="4710277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55266" y="4973637"/>
            <a:ext cx="4438015" cy="93474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en-IN" sz="1600" b="1" dirty="0"/>
              <a:t>Wood Polymer Composite</a:t>
            </a:r>
          </a:p>
          <a:p>
            <a:pPr marL="12700" marR="5080">
              <a:lnSpc>
                <a:spcPct val="133300"/>
              </a:lnSpc>
              <a:spcBef>
                <a:spcPts val="720"/>
              </a:spcBef>
            </a:pPr>
            <a:r>
              <a:rPr sz="1500" spc="125" dirty="0">
                <a:solidFill>
                  <a:srgbClr val="D7D4CC"/>
                </a:solidFill>
                <a:latin typeface="Trebuchet MS"/>
                <a:cs typeface="Trebuchet MS"/>
              </a:rPr>
              <a:t>Wood</a:t>
            </a:r>
            <a:r>
              <a:rPr sz="1500" spc="-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fibers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D7D4CC"/>
                </a:solidFill>
                <a:latin typeface="Trebuchet MS"/>
                <a:cs typeface="Trebuchet MS"/>
              </a:rPr>
              <a:t>combined</a:t>
            </a:r>
            <a:r>
              <a:rPr sz="1500" spc="-7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with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105" dirty="0">
                <a:solidFill>
                  <a:srgbClr val="D7D4CC"/>
                </a:solidFill>
                <a:latin typeface="Trebuchet MS"/>
                <a:cs typeface="Trebuchet MS"/>
              </a:rPr>
              <a:t>PVC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pl&amp;stic</a:t>
            </a:r>
            <a:r>
              <a:rPr sz="1500" spc="-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to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cre&amp;te </a:t>
            </a:r>
            <a:r>
              <a:rPr sz="1500" spc="55" dirty="0">
                <a:solidFill>
                  <a:srgbClr val="D7D4CC"/>
                </a:solidFill>
                <a:latin typeface="Trebuchet MS"/>
                <a:cs typeface="Trebuchet MS"/>
              </a:rPr>
              <a:t>strong</a:t>
            </a:r>
            <a:r>
              <a:rPr sz="1500" spc="-5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composite.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10250" y="4800600"/>
            <a:ext cx="4943475" cy="1390650"/>
          </a:xfrm>
          <a:custGeom>
            <a:avLst/>
            <a:gdLst/>
            <a:ahLst/>
            <a:cxnLst/>
            <a:rect l="l" t="t" r="r" b="b"/>
            <a:pathLst>
              <a:path w="4943475" h="1390650">
                <a:moveTo>
                  <a:pt x="4710277" y="0"/>
                </a:moveTo>
                <a:lnTo>
                  <a:pt x="233210" y="0"/>
                </a:lnTo>
                <a:lnTo>
                  <a:pt x="225336" y="381"/>
                </a:lnTo>
                <a:lnTo>
                  <a:pt x="186321" y="6172"/>
                </a:lnTo>
                <a:lnTo>
                  <a:pt x="141541" y="21374"/>
                </a:lnTo>
                <a:lnTo>
                  <a:pt x="100584" y="45021"/>
                </a:lnTo>
                <a:lnTo>
                  <a:pt x="65036" y="76200"/>
                </a:lnTo>
                <a:lnTo>
                  <a:pt x="36245" y="113715"/>
                </a:lnTo>
                <a:lnTo>
                  <a:pt x="15328" y="156133"/>
                </a:lnTo>
                <a:lnTo>
                  <a:pt x="3086" y="201815"/>
                </a:lnTo>
                <a:lnTo>
                  <a:pt x="0" y="233197"/>
                </a:lnTo>
                <a:lnTo>
                  <a:pt x="0" y="1149553"/>
                </a:lnTo>
                <a:lnTo>
                  <a:pt x="0" y="1157439"/>
                </a:lnTo>
                <a:lnTo>
                  <a:pt x="6172" y="1204328"/>
                </a:lnTo>
                <a:lnTo>
                  <a:pt x="21374" y="1249108"/>
                </a:lnTo>
                <a:lnTo>
                  <a:pt x="45021" y="1290066"/>
                </a:lnTo>
                <a:lnTo>
                  <a:pt x="76200" y="1325613"/>
                </a:lnTo>
                <a:lnTo>
                  <a:pt x="113715" y="1354404"/>
                </a:lnTo>
                <a:lnTo>
                  <a:pt x="156133" y="1375321"/>
                </a:lnTo>
                <a:lnTo>
                  <a:pt x="201815" y="1387551"/>
                </a:lnTo>
                <a:lnTo>
                  <a:pt x="233210" y="1390650"/>
                </a:lnTo>
                <a:lnTo>
                  <a:pt x="4710277" y="1390650"/>
                </a:lnTo>
                <a:lnTo>
                  <a:pt x="4757153" y="1384477"/>
                </a:lnTo>
                <a:lnTo>
                  <a:pt x="4801933" y="1369275"/>
                </a:lnTo>
                <a:lnTo>
                  <a:pt x="4842891" y="1345628"/>
                </a:lnTo>
                <a:lnTo>
                  <a:pt x="4878438" y="1314450"/>
                </a:lnTo>
                <a:lnTo>
                  <a:pt x="4907229" y="1276934"/>
                </a:lnTo>
                <a:lnTo>
                  <a:pt x="4928146" y="1234516"/>
                </a:lnTo>
                <a:lnTo>
                  <a:pt x="4940388" y="1188834"/>
                </a:lnTo>
                <a:lnTo>
                  <a:pt x="4943475" y="1157439"/>
                </a:lnTo>
                <a:lnTo>
                  <a:pt x="4943475" y="233197"/>
                </a:lnTo>
                <a:lnTo>
                  <a:pt x="4937302" y="186321"/>
                </a:lnTo>
                <a:lnTo>
                  <a:pt x="4922100" y="141541"/>
                </a:lnTo>
                <a:lnTo>
                  <a:pt x="4898453" y="100584"/>
                </a:lnTo>
                <a:lnTo>
                  <a:pt x="4867275" y="65036"/>
                </a:lnTo>
                <a:lnTo>
                  <a:pt x="4829759" y="36245"/>
                </a:lnTo>
                <a:lnTo>
                  <a:pt x="4787341" y="15328"/>
                </a:lnTo>
                <a:lnTo>
                  <a:pt x="4741659" y="3086"/>
                </a:lnTo>
                <a:lnTo>
                  <a:pt x="4718151" y="381"/>
                </a:lnTo>
                <a:lnTo>
                  <a:pt x="4710277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991618" y="4973637"/>
            <a:ext cx="4538345" cy="93474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en-IN" sz="1600" b="1" dirty="0"/>
              <a:t>Key Advantages</a:t>
            </a:r>
          </a:p>
          <a:p>
            <a:pPr marL="12700" marR="5080">
              <a:lnSpc>
                <a:spcPct val="133300"/>
              </a:lnSpc>
              <a:spcBef>
                <a:spcPts val="720"/>
              </a:spcBef>
            </a:pPr>
            <a:r>
              <a:rPr sz="1500" spc="85" dirty="0">
                <a:solidFill>
                  <a:srgbClr val="D7D4CC"/>
                </a:solidFill>
                <a:latin typeface="Trebuchet MS"/>
                <a:cs typeface="Trebuchet MS"/>
              </a:rPr>
              <a:t>Combines</a:t>
            </a:r>
            <a:r>
              <a:rPr sz="1500" spc="-7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105" dirty="0">
                <a:solidFill>
                  <a:srgbClr val="D7D4CC"/>
                </a:solidFill>
                <a:latin typeface="Trebuchet MS"/>
                <a:cs typeface="Trebuchet MS"/>
              </a:rPr>
              <a:t>wood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&amp;esthetics</a:t>
            </a:r>
            <a:r>
              <a:rPr sz="1500" spc="-7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with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pl</a:t>
            </a:r>
            <a:r>
              <a:rPr lang="en-US" sz="1500" spc="-45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stic’s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dur&amp;bility &amp;nd</a:t>
            </a:r>
            <a:r>
              <a:rPr sz="1500" spc="7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moisture</a:t>
            </a:r>
            <a:r>
              <a:rPr sz="1500" spc="7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resist&amp;nce.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76275" y="6381750"/>
            <a:ext cx="4943475" cy="1390650"/>
          </a:xfrm>
          <a:custGeom>
            <a:avLst/>
            <a:gdLst/>
            <a:ahLst/>
            <a:cxnLst/>
            <a:rect l="l" t="t" r="r" b="b"/>
            <a:pathLst>
              <a:path w="4943475" h="1390650">
                <a:moveTo>
                  <a:pt x="4710277" y="0"/>
                </a:moveTo>
                <a:lnTo>
                  <a:pt x="233203" y="0"/>
                </a:lnTo>
                <a:lnTo>
                  <a:pt x="225325" y="381"/>
                </a:lnTo>
                <a:lnTo>
                  <a:pt x="186317" y="6172"/>
                </a:lnTo>
                <a:lnTo>
                  <a:pt x="141540" y="21374"/>
                </a:lnTo>
                <a:lnTo>
                  <a:pt x="100587" y="45021"/>
                </a:lnTo>
                <a:lnTo>
                  <a:pt x="65032" y="76200"/>
                </a:lnTo>
                <a:lnTo>
                  <a:pt x="36244" y="113715"/>
                </a:lnTo>
                <a:lnTo>
                  <a:pt x="15328" y="156133"/>
                </a:lnTo>
                <a:lnTo>
                  <a:pt x="3091" y="201815"/>
                </a:lnTo>
                <a:lnTo>
                  <a:pt x="0" y="233197"/>
                </a:lnTo>
                <a:lnTo>
                  <a:pt x="0" y="1149548"/>
                </a:lnTo>
                <a:lnTo>
                  <a:pt x="0" y="1157446"/>
                </a:lnTo>
                <a:lnTo>
                  <a:pt x="6170" y="1204327"/>
                </a:lnTo>
                <a:lnTo>
                  <a:pt x="21376" y="1249109"/>
                </a:lnTo>
                <a:lnTo>
                  <a:pt x="45020" y="1290062"/>
                </a:lnTo>
                <a:lnTo>
                  <a:pt x="76200" y="1325617"/>
                </a:lnTo>
                <a:lnTo>
                  <a:pt x="113719" y="1354400"/>
                </a:lnTo>
                <a:lnTo>
                  <a:pt x="156131" y="1375316"/>
                </a:lnTo>
                <a:lnTo>
                  <a:pt x="201810" y="1387558"/>
                </a:lnTo>
                <a:lnTo>
                  <a:pt x="233203" y="1390650"/>
                </a:lnTo>
                <a:lnTo>
                  <a:pt x="4710277" y="1390650"/>
                </a:lnTo>
                <a:lnTo>
                  <a:pt x="4757153" y="1384474"/>
                </a:lnTo>
                <a:lnTo>
                  <a:pt x="4801933" y="1369273"/>
                </a:lnTo>
                <a:lnTo>
                  <a:pt x="4842891" y="1345629"/>
                </a:lnTo>
                <a:lnTo>
                  <a:pt x="4878438" y="1314450"/>
                </a:lnTo>
                <a:lnTo>
                  <a:pt x="4907229" y="1276930"/>
                </a:lnTo>
                <a:lnTo>
                  <a:pt x="4928146" y="1234518"/>
                </a:lnTo>
                <a:lnTo>
                  <a:pt x="4940388" y="1188839"/>
                </a:lnTo>
                <a:lnTo>
                  <a:pt x="4943475" y="1157446"/>
                </a:lnTo>
                <a:lnTo>
                  <a:pt x="4943475" y="233197"/>
                </a:lnTo>
                <a:lnTo>
                  <a:pt x="4937302" y="186321"/>
                </a:lnTo>
                <a:lnTo>
                  <a:pt x="4922100" y="141541"/>
                </a:lnTo>
                <a:lnTo>
                  <a:pt x="4898453" y="100584"/>
                </a:lnTo>
                <a:lnTo>
                  <a:pt x="4867275" y="65036"/>
                </a:lnTo>
                <a:lnTo>
                  <a:pt x="4829759" y="36245"/>
                </a:lnTo>
                <a:lnTo>
                  <a:pt x="4787341" y="15328"/>
                </a:lnTo>
                <a:lnTo>
                  <a:pt x="4741659" y="3086"/>
                </a:lnTo>
                <a:lnTo>
                  <a:pt x="4718151" y="381"/>
                </a:lnTo>
                <a:lnTo>
                  <a:pt x="4710277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55266" y="6545262"/>
            <a:ext cx="4180204" cy="9475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en-IN" sz="1600" b="1" dirty="0"/>
              <a:t>Sustainability</a:t>
            </a:r>
          </a:p>
          <a:p>
            <a:pPr marL="12700" marR="5080">
              <a:lnSpc>
                <a:spcPct val="133300"/>
              </a:lnSpc>
              <a:spcBef>
                <a:spcPts val="795"/>
              </a:spcBef>
            </a:pPr>
            <a:r>
              <a:rPr sz="1500" spc="60" dirty="0">
                <a:solidFill>
                  <a:srgbClr val="D7D4CC"/>
                </a:solidFill>
                <a:latin typeface="Trebuchet MS"/>
                <a:cs typeface="Trebuchet MS"/>
              </a:rPr>
              <a:t>Eco-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friendly</a:t>
            </a:r>
            <a:r>
              <a:rPr sz="1500" spc="-3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60" dirty="0">
                <a:solidFill>
                  <a:srgbClr val="D7D4CC"/>
                </a:solidFill>
                <a:latin typeface="Trebuchet MS"/>
                <a:cs typeface="Trebuchet MS"/>
              </a:rPr>
              <a:t>m</a:t>
            </a:r>
            <a:r>
              <a:rPr lang="en-US" sz="1500" spc="-6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60" dirty="0">
                <a:solidFill>
                  <a:srgbClr val="D7D4CC"/>
                </a:solidFill>
                <a:latin typeface="Trebuchet MS"/>
                <a:cs typeface="Trebuchet MS"/>
              </a:rPr>
              <a:t>teri</a:t>
            </a:r>
            <a:r>
              <a:rPr lang="en-US" sz="1500" spc="-6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60" dirty="0">
                <a:solidFill>
                  <a:srgbClr val="D7D4CC"/>
                </a:solidFill>
                <a:latin typeface="Trebuchet MS"/>
                <a:cs typeface="Trebuchet MS"/>
              </a:rPr>
              <a:t>l</a:t>
            </a:r>
            <a:r>
              <a:rPr sz="1500" spc="-4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D7D4CC"/>
                </a:solidFill>
                <a:latin typeface="Trebuchet MS"/>
                <a:cs typeface="Trebuchet MS"/>
              </a:rPr>
              <a:t>reduces</a:t>
            </a:r>
            <a:r>
              <a:rPr sz="1500" spc="1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80" dirty="0">
                <a:solidFill>
                  <a:srgbClr val="D7D4CC"/>
                </a:solidFill>
                <a:latin typeface="Trebuchet MS"/>
                <a:cs typeface="Trebuchet MS"/>
              </a:rPr>
              <a:t>need</a:t>
            </a:r>
            <a:r>
              <a:rPr sz="1500" spc="1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for</a:t>
            </a:r>
            <a:r>
              <a:rPr sz="1500" spc="-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n</a:t>
            </a:r>
            <a:r>
              <a:rPr lang="en-US" sz="1500" spc="-45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tur</a:t>
            </a:r>
            <a:r>
              <a:rPr lang="en-US" sz="1500" spc="-45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l </a:t>
            </a:r>
            <a:r>
              <a:rPr sz="1500" spc="105" dirty="0">
                <a:solidFill>
                  <a:srgbClr val="D7D4CC"/>
                </a:solidFill>
                <a:latin typeface="Trebuchet MS"/>
                <a:cs typeface="Trebuchet MS"/>
              </a:rPr>
              <a:t>wood</a:t>
            </a:r>
            <a:r>
              <a:rPr sz="1500" spc="-7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h</a:t>
            </a:r>
            <a:r>
              <a:rPr lang="en-US" sz="1500" spc="-1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rvesting.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10250" y="6381750"/>
            <a:ext cx="4943475" cy="1390650"/>
          </a:xfrm>
          <a:custGeom>
            <a:avLst/>
            <a:gdLst/>
            <a:ahLst/>
            <a:cxnLst/>
            <a:rect l="l" t="t" r="r" b="b"/>
            <a:pathLst>
              <a:path w="4943475" h="1390650">
                <a:moveTo>
                  <a:pt x="4710277" y="0"/>
                </a:moveTo>
                <a:lnTo>
                  <a:pt x="233210" y="0"/>
                </a:lnTo>
                <a:lnTo>
                  <a:pt x="225336" y="381"/>
                </a:lnTo>
                <a:lnTo>
                  <a:pt x="186321" y="6172"/>
                </a:lnTo>
                <a:lnTo>
                  <a:pt x="141541" y="21374"/>
                </a:lnTo>
                <a:lnTo>
                  <a:pt x="100584" y="45021"/>
                </a:lnTo>
                <a:lnTo>
                  <a:pt x="65036" y="76200"/>
                </a:lnTo>
                <a:lnTo>
                  <a:pt x="36245" y="113715"/>
                </a:lnTo>
                <a:lnTo>
                  <a:pt x="15328" y="156133"/>
                </a:lnTo>
                <a:lnTo>
                  <a:pt x="3086" y="201815"/>
                </a:lnTo>
                <a:lnTo>
                  <a:pt x="0" y="233197"/>
                </a:lnTo>
                <a:lnTo>
                  <a:pt x="0" y="1149548"/>
                </a:lnTo>
                <a:lnTo>
                  <a:pt x="0" y="1157446"/>
                </a:lnTo>
                <a:lnTo>
                  <a:pt x="6172" y="1204327"/>
                </a:lnTo>
                <a:lnTo>
                  <a:pt x="21374" y="1249109"/>
                </a:lnTo>
                <a:lnTo>
                  <a:pt x="45021" y="1290062"/>
                </a:lnTo>
                <a:lnTo>
                  <a:pt x="76200" y="1325617"/>
                </a:lnTo>
                <a:lnTo>
                  <a:pt x="113715" y="1354400"/>
                </a:lnTo>
                <a:lnTo>
                  <a:pt x="156133" y="1375316"/>
                </a:lnTo>
                <a:lnTo>
                  <a:pt x="201815" y="1387558"/>
                </a:lnTo>
                <a:lnTo>
                  <a:pt x="233210" y="1390650"/>
                </a:lnTo>
                <a:lnTo>
                  <a:pt x="4710277" y="1390650"/>
                </a:lnTo>
                <a:lnTo>
                  <a:pt x="4757153" y="1384474"/>
                </a:lnTo>
                <a:lnTo>
                  <a:pt x="4801933" y="1369273"/>
                </a:lnTo>
                <a:lnTo>
                  <a:pt x="4842891" y="1345629"/>
                </a:lnTo>
                <a:lnTo>
                  <a:pt x="4878438" y="1314450"/>
                </a:lnTo>
                <a:lnTo>
                  <a:pt x="4907229" y="1276930"/>
                </a:lnTo>
                <a:lnTo>
                  <a:pt x="4928146" y="1234518"/>
                </a:lnTo>
                <a:lnTo>
                  <a:pt x="4940388" y="1188839"/>
                </a:lnTo>
                <a:lnTo>
                  <a:pt x="4943475" y="1157446"/>
                </a:lnTo>
                <a:lnTo>
                  <a:pt x="4943475" y="233197"/>
                </a:lnTo>
                <a:lnTo>
                  <a:pt x="4937302" y="186321"/>
                </a:lnTo>
                <a:lnTo>
                  <a:pt x="4922100" y="141541"/>
                </a:lnTo>
                <a:lnTo>
                  <a:pt x="4898453" y="100584"/>
                </a:lnTo>
                <a:lnTo>
                  <a:pt x="4867275" y="65036"/>
                </a:lnTo>
                <a:lnTo>
                  <a:pt x="4829759" y="36245"/>
                </a:lnTo>
                <a:lnTo>
                  <a:pt x="4787341" y="15328"/>
                </a:lnTo>
                <a:lnTo>
                  <a:pt x="4741659" y="3086"/>
                </a:lnTo>
                <a:lnTo>
                  <a:pt x="4718151" y="381"/>
                </a:lnTo>
                <a:lnTo>
                  <a:pt x="4710277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991618" y="6545262"/>
            <a:ext cx="4058285" cy="9475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en-IN" sz="1600" b="1" dirty="0"/>
              <a:t>Manufacturing Process</a:t>
            </a:r>
          </a:p>
          <a:p>
            <a:pPr marL="12700" marR="5080">
              <a:lnSpc>
                <a:spcPct val="133300"/>
              </a:lnSpc>
              <a:spcBef>
                <a:spcPts val="795"/>
              </a:spcBef>
            </a:pPr>
            <a:r>
              <a:rPr sz="1500" spc="50" dirty="0">
                <a:solidFill>
                  <a:srgbClr val="D7D4CC"/>
                </a:solidFill>
                <a:latin typeface="Trebuchet MS"/>
                <a:cs typeface="Trebuchet MS"/>
              </a:rPr>
              <a:t>Adv</a:t>
            </a:r>
            <a:r>
              <a:rPr lang="en-US" sz="1500" spc="5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50" dirty="0">
                <a:solidFill>
                  <a:srgbClr val="D7D4CC"/>
                </a:solidFill>
                <a:latin typeface="Trebuchet MS"/>
                <a:cs typeface="Trebuchet MS"/>
              </a:rPr>
              <a:t>nced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extrusion</a:t>
            </a:r>
            <a:r>
              <a:rPr sz="1500" spc="-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lang="en-US" sz="1500" spc="-1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nd</a:t>
            </a:r>
            <a:r>
              <a:rPr sz="1500" spc="-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D7D4CC"/>
                </a:solidFill>
                <a:latin typeface="Trebuchet MS"/>
                <a:cs typeface="Trebuchet MS"/>
              </a:rPr>
              <a:t>molding</a:t>
            </a:r>
            <a:r>
              <a:rPr sz="1500" spc="-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D7D4CC"/>
                </a:solidFill>
                <a:latin typeface="Trebuchet MS"/>
                <a:cs typeface="Trebuchet MS"/>
              </a:rPr>
              <a:t>techniques </a:t>
            </a:r>
            <a:r>
              <a:rPr sz="1500" spc="60" dirty="0">
                <a:solidFill>
                  <a:srgbClr val="D7D4CC"/>
                </a:solidFill>
                <a:latin typeface="Trebuchet MS"/>
                <a:cs typeface="Trebuchet MS"/>
              </a:rPr>
              <a:t>ensuring</a:t>
            </a:r>
            <a:r>
              <a:rPr sz="1500" spc="-5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D7D4CC"/>
                </a:solidFill>
                <a:latin typeface="Trebuchet MS"/>
                <a:cs typeface="Trebuchet MS"/>
              </a:rPr>
              <a:t>qu</a:t>
            </a:r>
            <a:r>
              <a:rPr lang="en-US" sz="1500" spc="-2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20" dirty="0">
                <a:solidFill>
                  <a:srgbClr val="D7D4CC"/>
                </a:solidFill>
                <a:latin typeface="Trebuchet MS"/>
                <a:cs typeface="Trebuchet MS"/>
              </a:rPr>
              <a:t>lity</a:t>
            </a:r>
            <a:r>
              <a:rPr sz="1500" spc="-9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&amp;nd</a:t>
            </a:r>
            <a:r>
              <a:rPr sz="1500" spc="-5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precision.</a:t>
            </a:r>
            <a:endParaRPr sz="15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502650"/>
          </a:xfrm>
          <a:custGeom>
            <a:avLst/>
            <a:gdLst/>
            <a:ahLst/>
            <a:cxnLst/>
            <a:rect l="l" t="t" r="r" b="b"/>
            <a:pathLst>
              <a:path w="11430000" h="7848600">
                <a:moveTo>
                  <a:pt x="11430000" y="0"/>
                </a:moveTo>
                <a:lnTo>
                  <a:pt x="0" y="0"/>
                </a:lnTo>
                <a:lnTo>
                  <a:pt x="0" y="7848600"/>
                </a:lnTo>
                <a:lnTo>
                  <a:pt x="11430000" y="78486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62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24098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29225" y="2943225"/>
            <a:ext cx="971549" cy="7429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2385" y="3930650"/>
            <a:ext cx="8738870" cy="57002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r>
              <a:rPr lang="en-IN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parajita" panose="02020603050405020304" pitchFamily="18" charset="0"/>
              </a:rPr>
              <a:t>Haren</a:t>
            </a:r>
            <a:r>
              <a:rPr lang="en-I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parajita" panose="02020603050405020304" pitchFamily="18" charset="0"/>
              </a:rPr>
              <a:t> Ply: Eco-Friendly Manufacturing</a:t>
            </a:r>
          </a:p>
        </p:txBody>
      </p:sp>
      <p:sp>
        <p:nvSpPr>
          <p:cNvPr id="6" name="object 6"/>
          <p:cNvSpPr/>
          <p:nvPr/>
        </p:nvSpPr>
        <p:spPr>
          <a:xfrm>
            <a:off x="676275" y="4800600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6"/>
                </a:lnTo>
                <a:lnTo>
                  <a:pt x="83780" y="44196"/>
                </a:lnTo>
                <a:lnTo>
                  <a:pt x="53102" y="72923"/>
                </a:lnTo>
                <a:lnTo>
                  <a:pt x="28614" y="107099"/>
                </a:lnTo>
                <a:lnTo>
                  <a:pt x="11266" y="145389"/>
                </a:lnTo>
                <a:lnTo>
                  <a:pt x="1720" y="186321"/>
                </a:lnTo>
                <a:lnTo>
                  <a:pt x="0" y="207289"/>
                </a:lnTo>
                <a:lnTo>
                  <a:pt x="0" y="221335"/>
                </a:lnTo>
                <a:lnTo>
                  <a:pt x="5486" y="263004"/>
                </a:lnTo>
                <a:lnTo>
                  <a:pt x="19000" y="302806"/>
                </a:lnTo>
                <a:lnTo>
                  <a:pt x="40020" y="339217"/>
                </a:lnTo>
                <a:lnTo>
                  <a:pt x="67731" y="370814"/>
                </a:lnTo>
                <a:lnTo>
                  <a:pt x="101084" y="396405"/>
                </a:lnTo>
                <a:lnTo>
                  <a:pt x="138781" y="414997"/>
                </a:lnTo>
                <a:lnTo>
                  <a:pt x="179387" y="425881"/>
                </a:lnTo>
                <a:lnTo>
                  <a:pt x="207293" y="428625"/>
                </a:lnTo>
                <a:lnTo>
                  <a:pt x="221331" y="428625"/>
                </a:lnTo>
                <a:lnTo>
                  <a:pt x="263009" y="423138"/>
                </a:lnTo>
                <a:lnTo>
                  <a:pt x="302811" y="409625"/>
                </a:lnTo>
                <a:lnTo>
                  <a:pt x="339214" y="388607"/>
                </a:lnTo>
                <a:lnTo>
                  <a:pt x="370814" y="360895"/>
                </a:lnTo>
                <a:lnTo>
                  <a:pt x="396408" y="327545"/>
                </a:lnTo>
                <a:lnTo>
                  <a:pt x="414997" y="289839"/>
                </a:lnTo>
                <a:lnTo>
                  <a:pt x="425876" y="249237"/>
                </a:lnTo>
                <a:lnTo>
                  <a:pt x="428625" y="221335"/>
                </a:lnTo>
                <a:lnTo>
                  <a:pt x="428625" y="214312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4" y="125818"/>
                </a:lnTo>
                <a:lnTo>
                  <a:pt x="388604" y="89408"/>
                </a:lnTo>
                <a:lnTo>
                  <a:pt x="360893" y="57810"/>
                </a:lnTo>
                <a:lnTo>
                  <a:pt x="327540" y="32219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89253" y="4840287"/>
            <a:ext cx="3176905" cy="7457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IN" sz="1650" b="1" spc="140" dirty="0">
                <a:solidFill>
                  <a:srgbClr val="D7D4CC"/>
                </a:solidFill>
                <a:latin typeface="SimSun-ExtB"/>
                <a:cs typeface="SimSun-ExtB"/>
              </a:rPr>
              <a:t>Reduced Carbon Footprint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00" spc="90" dirty="0">
                <a:solidFill>
                  <a:srgbClr val="D7D4CC"/>
                </a:solidFill>
                <a:latin typeface="Trebuchet MS"/>
                <a:cs typeface="Trebuchet MS"/>
              </a:rPr>
              <a:t>Eco-</a:t>
            </a:r>
            <a:r>
              <a:rPr sz="1500" spc="75" dirty="0">
                <a:solidFill>
                  <a:srgbClr val="D7D4CC"/>
                </a:solidFill>
                <a:latin typeface="Trebuchet MS"/>
                <a:cs typeface="Trebuchet MS"/>
              </a:rPr>
              <a:t>conscious</a:t>
            </a:r>
            <a:r>
              <a:rPr sz="1500" spc="-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D7D4CC"/>
                </a:solidFill>
                <a:latin typeface="Trebuchet MS"/>
                <a:cs typeface="Trebuchet MS"/>
              </a:rPr>
              <a:t>processes</a:t>
            </a:r>
            <a:r>
              <a:rPr sz="1500" spc="-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minimize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environment&amp;l</a:t>
            </a:r>
            <a:r>
              <a:rPr sz="1500" spc="10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imp&amp;ct.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38825" y="4800600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21335" y="0"/>
                </a:moveTo>
                <a:lnTo>
                  <a:pt x="207289" y="0"/>
                </a:lnTo>
                <a:lnTo>
                  <a:pt x="200291" y="342"/>
                </a:lnTo>
                <a:lnTo>
                  <a:pt x="158813" y="7188"/>
                </a:lnTo>
                <a:lnTo>
                  <a:pt x="119468" y="21996"/>
                </a:lnTo>
                <a:lnTo>
                  <a:pt x="83781" y="44196"/>
                </a:lnTo>
                <a:lnTo>
                  <a:pt x="53098" y="72923"/>
                </a:lnTo>
                <a:lnTo>
                  <a:pt x="28613" y="107099"/>
                </a:lnTo>
                <a:lnTo>
                  <a:pt x="11264" y="145389"/>
                </a:lnTo>
                <a:lnTo>
                  <a:pt x="1727" y="186321"/>
                </a:lnTo>
                <a:lnTo>
                  <a:pt x="0" y="207289"/>
                </a:lnTo>
                <a:lnTo>
                  <a:pt x="0" y="221335"/>
                </a:lnTo>
                <a:lnTo>
                  <a:pt x="5486" y="263004"/>
                </a:lnTo>
                <a:lnTo>
                  <a:pt x="18999" y="302806"/>
                </a:lnTo>
                <a:lnTo>
                  <a:pt x="40017" y="339217"/>
                </a:lnTo>
                <a:lnTo>
                  <a:pt x="67729" y="370814"/>
                </a:lnTo>
                <a:lnTo>
                  <a:pt x="101079" y="396405"/>
                </a:lnTo>
                <a:lnTo>
                  <a:pt x="138785" y="414997"/>
                </a:lnTo>
                <a:lnTo>
                  <a:pt x="179387" y="425881"/>
                </a:lnTo>
                <a:lnTo>
                  <a:pt x="207289" y="428625"/>
                </a:lnTo>
                <a:lnTo>
                  <a:pt x="221335" y="428625"/>
                </a:lnTo>
                <a:lnTo>
                  <a:pt x="263004" y="423138"/>
                </a:lnTo>
                <a:lnTo>
                  <a:pt x="302806" y="409625"/>
                </a:lnTo>
                <a:lnTo>
                  <a:pt x="339217" y="388607"/>
                </a:lnTo>
                <a:lnTo>
                  <a:pt x="370814" y="360895"/>
                </a:lnTo>
                <a:lnTo>
                  <a:pt x="396405" y="327545"/>
                </a:lnTo>
                <a:lnTo>
                  <a:pt x="414997" y="289839"/>
                </a:lnTo>
                <a:lnTo>
                  <a:pt x="425881" y="249237"/>
                </a:lnTo>
                <a:lnTo>
                  <a:pt x="428625" y="221335"/>
                </a:lnTo>
                <a:lnTo>
                  <a:pt x="428625" y="214312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5" y="125818"/>
                </a:lnTo>
                <a:lnTo>
                  <a:pt x="388607" y="89408"/>
                </a:lnTo>
                <a:lnTo>
                  <a:pt x="360883" y="57810"/>
                </a:lnTo>
                <a:lnTo>
                  <a:pt x="327545" y="32219"/>
                </a:lnTo>
                <a:lnTo>
                  <a:pt x="289839" y="13627"/>
                </a:lnTo>
                <a:lnTo>
                  <a:pt x="249237" y="2743"/>
                </a:lnTo>
                <a:lnTo>
                  <a:pt x="228333" y="342"/>
                </a:lnTo>
                <a:lnTo>
                  <a:pt x="221335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449720" y="4784725"/>
            <a:ext cx="3576320" cy="7457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IN" sz="1650" b="1" spc="125" dirty="0">
                <a:solidFill>
                  <a:srgbClr val="D7D4CC"/>
                </a:solidFill>
                <a:latin typeface="SimSun-ExtB"/>
                <a:cs typeface="SimSun-ExtB"/>
              </a:rPr>
              <a:t>Recycled PVC Content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00" spc="125" dirty="0">
                <a:solidFill>
                  <a:srgbClr val="D7D4CC"/>
                </a:solidFill>
                <a:latin typeface="Trebuchet MS"/>
                <a:cs typeface="Trebuchet MS"/>
              </a:rPr>
              <a:t>Up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to</a:t>
            </a:r>
            <a:r>
              <a:rPr sz="1500" spc="-4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114" dirty="0">
                <a:solidFill>
                  <a:srgbClr val="D7D4CC"/>
                </a:solidFill>
                <a:latin typeface="Trebuchet MS"/>
                <a:cs typeface="Trebuchet MS"/>
              </a:rPr>
              <a:t>7o%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of</a:t>
            </a:r>
            <a:r>
              <a:rPr sz="1500" spc="-8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60" dirty="0">
                <a:solidFill>
                  <a:srgbClr val="D7D4CC"/>
                </a:solidFill>
                <a:latin typeface="Trebuchet MS"/>
                <a:cs typeface="Trebuchet MS"/>
              </a:rPr>
              <a:t>r</a:t>
            </a:r>
            <a:r>
              <a:rPr lang="en-US" sz="1500" spc="-6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60" dirty="0">
                <a:solidFill>
                  <a:srgbClr val="D7D4CC"/>
                </a:solidFill>
                <a:latin typeface="Trebuchet MS"/>
                <a:cs typeface="Trebuchet MS"/>
              </a:rPr>
              <a:t>w</a:t>
            </a:r>
            <a:r>
              <a:rPr sz="1500" spc="-9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lang="en-US" sz="1500" spc="-60" dirty="0">
                <a:solidFill>
                  <a:srgbClr val="D7D4CC"/>
                </a:solidFill>
                <a:latin typeface="Trebuchet MS"/>
                <a:cs typeface="Trebuchet MS"/>
              </a:rPr>
              <a:t>Material</a:t>
            </a:r>
            <a:r>
              <a:rPr sz="1500" spc="-9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D7D4CC"/>
                </a:solidFill>
                <a:latin typeface="Trebuchet MS"/>
                <a:cs typeface="Trebuchet MS"/>
              </a:rPr>
              <a:t>sourced</a:t>
            </a:r>
            <a:r>
              <a:rPr sz="1500" spc="-4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D7D4CC"/>
                </a:solidFill>
                <a:latin typeface="Trebuchet MS"/>
                <a:cs typeface="Trebuchet MS"/>
              </a:rPr>
              <a:t>from </a:t>
            </a:r>
            <a:r>
              <a:rPr sz="1500" spc="55" dirty="0">
                <a:solidFill>
                  <a:srgbClr val="D7D4CC"/>
                </a:solidFill>
                <a:latin typeface="Trebuchet MS"/>
                <a:cs typeface="Trebuchet MS"/>
              </a:rPr>
              <a:t>recycled</a:t>
            </a:r>
            <a:r>
              <a:rPr sz="1500" spc="-6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pl</a:t>
            </a:r>
            <a:r>
              <a:rPr lang="en-US" sz="1500" spc="-1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stics.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76275" y="6248400"/>
            <a:ext cx="428625" cy="4381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6"/>
                </a:lnTo>
                <a:lnTo>
                  <a:pt x="83780" y="44196"/>
                </a:lnTo>
                <a:lnTo>
                  <a:pt x="53102" y="72923"/>
                </a:lnTo>
                <a:lnTo>
                  <a:pt x="28614" y="107099"/>
                </a:lnTo>
                <a:lnTo>
                  <a:pt x="11266" y="145389"/>
                </a:lnTo>
                <a:lnTo>
                  <a:pt x="1720" y="186321"/>
                </a:lnTo>
                <a:lnTo>
                  <a:pt x="0" y="207289"/>
                </a:lnTo>
                <a:lnTo>
                  <a:pt x="0" y="223837"/>
                </a:lnTo>
                <a:lnTo>
                  <a:pt x="0" y="230860"/>
                </a:lnTo>
                <a:lnTo>
                  <a:pt x="5486" y="272529"/>
                </a:lnTo>
                <a:lnTo>
                  <a:pt x="19000" y="312331"/>
                </a:lnTo>
                <a:lnTo>
                  <a:pt x="40020" y="348739"/>
                </a:lnTo>
                <a:lnTo>
                  <a:pt x="67731" y="380339"/>
                </a:lnTo>
                <a:lnTo>
                  <a:pt x="101084" y="405928"/>
                </a:lnTo>
                <a:lnTo>
                  <a:pt x="138781" y="424522"/>
                </a:lnTo>
                <a:lnTo>
                  <a:pt x="179387" y="435401"/>
                </a:lnTo>
                <a:lnTo>
                  <a:pt x="207293" y="438150"/>
                </a:lnTo>
                <a:lnTo>
                  <a:pt x="221331" y="438150"/>
                </a:lnTo>
                <a:lnTo>
                  <a:pt x="263009" y="432663"/>
                </a:lnTo>
                <a:lnTo>
                  <a:pt x="302811" y="419149"/>
                </a:lnTo>
                <a:lnTo>
                  <a:pt x="339214" y="398129"/>
                </a:lnTo>
                <a:lnTo>
                  <a:pt x="370814" y="370413"/>
                </a:lnTo>
                <a:lnTo>
                  <a:pt x="396408" y="337065"/>
                </a:lnTo>
                <a:lnTo>
                  <a:pt x="414997" y="299364"/>
                </a:lnTo>
                <a:lnTo>
                  <a:pt x="425876" y="258762"/>
                </a:lnTo>
                <a:lnTo>
                  <a:pt x="428625" y="230860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4" y="125818"/>
                </a:lnTo>
                <a:lnTo>
                  <a:pt x="388604" y="89408"/>
                </a:lnTo>
                <a:lnTo>
                  <a:pt x="360893" y="57810"/>
                </a:lnTo>
                <a:lnTo>
                  <a:pt x="327540" y="32219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89253" y="6232525"/>
            <a:ext cx="3801745" cy="7457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1650" b="1" spc="150" dirty="0">
                <a:solidFill>
                  <a:srgbClr val="D7D4CC"/>
                </a:solidFill>
                <a:latin typeface="SimSun-ExtB"/>
                <a:cs typeface="SimSun-ExtB"/>
              </a:rPr>
              <a:t>Safe</a:t>
            </a:r>
            <a:r>
              <a:rPr lang="en-US" sz="1650" spc="150" dirty="0">
                <a:solidFill>
                  <a:srgbClr val="D7D4CC"/>
                </a:solidFill>
                <a:latin typeface="SimSun-ExtB"/>
                <a:cs typeface="SimSun-ExtB"/>
              </a:rPr>
              <a:t> </a:t>
            </a:r>
            <a:r>
              <a:rPr lang="en-US" sz="1650" b="1" spc="150" dirty="0">
                <a:solidFill>
                  <a:srgbClr val="D7D4CC"/>
                </a:solidFill>
                <a:latin typeface="SimSun-ExtB"/>
                <a:cs typeface="SimSun-ExtB"/>
              </a:rPr>
              <a:t>Materials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1500" dirty="0">
                <a:solidFill>
                  <a:schemeClr val="bg1"/>
                </a:solidFill>
                <a:latin typeface="Trebuchet MS"/>
                <a:cs typeface="Trebuchet MS"/>
              </a:rPr>
              <a:t>Formaldehyde-free and lead-free for user safety and health.</a:t>
            </a:r>
          </a:p>
        </p:txBody>
      </p:sp>
      <p:sp>
        <p:nvSpPr>
          <p:cNvPr id="12" name="object 12"/>
          <p:cNvSpPr/>
          <p:nvPr/>
        </p:nvSpPr>
        <p:spPr>
          <a:xfrm>
            <a:off x="5838825" y="6248400"/>
            <a:ext cx="428625" cy="4381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21335" y="0"/>
                </a:moveTo>
                <a:lnTo>
                  <a:pt x="207289" y="0"/>
                </a:lnTo>
                <a:lnTo>
                  <a:pt x="200291" y="342"/>
                </a:lnTo>
                <a:lnTo>
                  <a:pt x="158813" y="7188"/>
                </a:lnTo>
                <a:lnTo>
                  <a:pt x="119468" y="21996"/>
                </a:lnTo>
                <a:lnTo>
                  <a:pt x="83781" y="44196"/>
                </a:lnTo>
                <a:lnTo>
                  <a:pt x="53098" y="72923"/>
                </a:lnTo>
                <a:lnTo>
                  <a:pt x="28613" y="107099"/>
                </a:lnTo>
                <a:lnTo>
                  <a:pt x="11264" y="145389"/>
                </a:lnTo>
                <a:lnTo>
                  <a:pt x="1727" y="186321"/>
                </a:lnTo>
                <a:lnTo>
                  <a:pt x="0" y="207289"/>
                </a:lnTo>
                <a:lnTo>
                  <a:pt x="0" y="223837"/>
                </a:lnTo>
                <a:lnTo>
                  <a:pt x="0" y="230860"/>
                </a:lnTo>
                <a:lnTo>
                  <a:pt x="5486" y="272529"/>
                </a:lnTo>
                <a:lnTo>
                  <a:pt x="18999" y="312331"/>
                </a:lnTo>
                <a:lnTo>
                  <a:pt x="40017" y="348739"/>
                </a:lnTo>
                <a:lnTo>
                  <a:pt x="67729" y="380339"/>
                </a:lnTo>
                <a:lnTo>
                  <a:pt x="101079" y="405928"/>
                </a:lnTo>
                <a:lnTo>
                  <a:pt x="138785" y="424522"/>
                </a:lnTo>
                <a:lnTo>
                  <a:pt x="179387" y="435401"/>
                </a:lnTo>
                <a:lnTo>
                  <a:pt x="207289" y="438150"/>
                </a:lnTo>
                <a:lnTo>
                  <a:pt x="221335" y="438150"/>
                </a:lnTo>
                <a:lnTo>
                  <a:pt x="263004" y="432663"/>
                </a:lnTo>
                <a:lnTo>
                  <a:pt x="302806" y="419149"/>
                </a:lnTo>
                <a:lnTo>
                  <a:pt x="339217" y="398129"/>
                </a:lnTo>
                <a:lnTo>
                  <a:pt x="370814" y="370413"/>
                </a:lnTo>
                <a:lnTo>
                  <a:pt x="396405" y="337065"/>
                </a:lnTo>
                <a:lnTo>
                  <a:pt x="414997" y="299364"/>
                </a:lnTo>
                <a:lnTo>
                  <a:pt x="425881" y="258762"/>
                </a:lnTo>
                <a:lnTo>
                  <a:pt x="428625" y="230860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5" y="125818"/>
                </a:lnTo>
                <a:lnTo>
                  <a:pt x="388607" y="89408"/>
                </a:lnTo>
                <a:lnTo>
                  <a:pt x="360883" y="57810"/>
                </a:lnTo>
                <a:lnTo>
                  <a:pt x="327545" y="32219"/>
                </a:lnTo>
                <a:lnTo>
                  <a:pt x="289839" y="13627"/>
                </a:lnTo>
                <a:lnTo>
                  <a:pt x="249237" y="2743"/>
                </a:lnTo>
                <a:lnTo>
                  <a:pt x="228333" y="342"/>
                </a:lnTo>
                <a:lnTo>
                  <a:pt x="221335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449720" y="6232525"/>
            <a:ext cx="4020820" cy="7457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IN" sz="1650" b="1" spc="-30" dirty="0">
                <a:solidFill>
                  <a:srgbClr val="D7D4CC"/>
                </a:solidFill>
                <a:latin typeface="SimSun-ExtB"/>
                <a:cs typeface="SimSun-ExtB"/>
              </a:rPr>
              <a:t>Sustainable Lifecycle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Life </a:t>
            </a:r>
            <a:r>
              <a:rPr sz="1500" spc="65" dirty="0">
                <a:solidFill>
                  <a:srgbClr val="D7D4CC"/>
                </a:solidFill>
                <a:latin typeface="Trebuchet MS"/>
                <a:cs typeface="Trebuchet MS"/>
              </a:rPr>
              <a:t>cycle</a:t>
            </a:r>
            <a:r>
              <a:rPr sz="1500" spc="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D7D4CC"/>
                </a:solidFill>
                <a:latin typeface="Trebuchet MS"/>
                <a:cs typeface="Trebuchet MS"/>
              </a:rPr>
              <a:t>&amp;ssessments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95" dirty="0">
                <a:solidFill>
                  <a:srgbClr val="D7D4CC"/>
                </a:solidFill>
                <a:latin typeface="Trebuchet MS"/>
                <a:cs typeface="Trebuchet MS"/>
              </a:rPr>
              <a:t>show</a:t>
            </a:r>
            <a:r>
              <a:rPr sz="1500" spc="-5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lower</a:t>
            </a:r>
            <a:r>
              <a:rPr sz="1500" spc="-4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D7D4CC"/>
                </a:solidFill>
                <a:latin typeface="Trebuchet MS"/>
                <a:cs typeface="Trebuchet MS"/>
              </a:rPr>
              <a:t>resource </a:t>
            </a:r>
            <a:r>
              <a:rPr sz="1500" spc="95" dirty="0">
                <a:solidFill>
                  <a:srgbClr val="D7D4CC"/>
                </a:solidFill>
                <a:latin typeface="Trebuchet MS"/>
                <a:cs typeface="Trebuchet MS"/>
              </a:rPr>
              <a:t>use</a:t>
            </a:r>
            <a:r>
              <a:rPr sz="1500" spc="-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50" dirty="0">
                <a:solidFill>
                  <a:srgbClr val="D7D4CC"/>
                </a:solidFill>
                <a:latin typeface="Trebuchet MS"/>
                <a:cs typeface="Trebuchet MS"/>
              </a:rPr>
              <a:t>th</a:t>
            </a:r>
            <a:r>
              <a:rPr lang="en-US" sz="1500" spc="-5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50" dirty="0">
                <a:solidFill>
                  <a:srgbClr val="D7D4CC"/>
                </a:solidFill>
                <a:latin typeface="Trebuchet MS"/>
                <a:cs typeface="Trebuchet MS"/>
              </a:rPr>
              <a:t>n</a:t>
            </a:r>
            <a:r>
              <a:rPr sz="1500" spc="-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55" dirty="0">
                <a:solidFill>
                  <a:srgbClr val="D7D4CC"/>
                </a:solidFill>
                <a:latin typeface="Trebuchet MS"/>
                <a:cs typeface="Trebuchet MS"/>
              </a:rPr>
              <a:t>tr</a:t>
            </a:r>
            <a:r>
              <a:rPr lang="en-US" sz="1500" spc="-55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55" dirty="0">
                <a:solidFill>
                  <a:srgbClr val="D7D4CC"/>
                </a:solidFill>
                <a:latin typeface="Trebuchet MS"/>
                <a:cs typeface="Trebuchet MS"/>
              </a:rPr>
              <a:t>dition</a:t>
            </a:r>
            <a:r>
              <a:rPr lang="en-US" sz="1500" spc="-55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55" dirty="0">
                <a:solidFill>
                  <a:srgbClr val="D7D4CC"/>
                </a:solidFill>
                <a:latin typeface="Trebuchet MS"/>
                <a:cs typeface="Trebuchet MS"/>
              </a:rPr>
              <a:t>l</a:t>
            </a:r>
            <a:r>
              <a:rPr sz="1500" spc="-1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wood.</a:t>
            </a:r>
            <a:endParaRPr sz="15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496300"/>
          </a:xfrm>
          <a:custGeom>
            <a:avLst/>
            <a:gdLst/>
            <a:ahLst/>
            <a:cxnLst/>
            <a:rect l="l" t="t" r="r" b="b"/>
            <a:pathLst>
              <a:path w="11430000" h="8496300">
                <a:moveTo>
                  <a:pt x="11430000" y="0"/>
                </a:moveTo>
                <a:lnTo>
                  <a:pt x="0" y="0"/>
                </a:lnTo>
                <a:lnTo>
                  <a:pt x="0" y="8496300"/>
                </a:lnTo>
                <a:lnTo>
                  <a:pt x="11430000" y="84963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626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9225" y="533399"/>
            <a:ext cx="971549" cy="7429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62385" y="1520825"/>
            <a:ext cx="9271635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pc="-175" dirty="0"/>
              <a:t>Versatile Applications for Modern Design</a:t>
            </a:r>
            <a:endParaRPr spc="45" dirty="0"/>
          </a:p>
        </p:txBody>
      </p:sp>
      <p:sp>
        <p:nvSpPr>
          <p:cNvPr id="5" name="object 5"/>
          <p:cNvSpPr/>
          <p:nvPr/>
        </p:nvSpPr>
        <p:spPr>
          <a:xfrm>
            <a:off x="706412" y="2419349"/>
            <a:ext cx="422275" cy="482600"/>
          </a:xfrm>
          <a:custGeom>
            <a:avLst/>
            <a:gdLst/>
            <a:ahLst/>
            <a:cxnLst/>
            <a:rect l="l" t="t" r="r" b="b"/>
            <a:pathLst>
              <a:path w="422275" h="482600">
                <a:moveTo>
                  <a:pt x="361652" y="0"/>
                </a:moveTo>
                <a:lnTo>
                  <a:pt x="60275" y="0"/>
                </a:lnTo>
                <a:lnTo>
                  <a:pt x="36833" y="4742"/>
                </a:lnTo>
                <a:lnTo>
                  <a:pt x="17671" y="17668"/>
                </a:lnTo>
                <a:lnTo>
                  <a:pt x="4743" y="36829"/>
                </a:lnTo>
                <a:lnTo>
                  <a:pt x="0" y="60274"/>
                </a:lnTo>
                <a:lnTo>
                  <a:pt x="0" y="421932"/>
                </a:lnTo>
                <a:lnTo>
                  <a:pt x="4743" y="445371"/>
                </a:lnTo>
                <a:lnTo>
                  <a:pt x="17671" y="464532"/>
                </a:lnTo>
                <a:lnTo>
                  <a:pt x="36833" y="477462"/>
                </a:lnTo>
                <a:lnTo>
                  <a:pt x="60275" y="482206"/>
                </a:lnTo>
                <a:lnTo>
                  <a:pt x="361652" y="482206"/>
                </a:lnTo>
                <a:lnTo>
                  <a:pt x="385095" y="477462"/>
                </a:lnTo>
                <a:lnTo>
                  <a:pt x="404256" y="464532"/>
                </a:lnTo>
                <a:lnTo>
                  <a:pt x="412666" y="452069"/>
                </a:lnTo>
                <a:lnTo>
                  <a:pt x="60275" y="452069"/>
                </a:lnTo>
                <a:lnTo>
                  <a:pt x="48534" y="449703"/>
                </a:lnTo>
                <a:lnTo>
                  <a:pt x="38956" y="443249"/>
                </a:lnTo>
                <a:lnTo>
                  <a:pt x="32503" y="433670"/>
                </a:lnTo>
                <a:lnTo>
                  <a:pt x="30138" y="421932"/>
                </a:lnTo>
                <a:lnTo>
                  <a:pt x="30138" y="256171"/>
                </a:lnTo>
                <a:lnTo>
                  <a:pt x="421928" y="256171"/>
                </a:lnTo>
                <a:lnTo>
                  <a:pt x="421928" y="226034"/>
                </a:lnTo>
                <a:lnTo>
                  <a:pt x="30138" y="226034"/>
                </a:lnTo>
                <a:lnTo>
                  <a:pt x="30138" y="60274"/>
                </a:lnTo>
                <a:lnTo>
                  <a:pt x="32503" y="48530"/>
                </a:lnTo>
                <a:lnTo>
                  <a:pt x="38956" y="38952"/>
                </a:lnTo>
                <a:lnTo>
                  <a:pt x="48534" y="32501"/>
                </a:lnTo>
                <a:lnTo>
                  <a:pt x="60275" y="30137"/>
                </a:lnTo>
                <a:lnTo>
                  <a:pt x="412669" y="30137"/>
                </a:lnTo>
                <a:lnTo>
                  <a:pt x="404256" y="17668"/>
                </a:lnTo>
                <a:lnTo>
                  <a:pt x="385095" y="4742"/>
                </a:lnTo>
                <a:lnTo>
                  <a:pt x="361652" y="0"/>
                </a:lnTo>
                <a:close/>
              </a:path>
              <a:path w="422275" h="482600">
                <a:moveTo>
                  <a:pt x="421928" y="256171"/>
                </a:moveTo>
                <a:lnTo>
                  <a:pt x="391791" y="256171"/>
                </a:lnTo>
                <a:lnTo>
                  <a:pt x="391791" y="421932"/>
                </a:lnTo>
                <a:lnTo>
                  <a:pt x="389426" y="433670"/>
                </a:lnTo>
                <a:lnTo>
                  <a:pt x="382972" y="443249"/>
                </a:lnTo>
                <a:lnTo>
                  <a:pt x="373394" y="449703"/>
                </a:lnTo>
                <a:lnTo>
                  <a:pt x="361652" y="452069"/>
                </a:lnTo>
                <a:lnTo>
                  <a:pt x="412666" y="452069"/>
                </a:lnTo>
                <a:lnTo>
                  <a:pt x="417185" y="445371"/>
                </a:lnTo>
                <a:lnTo>
                  <a:pt x="421928" y="421932"/>
                </a:lnTo>
                <a:lnTo>
                  <a:pt x="421928" y="256171"/>
                </a:lnTo>
                <a:close/>
              </a:path>
              <a:path w="422275" h="482600">
                <a:moveTo>
                  <a:pt x="271240" y="331520"/>
                </a:moveTo>
                <a:lnTo>
                  <a:pt x="150689" y="331520"/>
                </a:lnTo>
                <a:lnTo>
                  <a:pt x="138948" y="333884"/>
                </a:lnTo>
                <a:lnTo>
                  <a:pt x="129369" y="340336"/>
                </a:lnTo>
                <a:lnTo>
                  <a:pt x="122916" y="349914"/>
                </a:lnTo>
                <a:lnTo>
                  <a:pt x="120550" y="361657"/>
                </a:lnTo>
                <a:lnTo>
                  <a:pt x="120550" y="385013"/>
                </a:lnTo>
                <a:lnTo>
                  <a:pt x="127332" y="391795"/>
                </a:lnTo>
                <a:lnTo>
                  <a:pt x="143907" y="391795"/>
                </a:lnTo>
                <a:lnTo>
                  <a:pt x="150689" y="385013"/>
                </a:lnTo>
                <a:lnTo>
                  <a:pt x="150689" y="361657"/>
                </a:lnTo>
                <a:lnTo>
                  <a:pt x="301377" y="361657"/>
                </a:lnTo>
                <a:lnTo>
                  <a:pt x="299012" y="349914"/>
                </a:lnTo>
                <a:lnTo>
                  <a:pt x="292559" y="340336"/>
                </a:lnTo>
                <a:lnTo>
                  <a:pt x="282981" y="333884"/>
                </a:lnTo>
                <a:lnTo>
                  <a:pt x="271240" y="331520"/>
                </a:lnTo>
                <a:close/>
              </a:path>
              <a:path w="422275" h="482600">
                <a:moveTo>
                  <a:pt x="301377" y="361657"/>
                </a:moveTo>
                <a:lnTo>
                  <a:pt x="271240" y="361657"/>
                </a:lnTo>
                <a:lnTo>
                  <a:pt x="271240" y="385013"/>
                </a:lnTo>
                <a:lnTo>
                  <a:pt x="278022" y="391795"/>
                </a:lnTo>
                <a:lnTo>
                  <a:pt x="294595" y="391795"/>
                </a:lnTo>
                <a:lnTo>
                  <a:pt x="301377" y="385013"/>
                </a:lnTo>
                <a:lnTo>
                  <a:pt x="301377" y="361657"/>
                </a:lnTo>
                <a:close/>
              </a:path>
              <a:path w="422275" h="482600">
                <a:moveTo>
                  <a:pt x="412669" y="30137"/>
                </a:moveTo>
                <a:lnTo>
                  <a:pt x="361652" y="30137"/>
                </a:lnTo>
                <a:lnTo>
                  <a:pt x="373394" y="32501"/>
                </a:lnTo>
                <a:lnTo>
                  <a:pt x="382972" y="38952"/>
                </a:lnTo>
                <a:lnTo>
                  <a:pt x="389426" y="48530"/>
                </a:lnTo>
                <a:lnTo>
                  <a:pt x="391791" y="60274"/>
                </a:lnTo>
                <a:lnTo>
                  <a:pt x="391791" y="226034"/>
                </a:lnTo>
                <a:lnTo>
                  <a:pt x="421928" y="226034"/>
                </a:lnTo>
                <a:lnTo>
                  <a:pt x="421928" y="60274"/>
                </a:lnTo>
                <a:lnTo>
                  <a:pt x="417185" y="36829"/>
                </a:lnTo>
                <a:lnTo>
                  <a:pt x="412669" y="30137"/>
                </a:lnTo>
                <a:close/>
              </a:path>
              <a:path w="422275" h="482600">
                <a:moveTo>
                  <a:pt x="271240" y="90411"/>
                </a:moveTo>
                <a:lnTo>
                  <a:pt x="150689" y="90411"/>
                </a:lnTo>
                <a:lnTo>
                  <a:pt x="138948" y="92775"/>
                </a:lnTo>
                <a:lnTo>
                  <a:pt x="129369" y="99226"/>
                </a:lnTo>
                <a:lnTo>
                  <a:pt x="122916" y="108804"/>
                </a:lnTo>
                <a:lnTo>
                  <a:pt x="120550" y="120548"/>
                </a:lnTo>
                <a:lnTo>
                  <a:pt x="120550" y="143903"/>
                </a:lnTo>
                <a:lnTo>
                  <a:pt x="127332" y="150685"/>
                </a:lnTo>
                <a:lnTo>
                  <a:pt x="143907" y="150685"/>
                </a:lnTo>
                <a:lnTo>
                  <a:pt x="150689" y="143903"/>
                </a:lnTo>
                <a:lnTo>
                  <a:pt x="150689" y="120548"/>
                </a:lnTo>
                <a:lnTo>
                  <a:pt x="301377" y="120548"/>
                </a:lnTo>
                <a:lnTo>
                  <a:pt x="299012" y="108804"/>
                </a:lnTo>
                <a:lnTo>
                  <a:pt x="292559" y="99226"/>
                </a:lnTo>
                <a:lnTo>
                  <a:pt x="282981" y="92775"/>
                </a:lnTo>
                <a:lnTo>
                  <a:pt x="271240" y="90411"/>
                </a:lnTo>
                <a:close/>
              </a:path>
              <a:path w="422275" h="482600">
                <a:moveTo>
                  <a:pt x="301377" y="120548"/>
                </a:moveTo>
                <a:lnTo>
                  <a:pt x="271240" y="120548"/>
                </a:lnTo>
                <a:lnTo>
                  <a:pt x="271240" y="143903"/>
                </a:lnTo>
                <a:lnTo>
                  <a:pt x="278022" y="150685"/>
                </a:lnTo>
                <a:lnTo>
                  <a:pt x="294595" y="150685"/>
                </a:lnTo>
                <a:lnTo>
                  <a:pt x="301377" y="143903"/>
                </a:lnTo>
                <a:lnTo>
                  <a:pt x="301377" y="120548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6275" y="3682301"/>
            <a:ext cx="482600" cy="337820"/>
          </a:xfrm>
          <a:custGeom>
            <a:avLst/>
            <a:gdLst/>
            <a:ahLst/>
            <a:cxnLst/>
            <a:rect l="l" t="t" r="r" b="b"/>
            <a:pathLst>
              <a:path w="482600" h="337820">
                <a:moveTo>
                  <a:pt x="433983" y="0"/>
                </a:moveTo>
                <a:lnTo>
                  <a:pt x="48220" y="0"/>
                </a:lnTo>
                <a:lnTo>
                  <a:pt x="29465" y="3794"/>
                </a:lnTo>
                <a:lnTo>
                  <a:pt x="14136" y="14138"/>
                </a:lnTo>
                <a:lnTo>
                  <a:pt x="3794" y="29467"/>
                </a:lnTo>
                <a:lnTo>
                  <a:pt x="0" y="48221"/>
                </a:lnTo>
                <a:lnTo>
                  <a:pt x="0" y="289331"/>
                </a:lnTo>
                <a:lnTo>
                  <a:pt x="3794" y="308085"/>
                </a:lnTo>
                <a:lnTo>
                  <a:pt x="14136" y="323415"/>
                </a:lnTo>
                <a:lnTo>
                  <a:pt x="29465" y="333758"/>
                </a:lnTo>
                <a:lnTo>
                  <a:pt x="48220" y="337553"/>
                </a:lnTo>
                <a:lnTo>
                  <a:pt x="433983" y="337553"/>
                </a:lnTo>
                <a:lnTo>
                  <a:pt x="452737" y="333758"/>
                </a:lnTo>
                <a:lnTo>
                  <a:pt x="468066" y="323415"/>
                </a:lnTo>
                <a:lnTo>
                  <a:pt x="474799" y="313436"/>
                </a:lnTo>
                <a:lnTo>
                  <a:pt x="48220" y="313436"/>
                </a:lnTo>
                <a:lnTo>
                  <a:pt x="38827" y="311544"/>
                </a:lnTo>
                <a:lnTo>
                  <a:pt x="31164" y="306384"/>
                </a:lnTo>
                <a:lnTo>
                  <a:pt x="26001" y="298723"/>
                </a:lnTo>
                <a:lnTo>
                  <a:pt x="24109" y="289331"/>
                </a:lnTo>
                <a:lnTo>
                  <a:pt x="24109" y="48221"/>
                </a:lnTo>
                <a:lnTo>
                  <a:pt x="26001" y="38829"/>
                </a:lnTo>
                <a:lnTo>
                  <a:pt x="31164" y="31168"/>
                </a:lnTo>
                <a:lnTo>
                  <a:pt x="38827" y="26008"/>
                </a:lnTo>
                <a:lnTo>
                  <a:pt x="48220" y="24117"/>
                </a:lnTo>
                <a:lnTo>
                  <a:pt x="474799" y="24117"/>
                </a:lnTo>
                <a:lnTo>
                  <a:pt x="468066" y="14138"/>
                </a:lnTo>
                <a:lnTo>
                  <a:pt x="452737" y="3794"/>
                </a:lnTo>
                <a:lnTo>
                  <a:pt x="433983" y="0"/>
                </a:lnTo>
                <a:close/>
              </a:path>
              <a:path w="482600" h="337820">
                <a:moveTo>
                  <a:pt x="168771" y="24117"/>
                </a:moveTo>
                <a:lnTo>
                  <a:pt x="144660" y="24117"/>
                </a:lnTo>
                <a:lnTo>
                  <a:pt x="144660" y="313436"/>
                </a:lnTo>
                <a:lnTo>
                  <a:pt x="168771" y="313436"/>
                </a:lnTo>
                <a:lnTo>
                  <a:pt x="168771" y="24117"/>
                </a:lnTo>
                <a:close/>
              </a:path>
              <a:path w="482600" h="337820">
                <a:moveTo>
                  <a:pt x="337541" y="24117"/>
                </a:moveTo>
                <a:lnTo>
                  <a:pt x="313432" y="24117"/>
                </a:lnTo>
                <a:lnTo>
                  <a:pt x="313432" y="313436"/>
                </a:lnTo>
                <a:lnTo>
                  <a:pt x="337541" y="313436"/>
                </a:lnTo>
                <a:lnTo>
                  <a:pt x="337541" y="24117"/>
                </a:lnTo>
                <a:close/>
              </a:path>
              <a:path w="482600" h="337820">
                <a:moveTo>
                  <a:pt x="474799" y="24117"/>
                </a:moveTo>
                <a:lnTo>
                  <a:pt x="433983" y="24117"/>
                </a:lnTo>
                <a:lnTo>
                  <a:pt x="443375" y="26008"/>
                </a:lnTo>
                <a:lnTo>
                  <a:pt x="451038" y="31168"/>
                </a:lnTo>
                <a:lnTo>
                  <a:pt x="456200" y="38829"/>
                </a:lnTo>
                <a:lnTo>
                  <a:pt x="458092" y="48221"/>
                </a:lnTo>
                <a:lnTo>
                  <a:pt x="458092" y="289331"/>
                </a:lnTo>
                <a:lnTo>
                  <a:pt x="456200" y="298723"/>
                </a:lnTo>
                <a:lnTo>
                  <a:pt x="451038" y="306384"/>
                </a:lnTo>
                <a:lnTo>
                  <a:pt x="443375" y="311544"/>
                </a:lnTo>
                <a:lnTo>
                  <a:pt x="433983" y="313436"/>
                </a:lnTo>
                <a:lnTo>
                  <a:pt x="474799" y="313436"/>
                </a:lnTo>
                <a:lnTo>
                  <a:pt x="478409" y="308085"/>
                </a:lnTo>
                <a:lnTo>
                  <a:pt x="482203" y="289331"/>
                </a:lnTo>
                <a:lnTo>
                  <a:pt x="482203" y="48221"/>
                </a:lnTo>
                <a:lnTo>
                  <a:pt x="478409" y="29467"/>
                </a:lnTo>
                <a:lnTo>
                  <a:pt x="474799" y="24117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6274" y="4810125"/>
            <a:ext cx="482600" cy="476250"/>
          </a:xfrm>
          <a:custGeom>
            <a:avLst/>
            <a:gdLst/>
            <a:ahLst/>
            <a:cxnLst/>
            <a:rect l="l" t="t" r="r" b="b"/>
            <a:pathLst>
              <a:path w="482600" h="476250">
                <a:moveTo>
                  <a:pt x="475421" y="241096"/>
                </a:moveTo>
                <a:lnTo>
                  <a:pt x="6781" y="241096"/>
                </a:lnTo>
                <a:lnTo>
                  <a:pt x="0" y="247878"/>
                </a:lnTo>
                <a:lnTo>
                  <a:pt x="0" y="264464"/>
                </a:lnTo>
                <a:lnTo>
                  <a:pt x="6781" y="271233"/>
                </a:lnTo>
                <a:lnTo>
                  <a:pt x="475421" y="271233"/>
                </a:lnTo>
                <a:lnTo>
                  <a:pt x="482203" y="264464"/>
                </a:lnTo>
                <a:lnTo>
                  <a:pt x="482203" y="247878"/>
                </a:lnTo>
                <a:lnTo>
                  <a:pt x="475421" y="241096"/>
                </a:lnTo>
                <a:close/>
              </a:path>
              <a:path w="482600" h="476250">
                <a:moveTo>
                  <a:pt x="87868" y="0"/>
                </a:moveTo>
                <a:lnTo>
                  <a:pt x="65380" y="4531"/>
                </a:lnTo>
                <a:lnTo>
                  <a:pt x="47031" y="16894"/>
                </a:lnTo>
                <a:lnTo>
                  <a:pt x="34668" y="35243"/>
                </a:lnTo>
                <a:lnTo>
                  <a:pt x="30137" y="57734"/>
                </a:lnTo>
                <a:lnTo>
                  <a:pt x="30137" y="241096"/>
                </a:lnTo>
                <a:lnTo>
                  <a:pt x="60275" y="241096"/>
                </a:lnTo>
                <a:lnTo>
                  <a:pt x="60275" y="57734"/>
                </a:lnTo>
                <a:lnTo>
                  <a:pt x="62441" y="46987"/>
                </a:lnTo>
                <a:lnTo>
                  <a:pt x="68335" y="38239"/>
                </a:lnTo>
                <a:lnTo>
                  <a:pt x="77121" y="32304"/>
                </a:lnTo>
                <a:lnTo>
                  <a:pt x="87868" y="30137"/>
                </a:lnTo>
                <a:lnTo>
                  <a:pt x="141931" y="30137"/>
                </a:lnTo>
                <a:lnTo>
                  <a:pt x="128693" y="16894"/>
                </a:lnTo>
                <a:lnTo>
                  <a:pt x="119854" y="9692"/>
                </a:lnTo>
                <a:lnTo>
                  <a:pt x="109919" y="4402"/>
                </a:lnTo>
                <a:lnTo>
                  <a:pt x="99155" y="1124"/>
                </a:lnTo>
                <a:lnTo>
                  <a:pt x="87868" y="0"/>
                </a:lnTo>
                <a:close/>
              </a:path>
              <a:path w="482600" h="476250">
                <a:moveTo>
                  <a:pt x="141931" y="30137"/>
                </a:moveTo>
                <a:lnTo>
                  <a:pt x="95120" y="30137"/>
                </a:lnTo>
                <a:lnTo>
                  <a:pt x="102185" y="33058"/>
                </a:lnTo>
                <a:lnTo>
                  <a:pt x="107270" y="38239"/>
                </a:lnTo>
                <a:lnTo>
                  <a:pt x="130909" y="61874"/>
                </a:lnTo>
                <a:lnTo>
                  <a:pt x="126509" y="70053"/>
                </a:lnTo>
                <a:lnTo>
                  <a:pt x="123257" y="78851"/>
                </a:lnTo>
                <a:lnTo>
                  <a:pt x="121242" y="88177"/>
                </a:lnTo>
                <a:lnTo>
                  <a:pt x="120550" y="97942"/>
                </a:lnTo>
                <a:lnTo>
                  <a:pt x="121971" y="111826"/>
                </a:lnTo>
                <a:lnTo>
                  <a:pt x="126049" y="124748"/>
                </a:lnTo>
                <a:lnTo>
                  <a:pt x="132511" y="136418"/>
                </a:lnTo>
                <a:lnTo>
                  <a:pt x="141084" y="146545"/>
                </a:lnTo>
                <a:lnTo>
                  <a:pt x="134208" y="153415"/>
                </a:lnTo>
                <a:lnTo>
                  <a:pt x="134208" y="163029"/>
                </a:lnTo>
                <a:lnTo>
                  <a:pt x="145886" y="174701"/>
                </a:lnTo>
                <a:lnTo>
                  <a:pt x="155491" y="174701"/>
                </a:lnTo>
                <a:lnTo>
                  <a:pt x="204932" y="125260"/>
                </a:lnTo>
                <a:lnTo>
                  <a:pt x="162366" y="125260"/>
                </a:lnTo>
                <a:lnTo>
                  <a:pt x="157521" y="119604"/>
                </a:lnTo>
                <a:lnTo>
                  <a:pt x="153842" y="113053"/>
                </a:lnTo>
                <a:lnTo>
                  <a:pt x="151506" y="105777"/>
                </a:lnTo>
                <a:lnTo>
                  <a:pt x="150688" y="97942"/>
                </a:lnTo>
                <a:lnTo>
                  <a:pt x="153647" y="83280"/>
                </a:lnTo>
                <a:lnTo>
                  <a:pt x="161718" y="71307"/>
                </a:lnTo>
                <a:lnTo>
                  <a:pt x="173693" y="63234"/>
                </a:lnTo>
                <a:lnTo>
                  <a:pt x="188361" y="60274"/>
                </a:lnTo>
                <a:lnTo>
                  <a:pt x="265117" y="60274"/>
                </a:lnTo>
                <a:lnTo>
                  <a:pt x="265117" y="55473"/>
                </a:lnTo>
                <a:lnTo>
                  <a:pt x="260319" y="50672"/>
                </a:lnTo>
                <a:lnTo>
                  <a:pt x="236959" y="50672"/>
                </a:lnTo>
                <a:lnTo>
                  <a:pt x="226836" y="42095"/>
                </a:lnTo>
                <a:lnTo>
                  <a:pt x="223955" y="40500"/>
                </a:lnTo>
                <a:lnTo>
                  <a:pt x="152290" y="40500"/>
                </a:lnTo>
                <a:lnTo>
                  <a:pt x="141931" y="30137"/>
                </a:lnTo>
                <a:close/>
              </a:path>
              <a:path w="482600" h="476250">
                <a:moveTo>
                  <a:pt x="265117" y="60274"/>
                </a:moveTo>
                <a:lnTo>
                  <a:pt x="188361" y="60274"/>
                </a:lnTo>
                <a:lnTo>
                  <a:pt x="196191" y="61092"/>
                </a:lnTo>
                <a:lnTo>
                  <a:pt x="203464" y="63430"/>
                </a:lnTo>
                <a:lnTo>
                  <a:pt x="210013" y="67110"/>
                </a:lnTo>
                <a:lnTo>
                  <a:pt x="215671" y="71958"/>
                </a:lnTo>
                <a:lnTo>
                  <a:pt x="162366" y="125260"/>
                </a:lnTo>
                <a:lnTo>
                  <a:pt x="204932" y="125260"/>
                </a:lnTo>
                <a:lnTo>
                  <a:pt x="265117" y="65074"/>
                </a:lnTo>
                <a:lnTo>
                  <a:pt x="265117" y="60274"/>
                </a:lnTo>
                <a:close/>
              </a:path>
              <a:path w="482600" h="476250">
                <a:moveTo>
                  <a:pt x="253439" y="43789"/>
                </a:moveTo>
                <a:lnTo>
                  <a:pt x="243834" y="43789"/>
                </a:lnTo>
                <a:lnTo>
                  <a:pt x="236959" y="50672"/>
                </a:lnTo>
                <a:lnTo>
                  <a:pt x="260319" y="50672"/>
                </a:lnTo>
                <a:lnTo>
                  <a:pt x="253439" y="43789"/>
                </a:lnTo>
                <a:close/>
              </a:path>
              <a:path w="482600" h="476250">
                <a:moveTo>
                  <a:pt x="188361" y="30137"/>
                </a:moveTo>
                <a:lnTo>
                  <a:pt x="178592" y="30829"/>
                </a:lnTo>
                <a:lnTo>
                  <a:pt x="169265" y="32846"/>
                </a:lnTo>
                <a:lnTo>
                  <a:pt x="160469" y="36100"/>
                </a:lnTo>
                <a:lnTo>
                  <a:pt x="152290" y="40500"/>
                </a:lnTo>
                <a:lnTo>
                  <a:pt x="223955" y="40500"/>
                </a:lnTo>
                <a:lnTo>
                  <a:pt x="215168" y="35633"/>
                </a:lnTo>
                <a:lnTo>
                  <a:pt x="202246" y="31556"/>
                </a:lnTo>
                <a:lnTo>
                  <a:pt x="188361" y="30137"/>
                </a:lnTo>
                <a:close/>
              </a:path>
              <a:path w="482600" h="476250">
                <a:moveTo>
                  <a:pt x="60275" y="301383"/>
                </a:moveTo>
                <a:lnTo>
                  <a:pt x="30137" y="301383"/>
                </a:lnTo>
                <a:lnTo>
                  <a:pt x="30137" y="346582"/>
                </a:lnTo>
                <a:lnTo>
                  <a:pt x="32223" y="367564"/>
                </a:lnTo>
                <a:lnTo>
                  <a:pt x="38213" y="387140"/>
                </a:lnTo>
                <a:lnTo>
                  <a:pt x="47698" y="404897"/>
                </a:lnTo>
                <a:lnTo>
                  <a:pt x="60275" y="420420"/>
                </a:lnTo>
                <a:lnTo>
                  <a:pt x="60275" y="475424"/>
                </a:lnTo>
                <a:lnTo>
                  <a:pt x="61100" y="476249"/>
                </a:lnTo>
                <a:lnTo>
                  <a:pt x="89587" y="476249"/>
                </a:lnTo>
                <a:lnTo>
                  <a:pt x="90412" y="475424"/>
                </a:lnTo>
                <a:lnTo>
                  <a:pt x="90412" y="441896"/>
                </a:lnTo>
                <a:lnTo>
                  <a:pt x="421928" y="441896"/>
                </a:lnTo>
                <a:lnTo>
                  <a:pt x="421928" y="421932"/>
                </a:lnTo>
                <a:lnTo>
                  <a:pt x="135616" y="421932"/>
                </a:lnTo>
                <a:lnTo>
                  <a:pt x="123177" y="420901"/>
                </a:lnTo>
                <a:lnTo>
                  <a:pt x="77995" y="395106"/>
                </a:lnTo>
                <a:lnTo>
                  <a:pt x="60275" y="346582"/>
                </a:lnTo>
                <a:lnTo>
                  <a:pt x="60275" y="301383"/>
                </a:lnTo>
                <a:close/>
              </a:path>
              <a:path w="482600" h="476250">
                <a:moveTo>
                  <a:pt x="421928" y="441896"/>
                </a:moveTo>
                <a:lnTo>
                  <a:pt x="391789" y="441896"/>
                </a:lnTo>
                <a:lnTo>
                  <a:pt x="391789" y="475424"/>
                </a:lnTo>
                <a:lnTo>
                  <a:pt x="392615" y="476249"/>
                </a:lnTo>
                <a:lnTo>
                  <a:pt x="421102" y="476249"/>
                </a:lnTo>
                <a:lnTo>
                  <a:pt x="421928" y="475424"/>
                </a:lnTo>
                <a:lnTo>
                  <a:pt x="421928" y="441896"/>
                </a:lnTo>
                <a:close/>
              </a:path>
              <a:path w="482600" h="476250">
                <a:moveTo>
                  <a:pt x="391789" y="441896"/>
                </a:moveTo>
                <a:lnTo>
                  <a:pt x="90412" y="441896"/>
                </a:lnTo>
                <a:lnTo>
                  <a:pt x="100959" y="446223"/>
                </a:lnTo>
                <a:lnTo>
                  <a:pt x="112062" y="449416"/>
                </a:lnTo>
                <a:lnTo>
                  <a:pt x="123641" y="451392"/>
                </a:lnTo>
                <a:lnTo>
                  <a:pt x="135616" y="452069"/>
                </a:lnTo>
                <a:lnTo>
                  <a:pt x="346580" y="452069"/>
                </a:lnTo>
                <a:lnTo>
                  <a:pt x="358559" y="451392"/>
                </a:lnTo>
                <a:lnTo>
                  <a:pt x="370139" y="449416"/>
                </a:lnTo>
                <a:lnTo>
                  <a:pt x="381242" y="446223"/>
                </a:lnTo>
                <a:lnTo>
                  <a:pt x="391789" y="441896"/>
                </a:lnTo>
                <a:close/>
              </a:path>
              <a:path w="482600" h="476250">
                <a:moveTo>
                  <a:pt x="452065" y="301383"/>
                </a:moveTo>
                <a:lnTo>
                  <a:pt x="421928" y="301383"/>
                </a:lnTo>
                <a:lnTo>
                  <a:pt x="421928" y="346582"/>
                </a:lnTo>
                <a:lnTo>
                  <a:pt x="419788" y="364476"/>
                </a:lnTo>
                <a:lnTo>
                  <a:pt x="391789" y="406857"/>
                </a:lnTo>
                <a:lnTo>
                  <a:pt x="346580" y="421932"/>
                </a:lnTo>
                <a:lnTo>
                  <a:pt x="421928" y="421932"/>
                </a:lnTo>
                <a:lnTo>
                  <a:pt x="421928" y="420420"/>
                </a:lnTo>
                <a:lnTo>
                  <a:pt x="434504" y="404897"/>
                </a:lnTo>
                <a:lnTo>
                  <a:pt x="443989" y="387140"/>
                </a:lnTo>
                <a:lnTo>
                  <a:pt x="449978" y="367564"/>
                </a:lnTo>
                <a:lnTo>
                  <a:pt x="452065" y="346582"/>
                </a:lnTo>
                <a:lnTo>
                  <a:pt x="452065" y="301383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6274" y="6000750"/>
            <a:ext cx="482600" cy="476250"/>
          </a:xfrm>
          <a:custGeom>
            <a:avLst/>
            <a:gdLst/>
            <a:ahLst/>
            <a:cxnLst/>
            <a:rect l="l" t="t" r="r" b="b"/>
            <a:pathLst>
              <a:path w="482600" h="476250">
                <a:moveTo>
                  <a:pt x="421928" y="60274"/>
                </a:moveTo>
                <a:lnTo>
                  <a:pt x="421928" y="90411"/>
                </a:lnTo>
                <a:lnTo>
                  <a:pt x="433669" y="92775"/>
                </a:lnTo>
                <a:lnTo>
                  <a:pt x="443247" y="99226"/>
                </a:lnTo>
                <a:lnTo>
                  <a:pt x="449700" y="108804"/>
                </a:lnTo>
                <a:lnTo>
                  <a:pt x="452065" y="120548"/>
                </a:lnTo>
                <a:lnTo>
                  <a:pt x="452065" y="180822"/>
                </a:lnTo>
                <a:lnTo>
                  <a:pt x="449700" y="192566"/>
                </a:lnTo>
                <a:lnTo>
                  <a:pt x="443247" y="202144"/>
                </a:lnTo>
                <a:lnTo>
                  <a:pt x="433669" y="208595"/>
                </a:lnTo>
                <a:lnTo>
                  <a:pt x="421928" y="210959"/>
                </a:lnTo>
                <a:lnTo>
                  <a:pt x="256167" y="210959"/>
                </a:lnTo>
                <a:lnTo>
                  <a:pt x="232725" y="215703"/>
                </a:lnTo>
                <a:lnTo>
                  <a:pt x="213563" y="228633"/>
                </a:lnTo>
                <a:lnTo>
                  <a:pt x="200635" y="247794"/>
                </a:lnTo>
                <a:lnTo>
                  <a:pt x="195892" y="271233"/>
                </a:lnTo>
                <a:lnTo>
                  <a:pt x="195892" y="301383"/>
                </a:lnTo>
                <a:lnTo>
                  <a:pt x="178302" y="304936"/>
                </a:lnTo>
                <a:lnTo>
                  <a:pt x="163932" y="314625"/>
                </a:lnTo>
                <a:lnTo>
                  <a:pt x="154242" y="328992"/>
                </a:lnTo>
                <a:lnTo>
                  <a:pt x="150688" y="346582"/>
                </a:lnTo>
                <a:lnTo>
                  <a:pt x="150688" y="436994"/>
                </a:lnTo>
                <a:lnTo>
                  <a:pt x="154242" y="454586"/>
                </a:lnTo>
                <a:lnTo>
                  <a:pt x="163932" y="468958"/>
                </a:lnTo>
                <a:lnTo>
                  <a:pt x="174742" y="476249"/>
                </a:lnTo>
                <a:lnTo>
                  <a:pt x="247183" y="476249"/>
                </a:lnTo>
                <a:lnTo>
                  <a:pt x="257994" y="468958"/>
                </a:lnTo>
                <a:lnTo>
                  <a:pt x="267684" y="454586"/>
                </a:lnTo>
                <a:lnTo>
                  <a:pt x="268193" y="452069"/>
                </a:lnTo>
                <a:lnTo>
                  <a:pt x="187608" y="452069"/>
                </a:lnTo>
                <a:lnTo>
                  <a:pt x="180826" y="445287"/>
                </a:lnTo>
                <a:lnTo>
                  <a:pt x="180826" y="338302"/>
                </a:lnTo>
                <a:lnTo>
                  <a:pt x="187608" y="331520"/>
                </a:lnTo>
                <a:lnTo>
                  <a:pt x="268195" y="331520"/>
                </a:lnTo>
                <a:lnTo>
                  <a:pt x="267684" y="328992"/>
                </a:lnTo>
                <a:lnTo>
                  <a:pt x="257994" y="314625"/>
                </a:lnTo>
                <a:lnTo>
                  <a:pt x="243623" y="304936"/>
                </a:lnTo>
                <a:lnTo>
                  <a:pt x="226030" y="301383"/>
                </a:lnTo>
                <a:lnTo>
                  <a:pt x="226030" y="271233"/>
                </a:lnTo>
                <a:lnTo>
                  <a:pt x="228395" y="259495"/>
                </a:lnTo>
                <a:lnTo>
                  <a:pt x="234848" y="249916"/>
                </a:lnTo>
                <a:lnTo>
                  <a:pt x="244426" y="243462"/>
                </a:lnTo>
                <a:lnTo>
                  <a:pt x="256167" y="241096"/>
                </a:lnTo>
                <a:lnTo>
                  <a:pt x="421928" y="241096"/>
                </a:lnTo>
                <a:lnTo>
                  <a:pt x="445370" y="236354"/>
                </a:lnTo>
                <a:lnTo>
                  <a:pt x="464531" y="223427"/>
                </a:lnTo>
                <a:lnTo>
                  <a:pt x="477460" y="204267"/>
                </a:lnTo>
                <a:lnTo>
                  <a:pt x="482203" y="180822"/>
                </a:lnTo>
                <a:lnTo>
                  <a:pt x="482203" y="120548"/>
                </a:lnTo>
                <a:lnTo>
                  <a:pt x="477460" y="97103"/>
                </a:lnTo>
                <a:lnTo>
                  <a:pt x="464531" y="77943"/>
                </a:lnTo>
                <a:lnTo>
                  <a:pt x="445370" y="65016"/>
                </a:lnTo>
                <a:lnTo>
                  <a:pt x="421928" y="60274"/>
                </a:lnTo>
                <a:close/>
              </a:path>
              <a:path w="482600" h="476250">
                <a:moveTo>
                  <a:pt x="268195" y="331520"/>
                </a:moveTo>
                <a:lnTo>
                  <a:pt x="234320" y="331520"/>
                </a:lnTo>
                <a:lnTo>
                  <a:pt x="241101" y="338302"/>
                </a:lnTo>
                <a:lnTo>
                  <a:pt x="241101" y="445287"/>
                </a:lnTo>
                <a:lnTo>
                  <a:pt x="234320" y="452069"/>
                </a:lnTo>
                <a:lnTo>
                  <a:pt x="268193" y="452069"/>
                </a:lnTo>
                <a:lnTo>
                  <a:pt x="271238" y="436994"/>
                </a:lnTo>
                <a:lnTo>
                  <a:pt x="271238" y="346582"/>
                </a:lnTo>
                <a:lnTo>
                  <a:pt x="268195" y="331520"/>
                </a:lnTo>
                <a:close/>
              </a:path>
              <a:path w="482600" h="476250">
                <a:moveTo>
                  <a:pt x="331514" y="0"/>
                </a:moveTo>
                <a:lnTo>
                  <a:pt x="60275" y="0"/>
                </a:lnTo>
                <a:lnTo>
                  <a:pt x="36832" y="4742"/>
                </a:lnTo>
                <a:lnTo>
                  <a:pt x="17671" y="17668"/>
                </a:lnTo>
                <a:lnTo>
                  <a:pt x="4743" y="36829"/>
                </a:lnTo>
                <a:lnTo>
                  <a:pt x="0" y="60274"/>
                </a:lnTo>
                <a:lnTo>
                  <a:pt x="0" y="90411"/>
                </a:lnTo>
                <a:lnTo>
                  <a:pt x="4743" y="113855"/>
                </a:lnTo>
                <a:lnTo>
                  <a:pt x="17671" y="133016"/>
                </a:lnTo>
                <a:lnTo>
                  <a:pt x="36832" y="145943"/>
                </a:lnTo>
                <a:lnTo>
                  <a:pt x="60275" y="150685"/>
                </a:lnTo>
                <a:lnTo>
                  <a:pt x="331514" y="150685"/>
                </a:lnTo>
                <a:lnTo>
                  <a:pt x="354957" y="145943"/>
                </a:lnTo>
                <a:lnTo>
                  <a:pt x="374118" y="133016"/>
                </a:lnTo>
                <a:lnTo>
                  <a:pt x="382531" y="120548"/>
                </a:lnTo>
                <a:lnTo>
                  <a:pt x="60275" y="120548"/>
                </a:lnTo>
                <a:lnTo>
                  <a:pt x="48534" y="118184"/>
                </a:lnTo>
                <a:lnTo>
                  <a:pt x="38955" y="111733"/>
                </a:lnTo>
                <a:lnTo>
                  <a:pt x="32502" y="102155"/>
                </a:lnTo>
                <a:lnTo>
                  <a:pt x="30137" y="90411"/>
                </a:lnTo>
                <a:lnTo>
                  <a:pt x="30137" y="60274"/>
                </a:lnTo>
                <a:lnTo>
                  <a:pt x="32502" y="48530"/>
                </a:lnTo>
                <a:lnTo>
                  <a:pt x="38955" y="38952"/>
                </a:lnTo>
                <a:lnTo>
                  <a:pt x="48534" y="32501"/>
                </a:lnTo>
                <a:lnTo>
                  <a:pt x="60275" y="30137"/>
                </a:lnTo>
                <a:lnTo>
                  <a:pt x="382531" y="30137"/>
                </a:lnTo>
                <a:lnTo>
                  <a:pt x="374118" y="17668"/>
                </a:lnTo>
                <a:lnTo>
                  <a:pt x="354957" y="4742"/>
                </a:lnTo>
                <a:lnTo>
                  <a:pt x="331514" y="0"/>
                </a:lnTo>
                <a:close/>
              </a:path>
              <a:path w="482600" h="476250">
                <a:moveTo>
                  <a:pt x="382531" y="30137"/>
                </a:moveTo>
                <a:lnTo>
                  <a:pt x="331514" y="30137"/>
                </a:lnTo>
                <a:lnTo>
                  <a:pt x="343255" y="32501"/>
                </a:lnTo>
                <a:lnTo>
                  <a:pt x="352834" y="38952"/>
                </a:lnTo>
                <a:lnTo>
                  <a:pt x="359287" y="48530"/>
                </a:lnTo>
                <a:lnTo>
                  <a:pt x="361652" y="60274"/>
                </a:lnTo>
                <a:lnTo>
                  <a:pt x="361652" y="90411"/>
                </a:lnTo>
                <a:lnTo>
                  <a:pt x="359287" y="102155"/>
                </a:lnTo>
                <a:lnTo>
                  <a:pt x="352834" y="111733"/>
                </a:lnTo>
                <a:lnTo>
                  <a:pt x="343255" y="118184"/>
                </a:lnTo>
                <a:lnTo>
                  <a:pt x="331514" y="120548"/>
                </a:lnTo>
                <a:lnTo>
                  <a:pt x="382531" y="120548"/>
                </a:lnTo>
                <a:lnTo>
                  <a:pt x="387046" y="113855"/>
                </a:lnTo>
                <a:lnTo>
                  <a:pt x="391789" y="90411"/>
                </a:lnTo>
                <a:lnTo>
                  <a:pt x="391789" y="60274"/>
                </a:lnTo>
                <a:lnTo>
                  <a:pt x="387046" y="36829"/>
                </a:lnTo>
                <a:lnTo>
                  <a:pt x="382531" y="30137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6464" y="7191375"/>
            <a:ext cx="422275" cy="482600"/>
          </a:xfrm>
          <a:custGeom>
            <a:avLst/>
            <a:gdLst/>
            <a:ahLst/>
            <a:cxnLst/>
            <a:rect l="l" t="t" r="r" b="b"/>
            <a:pathLst>
              <a:path w="422275" h="482600">
                <a:moveTo>
                  <a:pt x="241049" y="0"/>
                </a:moveTo>
                <a:lnTo>
                  <a:pt x="180773" y="0"/>
                </a:lnTo>
                <a:lnTo>
                  <a:pt x="133847" y="9472"/>
                </a:lnTo>
                <a:lnTo>
                  <a:pt x="95520" y="35318"/>
                </a:lnTo>
                <a:lnTo>
                  <a:pt x="69695" y="73624"/>
                </a:lnTo>
                <a:lnTo>
                  <a:pt x="60222" y="120552"/>
                </a:lnTo>
                <a:lnTo>
                  <a:pt x="60222" y="210964"/>
                </a:lnTo>
                <a:lnTo>
                  <a:pt x="90361" y="210964"/>
                </a:lnTo>
                <a:lnTo>
                  <a:pt x="90361" y="120552"/>
                </a:lnTo>
                <a:lnTo>
                  <a:pt x="94839" y="92360"/>
                </a:lnTo>
                <a:lnTo>
                  <a:pt x="107326" y="67797"/>
                </a:lnTo>
                <a:lnTo>
                  <a:pt x="126399" y="48304"/>
                </a:lnTo>
                <a:lnTo>
                  <a:pt x="150636" y="35318"/>
                </a:lnTo>
                <a:lnTo>
                  <a:pt x="180773" y="35318"/>
                </a:lnTo>
                <a:lnTo>
                  <a:pt x="180773" y="30137"/>
                </a:lnTo>
                <a:lnTo>
                  <a:pt x="318627" y="30137"/>
                </a:lnTo>
                <a:lnTo>
                  <a:pt x="287976" y="9472"/>
                </a:lnTo>
                <a:lnTo>
                  <a:pt x="241049" y="0"/>
                </a:lnTo>
                <a:close/>
              </a:path>
              <a:path w="422275" h="482600">
                <a:moveTo>
                  <a:pt x="180773" y="35318"/>
                </a:moveTo>
                <a:lnTo>
                  <a:pt x="150636" y="35318"/>
                </a:lnTo>
                <a:lnTo>
                  <a:pt x="150636" y="210964"/>
                </a:lnTo>
                <a:lnTo>
                  <a:pt x="180773" y="210964"/>
                </a:lnTo>
                <a:lnTo>
                  <a:pt x="180773" y="35318"/>
                </a:lnTo>
                <a:close/>
              </a:path>
              <a:path w="422275" h="482600">
                <a:moveTo>
                  <a:pt x="318627" y="30137"/>
                </a:moveTo>
                <a:lnTo>
                  <a:pt x="241049" y="30137"/>
                </a:lnTo>
                <a:lnTo>
                  <a:pt x="241049" y="210964"/>
                </a:lnTo>
                <a:lnTo>
                  <a:pt x="271187" y="210964"/>
                </a:lnTo>
                <a:lnTo>
                  <a:pt x="271187" y="35318"/>
                </a:lnTo>
                <a:lnTo>
                  <a:pt x="326313" y="35318"/>
                </a:lnTo>
                <a:lnTo>
                  <a:pt x="318627" y="30137"/>
                </a:lnTo>
                <a:close/>
              </a:path>
              <a:path w="422275" h="482600">
                <a:moveTo>
                  <a:pt x="326302" y="35318"/>
                </a:moveTo>
                <a:lnTo>
                  <a:pt x="271187" y="35318"/>
                </a:lnTo>
                <a:lnTo>
                  <a:pt x="295425" y="48304"/>
                </a:lnTo>
                <a:lnTo>
                  <a:pt x="314498" y="67797"/>
                </a:lnTo>
                <a:lnTo>
                  <a:pt x="326985" y="92360"/>
                </a:lnTo>
                <a:lnTo>
                  <a:pt x="331463" y="120552"/>
                </a:lnTo>
                <a:lnTo>
                  <a:pt x="331463" y="210964"/>
                </a:lnTo>
                <a:lnTo>
                  <a:pt x="361600" y="210964"/>
                </a:lnTo>
                <a:lnTo>
                  <a:pt x="361600" y="120552"/>
                </a:lnTo>
                <a:lnTo>
                  <a:pt x="352127" y="73624"/>
                </a:lnTo>
                <a:lnTo>
                  <a:pt x="326302" y="35318"/>
                </a:lnTo>
                <a:close/>
              </a:path>
              <a:path w="422275" h="482600">
                <a:moveTo>
                  <a:pt x="361600" y="241103"/>
                </a:moveTo>
                <a:lnTo>
                  <a:pt x="60222" y="241103"/>
                </a:lnTo>
                <a:lnTo>
                  <a:pt x="51922" y="242264"/>
                </a:lnTo>
                <a:lnTo>
                  <a:pt x="3147" y="318046"/>
                </a:lnTo>
                <a:lnTo>
                  <a:pt x="0" y="332865"/>
                </a:lnTo>
                <a:lnTo>
                  <a:pt x="1312" y="340334"/>
                </a:lnTo>
                <a:lnTo>
                  <a:pt x="30085" y="361652"/>
                </a:lnTo>
                <a:lnTo>
                  <a:pt x="30085" y="475421"/>
                </a:lnTo>
                <a:lnTo>
                  <a:pt x="36867" y="482203"/>
                </a:lnTo>
                <a:lnTo>
                  <a:pt x="53442" y="482203"/>
                </a:lnTo>
                <a:lnTo>
                  <a:pt x="60222" y="475421"/>
                </a:lnTo>
                <a:lnTo>
                  <a:pt x="60222" y="361652"/>
                </a:lnTo>
                <a:lnTo>
                  <a:pt x="391738" y="361652"/>
                </a:lnTo>
                <a:lnTo>
                  <a:pt x="421830" y="332865"/>
                </a:lnTo>
                <a:lnTo>
                  <a:pt x="421721" y="331515"/>
                </a:lnTo>
                <a:lnTo>
                  <a:pt x="30085" y="331515"/>
                </a:lnTo>
                <a:lnTo>
                  <a:pt x="60222" y="271240"/>
                </a:lnTo>
                <a:lnTo>
                  <a:pt x="395272" y="271240"/>
                </a:lnTo>
                <a:lnTo>
                  <a:pt x="388538" y="257771"/>
                </a:lnTo>
                <a:lnTo>
                  <a:pt x="383784" y="250836"/>
                </a:lnTo>
                <a:lnTo>
                  <a:pt x="377433" y="245588"/>
                </a:lnTo>
                <a:lnTo>
                  <a:pt x="369901" y="242264"/>
                </a:lnTo>
                <a:lnTo>
                  <a:pt x="361600" y="241103"/>
                </a:lnTo>
                <a:close/>
              </a:path>
              <a:path w="422275" h="482600">
                <a:moveTo>
                  <a:pt x="391738" y="361652"/>
                </a:moveTo>
                <a:lnTo>
                  <a:pt x="361600" y="361652"/>
                </a:lnTo>
                <a:lnTo>
                  <a:pt x="361600" y="475421"/>
                </a:lnTo>
                <a:lnTo>
                  <a:pt x="368382" y="482203"/>
                </a:lnTo>
                <a:lnTo>
                  <a:pt x="384956" y="482203"/>
                </a:lnTo>
                <a:lnTo>
                  <a:pt x="391738" y="475421"/>
                </a:lnTo>
                <a:lnTo>
                  <a:pt x="391738" y="361652"/>
                </a:lnTo>
                <a:close/>
              </a:path>
              <a:path w="422275" h="482600">
                <a:moveTo>
                  <a:pt x="395272" y="271240"/>
                </a:moveTo>
                <a:lnTo>
                  <a:pt x="361600" y="271240"/>
                </a:lnTo>
                <a:lnTo>
                  <a:pt x="391738" y="331515"/>
                </a:lnTo>
                <a:lnTo>
                  <a:pt x="421721" y="331515"/>
                </a:lnTo>
                <a:lnTo>
                  <a:pt x="421224" y="325309"/>
                </a:lnTo>
                <a:lnTo>
                  <a:pt x="418676" y="318046"/>
                </a:lnTo>
                <a:lnTo>
                  <a:pt x="395272" y="271240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37475" y="2346325"/>
            <a:ext cx="4777105" cy="560089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IN" sz="1650" b="1" spc="40" dirty="0">
                <a:solidFill>
                  <a:srgbClr val="D7D4CC"/>
                </a:solidFill>
                <a:latin typeface="SimSun-ExtB"/>
                <a:cs typeface="SimSun-ExtB"/>
              </a:rPr>
              <a:t>Cabinets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1650" spc="40" dirty="0">
                <a:solidFill>
                  <a:srgbClr val="D7D4CC"/>
                </a:solidFill>
                <a:latin typeface="SimSun-ExtB"/>
                <a:cs typeface="SimSun-ExtB"/>
              </a:rPr>
              <a:t>Ideal for kitchens, bathrooms, storage units.</a:t>
            </a:r>
            <a:endParaRPr lang="en-IN" sz="1650" spc="40" dirty="0">
              <a:solidFill>
                <a:srgbClr val="D7D4CC"/>
              </a:solidFill>
              <a:latin typeface="SimSun-ExtB"/>
              <a:cs typeface="SimSun-ExtB"/>
            </a:endParaRPr>
          </a:p>
          <a:p>
            <a:pPr>
              <a:lnSpc>
                <a:spcPct val="100000"/>
              </a:lnSpc>
            </a:pP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lang="en-US" sz="1650" b="1" spc="-45" dirty="0">
              <a:solidFill>
                <a:srgbClr val="D7D4CC"/>
              </a:solidFill>
              <a:latin typeface="SimSun-ExtB"/>
              <a:cs typeface="SimSun-ExtB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1650" b="1" spc="-45" dirty="0">
                <a:solidFill>
                  <a:srgbClr val="D7D4CC"/>
                </a:solidFill>
                <a:latin typeface="SimSun-ExtB"/>
                <a:cs typeface="SimSun-ExtB"/>
              </a:rPr>
              <a:t>Partitions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1650" spc="-45" dirty="0">
                <a:solidFill>
                  <a:srgbClr val="D7D4CC"/>
                </a:solidFill>
                <a:latin typeface="SimSun-ExtB"/>
                <a:cs typeface="SimSun-ExtB"/>
              </a:rPr>
              <a:t>Perfect for offices and commercial spaces.</a:t>
            </a:r>
            <a:endParaRPr sz="15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endParaRPr lang="en-US" sz="1650" b="1" spc="65" dirty="0">
              <a:solidFill>
                <a:srgbClr val="D7D4CC"/>
              </a:solidFill>
              <a:latin typeface="SimSun-ExtB"/>
              <a:cs typeface="SimSun-ExtB"/>
            </a:endParaRPr>
          </a:p>
          <a:p>
            <a:pPr marL="12700">
              <a:lnSpc>
                <a:spcPct val="100000"/>
              </a:lnSpc>
            </a:pPr>
            <a:r>
              <a:rPr lang="en-US" sz="1650" b="1" spc="65" dirty="0">
                <a:solidFill>
                  <a:srgbClr val="D7D4CC"/>
                </a:solidFill>
                <a:latin typeface="SimSun-ExtB"/>
                <a:cs typeface="SimSun-ExtB"/>
              </a:rPr>
              <a:t>Bathroom Vanities</a:t>
            </a:r>
          </a:p>
          <a:p>
            <a:pPr marL="12700">
              <a:lnSpc>
                <a:spcPct val="100000"/>
              </a:lnSpc>
            </a:pPr>
            <a:r>
              <a:rPr lang="en-US" sz="1650" spc="65" dirty="0">
                <a:solidFill>
                  <a:srgbClr val="D7D4CC"/>
                </a:solidFill>
                <a:latin typeface="SimSun-ExtB"/>
                <a:cs typeface="SimSun-ExtB"/>
              </a:rPr>
              <a:t>Durable and water-resistant for wet areas.</a:t>
            </a:r>
            <a:endParaRPr sz="15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endParaRPr lang="en-US" sz="1650" b="1" spc="55" dirty="0">
              <a:solidFill>
                <a:srgbClr val="D7D4CC"/>
              </a:solidFill>
              <a:latin typeface="SimSun-ExtB"/>
              <a:cs typeface="SimSun-ExtB"/>
            </a:endParaRPr>
          </a:p>
          <a:p>
            <a:pPr marL="12700">
              <a:lnSpc>
                <a:spcPct val="100000"/>
              </a:lnSpc>
            </a:pPr>
            <a:r>
              <a:rPr lang="en-US" sz="1650" b="1" spc="55" dirty="0">
                <a:solidFill>
                  <a:srgbClr val="D7D4CC"/>
                </a:solidFill>
                <a:latin typeface="SimSun-ExtB"/>
                <a:cs typeface="SimSun-ExtB"/>
              </a:rPr>
              <a:t>Wall Cladding</a:t>
            </a:r>
          </a:p>
          <a:p>
            <a:pPr marL="12700">
              <a:lnSpc>
                <a:spcPct val="100000"/>
              </a:lnSpc>
            </a:pPr>
            <a:r>
              <a:rPr lang="en-US" sz="1650" spc="55" dirty="0">
                <a:solidFill>
                  <a:srgbClr val="D7D4CC"/>
                </a:solidFill>
                <a:latin typeface="SimSun-ExtB"/>
                <a:cs typeface="SimSun-ExtB"/>
              </a:rPr>
              <a:t>Functional and stylish for interiors and exteriors.</a:t>
            </a:r>
            <a:endParaRPr sz="15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lang="en-US" sz="1500" b="1" spc="80" dirty="0">
                <a:solidFill>
                  <a:srgbClr val="D7D4CC"/>
                </a:solidFill>
                <a:latin typeface="Trebuchet MS"/>
                <a:cs typeface="Trebuchet MS"/>
              </a:rPr>
              <a:t>Furniture Components</a:t>
            </a: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lang="en-US" sz="1500" spc="80" dirty="0">
                <a:solidFill>
                  <a:srgbClr val="D7D4CC"/>
                </a:solidFill>
                <a:latin typeface="Trebuchet MS"/>
                <a:cs typeface="Trebuchet MS"/>
              </a:rPr>
              <a:t>Supports tables, chairs, shelves with lasting strength.</a:t>
            </a:r>
            <a:endParaRPr lang="en-US" sz="15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502650"/>
          </a:xfrm>
          <a:custGeom>
            <a:avLst/>
            <a:gdLst/>
            <a:ahLst/>
            <a:cxnLst/>
            <a:rect l="l" t="t" r="r" b="b"/>
            <a:pathLst>
              <a:path w="11430000" h="7620000">
                <a:moveTo>
                  <a:pt x="11430000" y="0"/>
                </a:moveTo>
                <a:lnTo>
                  <a:pt x="0" y="0"/>
                </a:lnTo>
                <a:lnTo>
                  <a:pt x="0" y="7620000"/>
                </a:lnTo>
                <a:lnTo>
                  <a:pt x="11430000" y="76200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62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86249" cy="85026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2350" y="533400"/>
            <a:ext cx="971549" cy="74294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98315" marR="5080">
              <a:lnSpc>
                <a:spcPct val="106300"/>
              </a:lnSpc>
              <a:spcBef>
                <a:spcPts val="95"/>
              </a:spcBef>
            </a:pPr>
            <a:r>
              <a:rPr lang="en-US" spc="-325" dirty="0"/>
              <a:t>Quality Assurance and Innovation at </a:t>
            </a:r>
            <a:r>
              <a:rPr lang="en-US" spc="-325" dirty="0" err="1"/>
              <a:t>Haren</a:t>
            </a:r>
            <a:r>
              <a:rPr lang="en-US" spc="-325" dirty="0"/>
              <a:t> Ply</a:t>
            </a:r>
            <a:endParaRPr spc="-25" dirty="0"/>
          </a:p>
        </p:txBody>
      </p:sp>
      <p:sp>
        <p:nvSpPr>
          <p:cNvPr id="6" name="object 6"/>
          <p:cNvSpPr/>
          <p:nvPr/>
        </p:nvSpPr>
        <p:spPr>
          <a:xfrm>
            <a:off x="4962525" y="2924175"/>
            <a:ext cx="142875" cy="695325"/>
          </a:xfrm>
          <a:custGeom>
            <a:avLst/>
            <a:gdLst/>
            <a:ahLst/>
            <a:cxnLst/>
            <a:rect l="l" t="t" r="r" b="b"/>
            <a:pathLst>
              <a:path w="142875" h="695325">
                <a:moveTo>
                  <a:pt x="76123" y="0"/>
                </a:moveTo>
                <a:lnTo>
                  <a:pt x="66738" y="0"/>
                </a:lnTo>
                <a:lnTo>
                  <a:pt x="62103" y="457"/>
                </a:lnTo>
                <a:lnTo>
                  <a:pt x="24244" y="17602"/>
                </a:lnTo>
                <a:lnTo>
                  <a:pt x="2286" y="52895"/>
                </a:lnTo>
                <a:lnTo>
                  <a:pt x="0" y="66738"/>
                </a:lnTo>
                <a:lnTo>
                  <a:pt x="0" y="623887"/>
                </a:lnTo>
                <a:lnTo>
                  <a:pt x="0" y="628573"/>
                </a:lnTo>
                <a:lnTo>
                  <a:pt x="14643" y="667473"/>
                </a:lnTo>
                <a:lnTo>
                  <a:pt x="48437" y="691680"/>
                </a:lnTo>
                <a:lnTo>
                  <a:pt x="66738" y="695325"/>
                </a:lnTo>
                <a:lnTo>
                  <a:pt x="76123" y="695325"/>
                </a:lnTo>
                <a:lnTo>
                  <a:pt x="115023" y="680681"/>
                </a:lnTo>
                <a:lnTo>
                  <a:pt x="139230" y="646887"/>
                </a:lnTo>
                <a:lnTo>
                  <a:pt x="142875" y="628573"/>
                </a:lnTo>
                <a:lnTo>
                  <a:pt x="142875" y="66738"/>
                </a:lnTo>
                <a:lnTo>
                  <a:pt x="128231" y="27851"/>
                </a:lnTo>
                <a:lnTo>
                  <a:pt x="94437" y="3644"/>
                </a:lnTo>
                <a:lnTo>
                  <a:pt x="80772" y="457"/>
                </a:lnTo>
                <a:lnTo>
                  <a:pt x="76123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48275" y="3810000"/>
            <a:ext cx="142875" cy="695325"/>
          </a:xfrm>
          <a:custGeom>
            <a:avLst/>
            <a:gdLst/>
            <a:ahLst/>
            <a:cxnLst/>
            <a:rect l="l" t="t" r="r" b="b"/>
            <a:pathLst>
              <a:path w="142875" h="695325">
                <a:moveTo>
                  <a:pt x="76123" y="0"/>
                </a:moveTo>
                <a:lnTo>
                  <a:pt x="66738" y="0"/>
                </a:lnTo>
                <a:lnTo>
                  <a:pt x="62103" y="457"/>
                </a:lnTo>
                <a:lnTo>
                  <a:pt x="24244" y="17602"/>
                </a:lnTo>
                <a:lnTo>
                  <a:pt x="2286" y="52895"/>
                </a:lnTo>
                <a:lnTo>
                  <a:pt x="0" y="66738"/>
                </a:lnTo>
                <a:lnTo>
                  <a:pt x="0" y="623887"/>
                </a:lnTo>
                <a:lnTo>
                  <a:pt x="0" y="628573"/>
                </a:lnTo>
                <a:lnTo>
                  <a:pt x="14643" y="667473"/>
                </a:lnTo>
                <a:lnTo>
                  <a:pt x="48437" y="691680"/>
                </a:lnTo>
                <a:lnTo>
                  <a:pt x="66738" y="695325"/>
                </a:lnTo>
                <a:lnTo>
                  <a:pt x="76123" y="695325"/>
                </a:lnTo>
                <a:lnTo>
                  <a:pt x="115023" y="680681"/>
                </a:lnTo>
                <a:lnTo>
                  <a:pt x="139230" y="646887"/>
                </a:lnTo>
                <a:lnTo>
                  <a:pt x="142875" y="628573"/>
                </a:lnTo>
                <a:lnTo>
                  <a:pt x="142875" y="66738"/>
                </a:lnTo>
                <a:lnTo>
                  <a:pt x="128231" y="27851"/>
                </a:lnTo>
                <a:lnTo>
                  <a:pt x="94437" y="3644"/>
                </a:lnTo>
                <a:lnTo>
                  <a:pt x="80772" y="457"/>
                </a:lnTo>
                <a:lnTo>
                  <a:pt x="76123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43550" y="4695825"/>
            <a:ext cx="142875" cy="1000125"/>
          </a:xfrm>
          <a:custGeom>
            <a:avLst/>
            <a:gdLst/>
            <a:ahLst/>
            <a:cxnLst/>
            <a:rect l="l" t="t" r="r" b="b"/>
            <a:pathLst>
              <a:path w="142875" h="1000125">
                <a:moveTo>
                  <a:pt x="76123" y="0"/>
                </a:moveTo>
                <a:lnTo>
                  <a:pt x="66738" y="0"/>
                </a:lnTo>
                <a:lnTo>
                  <a:pt x="62103" y="457"/>
                </a:lnTo>
                <a:lnTo>
                  <a:pt x="24244" y="17602"/>
                </a:lnTo>
                <a:lnTo>
                  <a:pt x="2286" y="52895"/>
                </a:lnTo>
                <a:lnTo>
                  <a:pt x="0" y="66738"/>
                </a:lnTo>
                <a:lnTo>
                  <a:pt x="0" y="928687"/>
                </a:lnTo>
                <a:lnTo>
                  <a:pt x="0" y="933373"/>
                </a:lnTo>
                <a:lnTo>
                  <a:pt x="14643" y="972273"/>
                </a:lnTo>
                <a:lnTo>
                  <a:pt x="48437" y="996480"/>
                </a:lnTo>
                <a:lnTo>
                  <a:pt x="66738" y="1000125"/>
                </a:lnTo>
                <a:lnTo>
                  <a:pt x="76123" y="1000125"/>
                </a:lnTo>
                <a:lnTo>
                  <a:pt x="115023" y="985481"/>
                </a:lnTo>
                <a:lnTo>
                  <a:pt x="139230" y="951687"/>
                </a:lnTo>
                <a:lnTo>
                  <a:pt x="142875" y="933373"/>
                </a:lnTo>
                <a:lnTo>
                  <a:pt x="142875" y="66738"/>
                </a:lnTo>
                <a:lnTo>
                  <a:pt x="128231" y="27851"/>
                </a:lnTo>
                <a:lnTo>
                  <a:pt x="94437" y="3644"/>
                </a:lnTo>
                <a:lnTo>
                  <a:pt x="80772" y="457"/>
                </a:lnTo>
                <a:lnTo>
                  <a:pt x="76123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29300" y="5886450"/>
            <a:ext cx="142875" cy="1000125"/>
          </a:xfrm>
          <a:custGeom>
            <a:avLst/>
            <a:gdLst/>
            <a:ahLst/>
            <a:cxnLst/>
            <a:rect l="l" t="t" r="r" b="b"/>
            <a:pathLst>
              <a:path w="142875" h="1000125">
                <a:moveTo>
                  <a:pt x="76123" y="0"/>
                </a:moveTo>
                <a:lnTo>
                  <a:pt x="66738" y="0"/>
                </a:lnTo>
                <a:lnTo>
                  <a:pt x="62103" y="457"/>
                </a:lnTo>
                <a:lnTo>
                  <a:pt x="24244" y="17602"/>
                </a:lnTo>
                <a:lnTo>
                  <a:pt x="2286" y="52895"/>
                </a:lnTo>
                <a:lnTo>
                  <a:pt x="0" y="66738"/>
                </a:lnTo>
                <a:lnTo>
                  <a:pt x="0" y="928687"/>
                </a:lnTo>
                <a:lnTo>
                  <a:pt x="0" y="933375"/>
                </a:lnTo>
                <a:lnTo>
                  <a:pt x="14643" y="972273"/>
                </a:lnTo>
                <a:lnTo>
                  <a:pt x="48437" y="996478"/>
                </a:lnTo>
                <a:lnTo>
                  <a:pt x="66738" y="1000125"/>
                </a:lnTo>
                <a:lnTo>
                  <a:pt x="76123" y="1000125"/>
                </a:lnTo>
                <a:lnTo>
                  <a:pt x="115023" y="985475"/>
                </a:lnTo>
                <a:lnTo>
                  <a:pt x="139230" y="951691"/>
                </a:lnTo>
                <a:lnTo>
                  <a:pt x="142875" y="933375"/>
                </a:lnTo>
                <a:lnTo>
                  <a:pt x="142875" y="66738"/>
                </a:lnTo>
                <a:lnTo>
                  <a:pt x="128231" y="27851"/>
                </a:lnTo>
                <a:lnTo>
                  <a:pt x="94437" y="3644"/>
                </a:lnTo>
                <a:lnTo>
                  <a:pt x="80772" y="457"/>
                </a:lnTo>
                <a:lnTo>
                  <a:pt x="76123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5382615" y="2897187"/>
            <a:ext cx="5295265" cy="395428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IN" b="1" spc="245" dirty="0"/>
              <a:t>ISO 9001 Certification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lang="en-US" sz="1500" dirty="0">
                <a:latin typeface="Trebuchet MS"/>
                <a:cs typeface="Trebuchet MS"/>
              </a:rPr>
              <a:t>Ensures industry-leading manufacturing quality standards.</a:t>
            </a:r>
          </a:p>
          <a:p>
            <a:pPr marL="301625">
              <a:lnSpc>
                <a:spcPct val="100000"/>
              </a:lnSpc>
            </a:pPr>
            <a:endParaRPr lang="en-IN" sz="1500" dirty="0">
              <a:latin typeface="Trebuchet MS"/>
            </a:endParaRPr>
          </a:p>
          <a:p>
            <a:pPr marL="301625">
              <a:lnSpc>
                <a:spcPct val="100000"/>
              </a:lnSpc>
            </a:pPr>
            <a:endParaRPr lang="en-IN" sz="1500" b="1" spc="-135" dirty="0">
              <a:latin typeface="Trebuchet MS"/>
            </a:endParaRPr>
          </a:p>
          <a:p>
            <a:pPr marL="301625">
              <a:lnSpc>
                <a:spcPct val="100000"/>
              </a:lnSpc>
            </a:pPr>
            <a:r>
              <a:rPr lang="en-IN" b="1" spc="-135" dirty="0"/>
              <a:t>Durability Testing</a:t>
            </a:r>
            <a:endParaRPr b="1" spc="-10" dirty="0"/>
          </a:p>
          <a:p>
            <a:pPr marL="301625">
              <a:lnSpc>
                <a:spcPct val="100000"/>
              </a:lnSpc>
              <a:spcBef>
                <a:spcPts val="1320"/>
              </a:spcBef>
            </a:pPr>
            <a:r>
              <a:rPr lang="en-US" sz="1500" spc="70" dirty="0">
                <a:latin typeface="Trebuchet MS"/>
                <a:cs typeface="Trebuchet MS"/>
              </a:rPr>
              <a:t>Rigorous trials verify strength and longevity.</a:t>
            </a:r>
          </a:p>
          <a:p>
            <a:pPr marL="301625">
              <a:lnSpc>
                <a:spcPct val="100000"/>
              </a:lnSpc>
              <a:spcBef>
                <a:spcPts val="1320"/>
              </a:spcBef>
            </a:pPr>
            <a:endParaRPr sz="1500" dirty="0">
              <a:latin typeface="Trebuchet MS"/>
              <a:cs typeface="Trebuchet MS"/>
            </a:endParaRPr>
          </a:p>
          <a:p>
            <a:pPr marL="591185">
              <a:lnSpc>
                <a:spcPct val="100000"/>
              </a:lnSpc>
              <a:spcBef>
                <a:spcPts val="5"/>
              </a:spcBef>
            </a:pPr>
            <a:r>
              <a:rPr lang="en-IN" b="1" spc="-150" dirty="0"/>
              <a:t>Continuous R&amp;D</a:t>
            </a:r>
          </a:p>
          <a:p>
            <a:pPr marL="591185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latin typeface="Trebuchet MS"/>
                <a:cs typeface="Trebuchet MS"/>
              </a:rPr>
              <a:t>Innov</a:t>
            </a:r>
            <a:r>
              <a:rPr lang="en-US" sz="1500" dirty="0">
                <a:latin typeface="Trebuchet MS"/>
                <a:cs typeface="Trebuchet MS"/>
              </a:rPr>
              <a:t>a</a:t>
            </a:r>
            <a:r>
              <a:rPr sz="1500" dirty="0">
                <a:latin typeface="Trebuchet MS"/>
                <a:cs typeface="Trebuchet MS"/>
              </a:rPr>
              <a:t>ting</a:t>
            </a:r>
            <a:r>
              <a:rPr sz="1500" spc="-50" dirty="0">
                <a:latin typeface="Trebuchet MS"/>
                <a:cs typeface="Trebuchet MS"/>
              </a:rPr>
              <a:t> </a:t>
            </a:r>
            <a:r>
              <a:rPr sz="1500" spc="85" dirty="0">
                <a:latin typeface="Trebuchet MS"/>
                <a:cs typeface="Trebuchet MS"/>
              </a:rPr>
              <a:t>new</a:t>
            </a:r>
            <a:r>
              <a:rPr sz="1500" spc="-9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products</a:t>
            </a:r>
            <a:r>
              <a:rPr sz="1500" spc="-4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&amp;nd</a:t>
            </a:r>
            <a:r>
              <a:rPr sz="1500" spc="-4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improving</a:t>
            </a:r>
            <a:r>
              <a:rPr sz="1500" spc="-5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existing bo&amp;rds.</a:t>
            </a:r>
            <a:endParaRPr sz="15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 dirty="0">
              <a:latin typeface="Trebuchet MS"/>
              <a:cs typeface="Trebuchet MS"/>
            </a:endParaRPr>
          </a:p>
          <a:p>
            <a:pPr marL="880110">
              <a:lnSpc>
                <a:spcPct val="100000"/>
              </a:lnSpc>
            </a:pPr>
            <a:endParaRPr lang="en-IN" b="1" spc="-65" dirty="0"/>
          </a:p>
          <a:p>
            <a:pPr marL="880110">
              <a:lnSpc>
                <a:spcPct val="100000"/>
              </a:lnSpc>
            </a:pPr>
            <a:r>
              <a:rPr lang="en-IN" b="1" spc="-65" dirty="0"/>
              <a:t>Customer Feedback</a:t>
            </a:r>
          </a:p>
          <a:p>
            <a:pPr marL="880110">
              <a:lnSpc>
                <a:spcPct val="100000"/>
              </a:lnSpc>
            </a:pPr>
            <a:r>
              <a:rPr lang="en-US" sz="1500" spc="-10" dirty="0">
                <a:latin typeface="Trebuchet MS"/>
                <a:cs typeface="Trebuchet MS"/>
              </a:rPr>
              <a:t>Real case studies affirm product performance and satisfaction.</a:t>
            </a:r>
            <a:endParaRPr sz="15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8660"/>
            <a:ext cx="11430000" cy="8502397"/>
          </a:xfrm>
          <a:custGeom>
            <a:avLst/>
            <a:gdLst/>
            <a:ahLst/>
            <a:cxnLst/>
            <a:rect l="l" t="t" r="r" b="b"/>
            <a:pathLst>
              <a:path w="11430000" h="7639050">
                <a:moveTo>
                  <a:pt x="11430000" y="0"/>
                </a:moveTo>
                <a:lnTo>
                  <a:pt x="0" y="0"/>
                </a:lnTo>
                <a:lnTo>
                  <a:pt x="0" y="7639050"/>
                </a:lnTo>
                <a:lnTo>
                  <a:pt x="11430000" y="76390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6262B"/>
          </a:solidFill>
        </p:spPr>
        <p:txBody>
          <a:bodyPr wrap="square" lIns="0" tIns="0" rIns="0" bIns="0" rtlCol="0"/>
          <a:lstStyle/>
          <a:p>
            <a:pPr marL="12700">
              <a:lnSpc>
                <a:spcPct val="100000"/>
              </a:lnSpc>
            </a:pPr>
            <a:endParaRPr lang="en-US" sz="1600" dirty="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253"/>
            <a:ext cx="4286250" cy="76387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6100" y="533399"/>
            <a:ext cx="971549" cy="7334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2384" y="1520824"/>
            <a:ext cx="5967015" cy="102143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lang="en-US" spc="550" dirty="0"/>
              <a:t>Choose </a:t>
            </a:r>
            <a:r>
              <a:rPr lang="en-US" spc="550" dirty="0" err="1"/>
              <a:t>Haren</a:t>
            </a:r>
            <a:r>
              <a:rPr lang="en-US" spc="550" dirty="0"/>
              <a:t> Ply for Your Next Project</a:t>
            </a:r>
            <a:endParaRPr spc="-45" dirty="0"/>
          </a:p>
        </p:txBody>
      </p:sp>
      <p:sp>
        <p:nvSpPr>
          <p:cNvPr id="6" name="object 6"/>
          <p:cNvSpPr/>
          <p:nvPr/>
        </p:nvSpPr>
        <p:spPr>
          <a:xfrm>
            <a:off x="714375" y="2984500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6"/>
                </a:lnTo>
                <a:lnTo>
                  <a:pt x="83780" y="44196"/>
                </a:lnTo>
                <a:lnTo>
                  <a:pt x="53102" y="72923"/>
                </a:lnTo>
                <a:lnTo>
                  <a:pt x="28614" y="107099"/>
                </a:lnTo>
                <a:lnTo>
                  <a:pt x="11266" y="145389"/>
                </a:lnTo>
                <a:lnTo>
                  <a:pt x="1720" y="186321"/>
                </a:lnTo>
                <a:lnTo>
                  <a:pt x="0" y="207289"/>
                </a:lnTo>
                <a:lnTo>
                  <a:pt x="0" y="221335"/>
                </a:lnTo>
                <a:lnTo>
                  <a:pt x="5486" y="263004"/>
                </a:lnTo>
                <a:lnTo>
                  <a:pt x="19000" y="302806"/>
                </a:lnTo>
                <a:lnTo>
                  <a:pt x="40020" y="339217"/>
                </a:lnTo>
                <a:lnTo>
                  <a:pt x="67731" y="370814"/>
                </a:lnTo>
                <a:lnTo>
                  <a:pt x="101084" y="396405"/>
                </a:lnTo>
                <a:lnTo>
                  <a:pt x="138781" y="414997"/>
                </a:lnTo>
                <a:lnTo>
                  <a:pt x="179387" y="425881"/>
                </a:lnTo>
                <a:lnTo>
                  <a:pt x="207293" y="428625"/>
                </a:lnTo>
                <a:lnTo>
                  <a:pt x="221331" y="428625"/>
                </a:lnTo>
                <a:lnTo>
                  <a:pt x="263009" y="423138"/>
                </a:lnTo>
                <a:lnTo>
                  <a:pt x="302811" y="409625"/>
                </a:lnTo>
                <a:lnTo>
                  <a:pt x="339214" y="388607"/>
                </a:lnTo>
                <a:lnTo>
                  <a:pt x="370814" y="360883"/>
                </a:lnTo>
                <a:lnTo>
                  <a:pt x="396408" y="327545"/>
                </a:lnTo>
                <a:lnTo>
                  <a:pt x="414997" y="289839"/>
                </a:lnTo>
                <a:lnTo>
                  <a:pt x="425876" y="249237"/>
                </a:lnTo>
                <a:lnTo>
                  <a:pt x="428625" y="221335"/>
                </a:lnTo>
                <a:lnTo>
                  <a:pt x="428625" y="214312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4" y="125818"/>
                </a:lnTo>
                <a:lnTo>
                  <a:pt x="388604" y="89408"/>
                </a:lnTo>
                <a:lnTo>
                  <a:pt x="360893" y="57810"/>
                </a:lnTo>
                <a:lnTo>
                  <a:pt x="327540" y="32219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6275" y="4022725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6"/>
                </a:lnTo>
                <a:lnTo>
                  <a:pt x="83780" y="44196"/>
                </a:lnTo>
                <a:lnTo>
                  <a:pt x="53102" y="72923"/>
                </a:lnTo>
                <a:lnTo>
                  <a:pt x="28614" y="107099"/>
                </a:lnTo>
                <a:lnTo>
                  <a:pt x="11266" y="145389"/>
                </a:lnTo>
                <a:lnTo>
                  <a:pt x="1720" y="186321"/>
                </a:lnTo>
                <a:lnTo>
                  <a:pt x="0" y="207289"/>
                </a:lnTo>
                <a:lnTo>
                  <a:pt x="0" y="221335"/>
                </a:lnTo>
                <a:lnTo>
                  <a:pt x="5486" y="263004"/>
                </a:lnTo>
                <a:lnTo>
                  <a:pt x="19000" y="302806"/>
                </a:lnTo>
                <a:lnTo>
                  <a:pt x="40020" y="339217"/>
                </a:lnTo>
                <a:lnTo>
                  <a:pt x="67731" y="370814"/>
                </a:lnTo>
                <a:lnTo>
                  <a:pt x="101084" y="396405"/>
                </a:lnTo>
                <a:lnTo>
                  <a:pt x="138781" y="414997"/>
                </a:lnTo>
                <a:lnTo>
                  <a:pt x="179387" y="425881"/>
                </a:lnTo>
                <a:lnTo>
                  <a:pt x="207293" y="428625"/>
                </a:lnTo>
                <a:lnTo>
                  <a:pt x="221331" y="428625"/>
                </a:lnTo>
                <a:lnTo>
                  <a:pt x="263009" y="423138"/>
                </a:lnTo>
                <a:lnTo>
                  <a:pt x="302811" y="409625"/>
                </a:lnTo>
                <a:lnTo>
                  <a:pt x="339214" y="388607"/>
                </a:lnTo>
                <a:lnTo>
                  <a:pt x="370814" y="360883"/>
                </a:lnTo>
                <a:lnTo>
                  <a:pt x="396408" y="327545"/>
                </a:lnTo>
                <a:lnTo>
                  <a:pt x="414997" y="289839"/>
                </a:lnTo>
                <a:lnTo>
                  <a:pt x="425876" y="249237"/>
                </a:lnTo>
                <a:lnTo>
                  <a:pt x="428625" y="221335"/>
                </a:lnTo>
                <a:lnTo>
                  <a:pt x="428625" y="214312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4" y="125818"/>
                </a:lnTo>
                <a:lnTo>
                  <a:pt x="388604" y="89408"/>
                </a:lnTo>
                <a:lnTo>
                  <a:pt x="360893" y="57810"/>
                </a:lnTo>
                <a:lnTo>
                  <a:pt x="327540" y="32219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6275" y="5108575"/>
            <a:ext cx="428625" cy="4381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6"/>
                </a:lnTo>
                <a:lnTo>
                  <a:pt x="83780" y="44196"/>
                </a:lnTo>
                <a:lnTo>
                  <a:pt x="53102" y="72923"/>
                </a:lnTo>
                <a:lnTo>
                  <a:pt x="28614" y="107099"/>
                </a:lnTo>
                <a:lnTo>
                  <a:pt x="11266" y="145376"/>
                </a:lnTo>
                <a:lnTo>
                  <a:pt x="1720" y="186321"/>
                </a:lnTo>
                <a:lnTo>
                  <a:pt x="0" y="207289"/>
                </a:lnTo>
                <a:lnTo>
                  <a:pt x="0" y="223837"/>
                </a:lnTo>
                <a:lnTo>
                  <a:pt x="0" y="230860"/>
                </a:lnTo>
                <a:lnTo>
                  <a:pt x="5486" y="272529"/>
                </a:lnTo>
                <a:lnTo>
                  <a:pt x="19000" y="312331"/>
                </a:lnTo>
                <a:lnTo>
                  <a:pt x="40020" y="348742"/>
                </a:lnTo>
                <a:lnTo>
                  <a:pt x="67731" y="380339"/>
                </a:lnTo>
                <a:lnTo>
                  <a:pt x="101084" y="405930"/>
                </a:lnTo>
                <a:lnTo>
                  <a:pt x="138781" y="424522"/>
                </a:lnTo>
                <a:lnTo>
                  <a:pt x="179387" y="435406"/>
                </a:lnTo>
                <a:lnTo>
                  <a:pt x="207293" y="438150"/>
                </a:lnTo>
                <a:lnTo>
                  <a:pt x="221331" y="438150"/>
                </a:lnTo>
                <a:lnTo>
                  <a:pt x="263009" y="432663"/>
                </a:lnTo>
                <a:lnTo>
                  <a:pt x="302811" y="419150"/>
                </a:lnTo>
                <a:lnTo>
                  <a:pt x="339214" y="398132"/>
                </a:lnTo>
                <a:lnTo>
                  <a:pt x="370814" y="370408"/>
                </a:lnTo>
                <a:lnTo>
                  <a:pt x="396408" y="337070"/>
                </a:lnTo>
                <a:lnTo>
                  <a:pt x="414997" y="299364"/>
                </a:lnTo>
                <a:lnTo>
                  <a:pt x="425876" y="258762"/>
                </a:lnTo>
                <a:lnTo>
                  <a:pt x="428625" y="230860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4" y="125818"/>
                </a:lnTo>
                <a:lnTo>
                  <a:pt x="388604" y="89408"/>
                </a:lnTo>
                <a:lnTo>
                  <a:pt x="360893" y="57810"/>
                </a:lnTo>
                <a:lnTo>
                  <a:pt x="327540" y="32219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6275" y="6156325"/>
            <a:ext cx="428625" cy="4381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7"/>
                </a:lnTo>
                <a:lnTo>
                  <a:pt x="83780" y="44193"/>
                </a:lnTo>
                <a:lnTo>
                  <a:pt x="53102" y="72927"/>
                </a:lnTo>
                <a:lnTo>
                  <a:pt x="28614" y="107097"/>
                </a:lnTo>
                <a:lnTo>
                  <a:pt x="11266" y="145385"/>
                </a:lnTo>
                <a:lnTo>
                  <a:pt x="1720" y="186319"/>
                </a:lnTo>
                <a:lnTo>
                  <a:pt x="0" y="207293"/>
                </a:lnTo>
                <a:lnTo>
                  <a:pt x="0" y="223838"/>
                </a:lnTo>
                <a:lnTo>
                  <a:pt x="0" y="230858"/>
                </a:lnTo>
                <a:lnTo>
                  <a:pt x="5486" y="272530"/>
                </a:lnTo>
                <a:lnTo>
                  <a:pt x="19000" y="312336"/>
                </a:lnTo>
                <a:lnTo>
                  <a:pt x="40020" y="348739"/>
                </a:lnTo>
                <a:lnTo>
                  <a:pt x="67731" y="380340"/>
                </a:lnTo>
                <a:lnTo>
                  <a:pt x="101084" y="405930"/>
                </a:lnTo>
                <a:lnTo>
                  <a:pt x="138781" y="424522"/>
                </a:lnTo>
                <a:lnTo>
                  <a:pt x="179387" y="435402"/>
                </a:lnTo>
                <a:lnTo>
                  <a:pt x="207293" y="438151"/>
                </a:lnTo>
                <a:lnTo>
                  <a:pt x="221331" y="438151"/>
                </a:lnTo>
                <a:lnTo>
                  <a:pt x="263009" y="432663"/>
                </a:lnTo>
                <a:lnTo>
                  <a:pt x="302811" y="419150"/>
                </a:lnTo>
                <a:lnTo>
                  <a:pt x="339214" y="398131"/>
                </a:lnTo>
                <a:lnTo>
                  <a:pt x="370814" y="370414"/>
                </a:lnTo>
                <a:lnTo>
                  <a:pt x="396408" y="337066"/>
                </a:lnTo>
                <a:lnTo>
                  <a:pt x="414997" y="299364"/>
                </a:lnTo>
                <a:lnTo>
                  <a:pt x="425876" y="258763"/>
                </a:lnTo>
                <a:lnTo>
                  <a:pt x="428625" y="230858"/>
                </a:lnTo>
                <a:lnTo>
                  <a:pt x="428625" y="207293"/>
                </a:lnTo>
                <a:lnTo>
                  <a:pt x="423138" y="165616"/>
                </a:lnTo>
                <a:lnTo>
                  <a:pt x="409624" y="125815"/>
                </a:lnTo>
                <a:lnTo>
                  <a:pt x="388604" y="89411"/>
                </a:lnTo>
                <a:lnTo>
                  <a:pt x="360893" y="57805"/>
                </a:lnTo>
                <a:lnTo>
                  <a:pt x="327540" y="32217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89253" y="2963862"/>
            <a:ext cx="4950460" cy="390042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1650" b="1" spc="-90" dirty="0">
                <a:solidFill>
                  <a:srgbClr val="D7D4CC"/>
                </a:solidFill>
                <a:latin typeface="SimSun-ExtB"/>
                <a:cs typeface="SimSun-ExtB"/>
              </a:rPr>
              <a:t>Smart &amp; Sustainable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1650" spc="-90" dirty="0">
                <a:solidFill>
                  <a:srgbClr val="D7D4CC"/>
                </a:solidFill>
                <a:latin typeface="SimSun-ExtB"/>
                <a:cs typeface="SimSun-ExtB"/>
              </a:rPr>
              <a:t>Eco-friendly, durable PVC WPC solutions that last.</a:t>
            </a:r>
            <a:endParaRPr sz="15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IN" sz="1650" b="1" spc="55" dirty="0">
                <a:solidFill>
                  <a:srgbClr val="D7D4CC"/>
                </a:solidFill>
                <a:latin typeface="SimSun-ExtB"/>
                <a:cs typeface="SimSun-ExtB"/>
              </a:rPr>
              <a:t>Contact &amp; Support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IN" sz="1650" spc="55" dirty="0">
                <a:solidFill>
                  <a:srgbClr val="D7D4CC"/>
                </a:solidFill>
                <a:latin typeface="SimSun-ExtB"/>
                <a:cs typeface="SimSun-ExtB"/>
              </a:rPr>
              <a:t>Request samples, quotes, and technical support easily.</a:t>
            </a:r>
            <a:endParaRPr sz="15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en-US" sz="1650" b="1" dirty="0">
                <a:solidFill>
                  <a:srgbClr val="D7D4CC"/>
                </a:solidFill>
                <a:latin typeface="SimSun-ExtB"/>
                <a:cs typeface="SimSun-ExtB"/>
              </a:rPr>
              <a:t>Discover the Difference</a:t>
            </a:r>
          </a:p>
          <a:p>
            <a:pPr marL="12700">
              <a:lnSpc>
                <a:spcPct val="100000"/>
              </a:lnSpc>
            </a:pPr>
            <a:r>
              <a:rPr lang="en-US" sz="1650" dirty="0">
                <a:solidFill>
                  <a:srgbClr val="D7D4CC"/>
                </a:solidFill>
                <a:latin typeface="SimSun-ExtB"/>
                <a:cs typeface="SimSun-ExtB"/>
              </a:rPr>
              <a:t>Experience quality backed by innovation and reliability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.</a:t>
            </a:r>
            <a:endParaRPr sz="15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5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500" b="1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en-US" sz="1650" b="1" spc="155" dirty="0">
                <a:solidFill>
                  <a:srgbClr val="D7D4CC"/>
                </a:solidFill>
                <a:latin typeface="SimSun-ExtB"/>
                <a:cs typeface="SimSun-ExtB"/>
              </a:rPr>
              <a:t>Get in Touch</a:t>
            </a:r>
          </a:p>
          <a:p>
            <a:pPr marL="12700">
              <a:lnSpc>
                <a:spcPct val="100000"/>
              </a:lnSpc>
            </a:pPr>
            <a:r>
              <a:rPr lang="en-US" sz="1650" spc="155" dirty="0">
                <a:solidFill>
                  <a:srgbClr val="D7D4CC"/>
                </a:solidFill>
                <a:latin typeface="SimSun-ExtB"/>
                <a:cs typeface="SimSun-ExtB"/>
              </a:rPr>
              <a:t>Visit our website or reach out to our sales team today.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.</a:t>
            </a:r>
            <a:endParaRPr sz="1500" dirty="0">
              <a:latin typeface="Trebuchet MS"/>
              <a:cs typeface="Trebuchet MS"/>
            </a:endParaRPr>
          </a:p>
        </p:txBody>
      </p:sp>
      <p:pic>
        <p:nvPicPr>
          <p:cNvPr id="11" name="object 11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80244" y="7130033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E14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358</Words>
  <Application>Microsoft Office PowerPoint</Application>
  <PresentationFormat>Custom</PresentationFormat>
  <Paragraphs>65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SimSun</vt:lpstr>
      <vt:lpstr>SimSun-ExtB</vt:lpstr>
      <vt:lpstr>Trebuchet MS</vt:lpstr>
      <vt:lpstr>Office Theme</vt:lpstr>
      <vt:lpstr>Discover Smart: Haren Ply - Your PVC WPC Solution</vt:lpstr>
      <vt:lpstr>PowerPoint Presentation</vt:lpstr>
      <vt:lpstr>PowerPoint Presentation</vt:lpstr>
      <vt:lpstr>Versatile Applications for Modern Design</vt:lpstr>
      <vt:lpstr>Quality Assurance and Innovation at Haren Ply</vt:lpstr>
      <vt:lpstr>Choose Haren Ply for Your Next Project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cp:lastModifiedBy>vishal</cp:lastModifiedBy>
  <cp:revision>11</cp:revision>
  <dcterms:created xsi:type="dcterms:W3CDTF">2025-04-29T06:08:48Z</dcterms:created>
  <dcterms:modified xsi:type="dcterms:W3CDTF">2025-04-29T06:46:20Z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2025-04-29T00:00:00Z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2025-04-29T00:00:00Z</vt:filetime>
  </property>
  <property fmtid="{D5CDD505-2E9C-101B-9397-08002B2CF9AE}" pid="5" name="Producer">
    <vt:lpwstr>GPL Ghostscript 9.56.1</vt:lpwstr>
  </property>
</Properties>
</file>