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Lst>
  <p:sldSz cx="18288000" cy="10287000"/>
  <p:notesSz cx="6858000" cy="9144000"/>
  <p:embeddedFontLst>
    <p:embeddedFont>
      <p:font typeface="Source Serif Pro" charset="1" panose="02040603050405020204"/>
      <p:regular r:id="rId9"/>
    </p:embeddedFont>
    <p:embeddedFont>
      <p:font typeface="Source Serif Pro Bold" charset="1" panose="02040803050405020204"/>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https://www.pojfurniture.com/our-showrooms/bhubaneswar"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jpeg" Type="http://schemas.openxmlformats.org/officeDocument/2006/relationships/image"/><Relationship Id="rId4" Target="../media/image5.jpeg" Type="http://schemas.openxmlformats.org/officeDocument/2006/relationships/image"/><Relationship Id="rId5" Target="../media/image6.jpeg" Type="http://schemas.openxmlformats.org/officeDocument/2006/relationships/image"/><Relationship Id="rId6" Target="../media/image2.png" Type="http://schemas.openxmlformats.org/officeDocument/2006/relationships/image"/><Relationship Id="rId7" Target="../media/image7.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 Id="rId4"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9E9E9"/>
        </a:solidFill>
      </p:bgPr>
    </p:bg>
    <p:spTree>
      <p:nvGrpSpPr>
        <p:cNvPr id="1" name=""/>
        <p:cNvGrpSpPr/>
        <p:nvPr/>
      </p:nvGrpSpPr>
      <p:grpSpPr>
        <a:xfrm>
          <a:off x="0" y="0"/>
          <a:ext cx="0" cy="0"/>
          <a:chOff x="0" y="0"/>
          <a:chExt cx="0" cy="0"/>
        </a:xfrm>
      </p:grpSpPr>
      <p:grpSp>
        <p:nvGrpSpPr>
          <p:cNvPr name="Group 2" id="2"/>
          <p:cNvGrpSpPr/>
          <p:nvPr/>
        </p:nvGrpSpPr>
        <p:grpSpPr>
          <a:xfrm rot="0">
            <a:off x="0" y="1565421"/>
            <a:ext cx="18288000" cy="8721579"/>
            <a:chOff x="0" y="0"/>
            <a:chExt cx="2833290" cy="1351201"/>
          </a:xfrm>
        </p:grpSpPr>
        <p:sp>
          <p:nvSpPr>
            <p:cNvPr name="Freeform 3" id="3"/>
            <p:cNvSpPr/>
            <p:nvPr/>
          </p:nvSpPr>
          <p:spPr>
            <a:xfrm flipH="false" flipV="false" rot="0">
              <a:off x="0" y="0"/>
              <a:ext cx="2833290" cy="1351201"/>
            </a:xfrm>
            <a:custGeom>
              <a:avLst/>
              <a:gdLst/>
              <a:ahLst/>
              <a:cxnLst/>
              <a:rect r="r" b="b" t="t" l="l"/>
              <a:pathLst>
                <a:path h="1351201" w="2833290">
                  <a:moveTo>
                    <a:pt x="0" y="0"/>
                  </a:moveTo>
                  <a:lnTo>
                    <a:pt x="2833290" y="0"/>
                  </a:lnTo>
                  <a:lnTo>
                    <a:pt x="2833290" y="1351201"/>
                  </a:lnTo>
                  <a:lnTo>
                    <a:pt x="0" y="1351201"/>
                  </a:lnTo>
                  <a:close/>
                </a:path>
              </a:pathLst>
            </a:custGeom>
            <a:blipFill>
              <a:blip r:embed="rId2"/>
              <a:stretch>
                <a:fillRect l="-16912" t="0" r="-16912" b="0"/>
              </a:stretch>
            </a:blipFill>
          </p:spPr>
        </p:sp>
      </p:grpSp>
      <p:sp>
        <p:nvSpPr>
          <p:cNvPr name="Freeform 4" id="4"/>
          <p:cNvSpPr/>
          <p:nvPr/>
        </p:nvSpPr>
        <p:spPr>
          <a:xfrm flipH="false" flipV="false" rot="0">
            <a:off x="624546" y="649176"/>
            <a:ext cx="1162834" cy="666800"/>
          </a:xfrm>
          <a:custGeom>
            <a:avLst/>
            <a:gdLst/>
            <a:ahLst/>
            <a:cxnLst/>
            <a:rect r="r" b="b" t="t" l="l"/>
            <a:pathLst>
              <a:path h="666800" w="1162834">
                <a:moveTo>
                  <a:pt x="0" y="0"/>
                </a:moveTo>
                <a:lnTo>
                  <a:pt x="1162834" y="0"/>
                </a:lnTo>
                <a:lnTo>
                  <a:pt x="1162834" y="666800"/>
                </a:lnTo>
                <a:lnTo>
                  <a:pt x="0" y="666800"/>
                </a:lnTo>
                <a:lnTo>
                  <a:pt x="0" y="0"/>
                </a:lnTo>
                <a:close/>
              </a:path>
            </a:pathLst>
          </a:custGeom>
          <a:blipFill>
            <a:blip r:embed="rId3"/>
            <a:stretch>
              <a:fillRect l="0" t="0" r="0" b="0"/>
            </a:stretch>
          </a:blipFill>
        </p:spPr>
      </p:sp>
      <p:sp>
        <p:nvSpPr>
          <p:cNvPr name="TextBox 5" id="5"/>
          <p:cNvSpPr txBox="true"/>
          <p:nvPr/>
        </p:nvSpPr>
        <p:spPr>
          <a:xfrm rot="0">
            <a:off x="1960720" y="487251"/>
            <a:ext cx="15528067" cy="768348"/>
          </a:xfrm>
          <a:prstGeom prst="rect">
            <a:avLst/>
          </a:prstGeom>
        </p:spPr>
        <p:txBody>
          <a:bodyPr anchor="t" rtlCol="false" tIns="0" lIns="0" bIns="0" rIns="0">
            <a:spAutoFit/>
          </a:bodyPr>
          <a:lstStyle/>
          <a:p>
            <a:pPr algn="ctr">
              <a:lnSpc>
                <a:spcPts val="6400"/>
              </a:lnSpc>
            </a:pPr>
            <a:r>
              <a:rPr lang="en-US" sz="4000" u="sng">
                <a:solidFill>
                  <a:srgbClr val="FE0302"/>
                </a:solidFill>
                <a:latin typeface="Source Serif Pro"/>
                <a:ea typeface="Source Serif Pro"/>
                <a:cs typeface="Source Serif Pro"/>
                <a:sym typeface="Source Serif Pro"/>
                <a:hlinkClick r:id="rId4" tooltip="https://www.pojfurniture.com/our-showrooms/bhubaneswar"/>
              </a:rPr>
              <a:t>Buy Home Furniture Online in Bhubaneswar</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42297" y="0"/>
            <a:ext cx="11366828" cy="7511124"/>
            <a:chOff x="0" y="0"/>
            <a:chExt cx="15155771" cy="10014831"/>
          </a:xfrm>
        </p:grpSpPr>
        <p:pic>
          <p:nvPicPr>
            <p:cNvPr name="Picture 3" id="3"/>
            <p:cNvPicPr>
              <a:picLocks noChangeAspect="true"/>
            </p:cNvPicPr>
            <p:nvPr/>
          </p:nvPicPr>
          <p:blipFill>
            <a:blip r:embed="rId2"/>
            <a:srcRect l="0" t="16682" r="0" b="16682"/>
            <a:stretch>
              <a:fillRect/>
            </a:stretch>
          </p:blipFill>
          <p:spPr>
            <a:xfrm flipH="false" flipV="false">
              <a:off x="0" y="3422944"/>
              <a:ext cx="15155771" cy="6591888"/>
            </a:xfrm>
            <a:prstGeom prst="rect">
              <a:avLst/>
            </a:prstGeom>
          </p:spPr>
        </p:pic>
        <p:pic>
          <p:nvPicPr>
            <p:cNvPr name="Picture 4" id="4"/>
            <p:cNvPicPr>
              <a:picLocks noChangeAspect="true"/>
            </p:cNvPicPr>
            <p:nvPr/>
          </p:nvPicPr>
          <p:blipFill>
            <a:blip r:embed="rId3"/>
            <a:srcRect l="0" t="14054" r="0" b="14054"/>
            <a:stretch>
              <a:fillRect/>
            </a:stretch>
          </p:blipFill>
          <p:spPr>
            <a:xfrm flipH="false" flipV="false">
              <a:off x="0" y="0"/>
              <a:ext cx="7514386" cy="3295944"/>
            </a:xfrm>
            <a:prstGeom prst="rect">
              <a:avLst/>
            </a:prstGeom>
          </p:spPr>
        </p:pic>
        <p:pic>
          <p:nvPicPr>
            <p:cNvPr name="Picture 5" id="5"/>
            <p:cNvPicPr>
              <a:picLocks noChangeAspect="true"/>
            </p:cNvPicPr>
            <p:nvPr/>
          </p:nvPicPr>
          <p:blipFill>
            <a:blip r:embed="rId4"/>
            <a:srcRect l="9376" t="0" r="9376" b="0"/>
            <a:stretch>
              <a:fillRect/>
            </a:stretch>
          </p:blipFill>
          <p:spPr>
            <a:xfrm flipH="false" flipV="false">
              <a:off x="7641386" y="0"/>
              <a:ext cx="7514386" cy="3295944"/>
            </a:xfrm>
            <a:prstGeom prst="rect">
              <a:avLst/>
            </a:prstGeom>
          </p:spPr>
        </p:pic>
      </p:grpSp>
      <p:sp>
        <p:nvSpPr>
          <p:cNvPr name="Freeform 6" id="6"/>
          <p:cNvSpPr/>
          <p:nvPr/>
        </p:nvSpPr>
        <p:spPr>
          <a:xfrm flipH="false" flipV="false" rot="0">
            <a:off x="11592917" y="0"/>
            <a:ext cx="6695083" cy="2894407"/>
          </a:xfrm>
          <a:custGeom>
            <a:avLst/>
            <a:gdLst/>
            <a:ahLst/>
            <a:cxnLst/>
            <a:rect r="r" b="b" t="t" l="l"/>
            <a:pathLst>
              <a:path h="2894407" w="6695083">
                <a:moveTo>
                  <a:pt x="0" y="0"/>
                </a:moveTo>
                <a:lnTo>
                  <a:pt x="6695083" y="0"/>
                </a:lnTo>
                <a:lnTo>
                  <a:pt x="6695083" y="2894407"/>
                </a:lnTo>
                <a:lnTo>
                  <a:pt x="0" y="2894407"/>
                </a:lnTo>
                <a:lnTo>
                  <a:pt x="0" y="0"/>
                </a:lnTo>
                <a:close/>
              </a:path>
            </a:pathLst>
          </a:custGeom>
          <a:blipFill>
            <a:blip r:embed="rId5">
              <a:alphaModFix amt="88000"/>
            </a:blip>
            <a:stretch>
              <a:fillRect l="0" t="-20563" r="0" b="-20563"/>
            </a:stretch>
          </a:blipFill>
        </p:spPr>
      </p:sp>
      <p:sp>
        <p:nvSpPr>
          <p:cNvPr name="AutoShape 7" id="7"/>
          <p:cNvSpPr/>
          <p:nvPr/>
        </p:nvSpPr>
        <p:spPr>
          <a:xfrm rot="0">
            <a:off x="0" y="8877157"/>
            <a:ext cx="4273129" cy="0"/>
          </a:xfrm>
          <a:prstGeom prst="line">
            <a:avLst/>
          </a:prstGeom>
          <a:ln cap="flat" w="38100">
            <a:solidFill>
              <a:srgbClr val="FFFFFF"/>
            </a:solidFill>
            <a:prstDash val="solid"/>
            <a:headEnd type="none" len="sm" w="sm"/>
            <a:tailEnd type="none" len="sm" w="sm"/>
          </a:ln>
        </p:spPr>
      </p:sp>
      <p:sp>
        <p:nvSpPr>
          <p:cNvPr name="Freeform 8" id="8"/>
          <p:cNvSpPr/>
          <p:nvPr/>
        </p:nvSpPr>
        <p:spPr>
          <a:xfrm flipH="false" flipV="false" rot="0">
            <a:off x="302743" y="546352"/>
            <a:ext cx="841167" cy="482348"/>
          </a:xfrm>
          <a:custGeom>
            <a:avLst/>
            <a:gdLst/>
            <a:ahLst/>
            <a:cxnLst/>
            <a:rect r="r" b="b" t="t" l="l"/>
            <a:pathLst>
              <a:path h="482348" w="841167">
                <a:moveTo>
                  <a:pt x="0" y="0"/>
                </a:moveTo>
                <a:lnTo>
                  <a:pt x="841167" y="0"/>
                </a:lnTo>
                <a:lnTo>
                  <a:pt x="841167" y="482348"/>
                </a:lnTo>
                <a:lnTo>
                  <a:pt x="0" y="482348"/>
                </a:lnTo>
                <a:lnTo>
                  <a:pt x="0" y="0"/>
                </a:lnTo>
                <a:close/>
              </a:path>
            </a:pathLst>
          </a:custGeom>
          <a:blipFill>
            <a:blip r:embed="rId6"/>
            <a:stretch>
              <a:fillRect l="0" t="0" r="0" b="0"/>
            </a:stretch>
          </a:blipFill>
        </p:spPr>
      </p:sp>
      <p:sp>
        <p:nvSpPr>
          <p:cNvPr name="Freeform 9" id="9"/>
          <p:cNvSpPr/>
          <p:nvPr/>
        </p:nvSpPr>
        <p:spPr>
          <a:xfrm flipH="false" flipV="false" rot="0">
            <a:off x="11409125" y="3092234"/>
            <a:ext cx="6878875" cy="4418889"/>
          </a:xfrm>
          <a:custGeom>
            <a:avLst/>
            <a:gdLst/>
            <a:ahLst/>
            <a:cxnLst/>
            <a:rect r="r" b="b" t="t" l="l"/>
            <a:pathLst>
              <a:path h="4418889" w="6878875">
                <a:moveTo>
                  <a:pt x="0" y="0"/>
                </a:moveTo>
                <a:lnTo>
                  <a:pt x="6878875" y="0"/>
                </a:lnTo>
                <a:lnTo>
                  <a:pt x="6878875" y="4418890"/>
                </a:lnTo>
                <a:lnTo>
                  <a:pt x="0" y="4418890"/>
                </a:lnTo>
                <a:lnTo>
                  <a:pt x="0" y="0"/>
                </a:lnTo>
                <a:close/>
              </a:path>
            </a:pathLst>
          </a:custGeom>
          <a:blipFill>
            <a:blip r:embed="rId7"/>
            <a:stretch>
              <a:fillRect l="-56665" t="0" r="-56665" b="-18345"/>
            </a:stretch>
          </a:blipFill>
        </p:spPr>
      </p:sp>
      <p:sp>
        <p:nvSpPr>
          <p:cNvPr name="TextBox 10" id="10"/>
          <p:cNvSpPr txBox="true"/>
          <p:nvPr/>
        </p:nvSpPr>
        <p:spPr>
          <a:xfrm rot="0">
            <a:off x="378786" y="7930372"/>
            <a:ext cx="17530428" cy="1884045"/>
          </a:xfrm>
          <a:prstGeom prst="rect">
            <a:avLst/>
          </a:prstGeom>
        </p:spPr>
        <p:txBody>
          <a:bodyPr anchor="t" rtlCol="false" tIns="0" lIns="0" bIns="0" rIns="0">
            <a:spAutoFit/>
          </a:bodyPr>
          <a:lstStyle/>
          <a:p>
            <a:pPr algn="ctr">
              <a:lnSpc>
                <a:spcPts val="3780"/>
              </a:lnSpc>
            </a:pPr>
            <a:r>
              <a:rPr lang="en-US" sz="2700">
                <a:solidFill>
                  <a:srgbClr val="ED2221"/>
                </a:solidFill>
                <a:latin typeface="Source Serif Pro"/>
                <a:ea typeface="Source Serif Pro"/>
                <a:cs typeface="Source Serif Pro"/>
                <a:sym typeface="Source Serif Pro"/>
              </a:rPr>
              <a:t>​POJ Furniture's Bhubaneswar showroom offers elegant, durable furniture for home and office spaces. It showcases a wide range of high-quality wooden pieces, including beds, wardrobes, sofas, and office tables, blending style with functionality. The showroom provides both online and offline services, ensuring customer satisfaction with its exceptional craftsmanship and design.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400044"/>
            <a:chOff x="0" y="0"/>
            <a:chExt cx="24384000" cy="13866726"/>
          </a:xfrm>
        </p:grpSpPr>
        <p:pic>
          <p:nvPicPr>
            <p:cNvPr name="Picture 3" id="3"/>
            <p:cNvPicPr>
              <a:picLocks noChangeAspect="true"/>
            </p:cNvPicPr>
            <p:nvPr/>
          </p:nvPicPr>
          <p:blipFill>
            <a:blip r:embed="rId2"/>
            <a:srcRect l="0" t="10470" r="0" b="10470"/>
            <a:stretch>
              <a:fillRect/>
            </a:stretch>
          </p:blipFill>
          <p:spPr>
            <a:xfrm flipH="false" flipV="false">
              <a:off x="0" y="0"/>
              <a:ext cx="24384000" cy="6869863"/>
            </a:xfrm>
            <a:prstGeom prst="rect">
              <a:avLst/>
            </a:prstGeom>
          </p:spPr>
        </p:pic>
        <p:pic>
          <p:nvPicPr>
            <p:cNvPr name="Picture 4" id="4"/>
            <p:cNvPicPr>
              <a:picLocks noChangeAspect="true"/>
            </p:cNvPicPr>
            <p:nvPr/>
          </p:nvPicPr>
          <p:blipFill>
            <a:blip r:embed="rId3"/>
            <a:srcRect l="15599" t="0" r="15599" b="0"/>
            <a:stretch>
              <a:fillRect/>
            </a:stretch>
          </p:blipFill>
          <p:spPr>
            <a:xfrm flipH="false" flipV="false">
              <a:off x="0" y="6996863"/>
              <a:ext cx="12128500" cy="6869863"/>
            </a:xfrm>
            <a:prstGeom prst="rect">
              <a:avLst/>
            </a:prstGeom>
          </p:spPr>
        </p:pic>
        <p:pic>
          <p:nvPicPr>
            <p:cNvPr name="Picture 5" id="5"/>
            <p:cNvPicPr>
              <a:picLocks noChangeAspect="true"/>
            </p:cNvPicPr>
            <p:nvPr/>
          </p:nvPicPr>
          <p:blipFill>
            <a:blip r:embed="rId3"/>
            <a:srcRect l="15599" t="0" r="15599" b="0"/>
            <a:stretch>
              <a:fillRect/>
            </a:stretch>
          </p:blipFill>
          <p:spPr>
            <a:xfrm flipH="false" flipV="false">
              <a:off x="12255500" y="6996863"/>
              <a:ext cx="12128500" cy="6869863"/>
            </a:xfrm>
            <a:prstGeom prst="rect">
              <a:avLst/>
            </a:prstGeom>
          </p:spPr>
        </p:pic>
      </p:grpSp>
      <p:sp>
        <p:nvSpPr>
          <p:cNvPr name="Freeform 6" id="6"/>
          <p:cNvSpPr/>
          <p:nvPr/>
        </p:nvSpPr>
        <p:spPr>
          <a:xfrm flipH="false" flipV="false" rot="0">
            <a:off x="774350" y="499509"/>
            <a:ext cx="1168185" cy="669868"/>
          </a:xfrm>
          <a:custGeom>
            <a:avLst/>
            <a:gdLst/>
            <a:ahLst/>
            <a:cxnLst/>
            <a:rect r="r" b="b" t="t" l="l"/>
            <a:pathLst>
              <a:path h="669868" w="1168185">
                <a:moveTo>
                  <a:pt x="0" y="0"/>
                </a:moveTo>
                <a:lnTo>
                  <a:pt x="1168186" y="0"/>
                </a:lnTo>
                <a:lnTo>
                  <a:pt x="1168186" y="669868"/>
                </a:lnTo>
                <a:lnTo>
                  <a:pt x="0" y="669868"/>
                </a:lnTo>
                <a:lnTo>
                  <a:pt x="0" y="0"/>
                </a:lnTo>
                <a:close/>
              </a:path>
            </a:pathLst>
          </a:custGeom>
          <a:blipFill>
            <a:blip r:embed="rId4"/>
            <a:stretch>
              <a:fillRect l="0" t="0" r="0" b="0"/>
            </a:stretch>
          </a:blipFill>
        </p:spPr>
      </p:sp>
      <p:grpSp>
        <p:nvGrpSpPr>
          <p:cNvPr name="Group 7" id="7"/>
          <p:cNvGrpSpPr/>
          <p:nvPr/>
        </p:nvGrpSpPr>
        <p:grpSpPr>
          <a:xfrm rot="0">
            <a:off x="0" y="5200022"/>
            <a:ext cx="18288000" cy="5086978"/>
            <a:chOff x="0" y="0"/>
            <a:chExt cx="4816593" cy="1339780"/>
          </a:xfrm>
        </p:grpSpPr>
        <p:sp>
          <p:nvSpPr>
            <p:cNvPr name="Freeform 8" id="8"/>
            <p:cNvSpPr/>
            <p:nvPr/>
          </p:nvSpPr>
          <p:spPr>
            <a:xfrm flipH="false" flipV="false" rot="0">
              <a:off x="0" y="0"/>
              <a:ext cx="4816592" cy="1339780"/>
            </a:xfrm>
            <a:custGeom>
              <a:avLst/>
              <a:gdLst/>
              <a:ahLst/>
              <a:cxnLst/>
              <a:rect r="r" b="b" t="t" l="l"/>
              <a:pathLst>
                <a:path h="1339780" w="4816592">
                  <a:moveTo>
                    <a:pt x="0" y="0"/>
                  </a:moveTo>
                  <a:lnTo>
                    <a:pt x="4816592" y="0"/>
                  </a:lnTo>
                  <a:lnTo>
                    <a:pt x="4816592" y="1339780"/>
                  </a:lnTo>
                  <a:lnTo>
                    <a:pt x="0" y="1339780"/>
                  </a:lnTo>
                  <a:close/>
                </a:path>
              </a:pathLst>
            </a:custGeom>
            <a:solidFill>
              <a:srgbClr val="FFFFFF"/>
            </a:solidFill>
          </p:spPr>
        </p:sp>
        <p:sp>
          <p:nvSpPr>
            <p:cNvPr name="TextBox 9" id="9"/>
            <p:cNvSpPr txBox="true"/>
            <p:nvPr/>
          </p:nvSpPr>
          <p:spPr>
            <a:xfrm>
              <a:off x="0" y="-104775"/>
              <a:ext cx="4816593" cy="1444555"/>
            </a:xfrm>
            <a:prstGeom prst="rect">
              <a:avLst/>
            </a:prstGeom>
          </p:spPr>
          <p:txBody>
            <a:bodyPr anchor="ctr" rtlCol="false" tIns="50800" lIns="50800" bIns="50800" rIns="50800"/>
            <a:lstStyle/>
            <a:p>
              <a:pPr algn="ctr">
                <a:lnSpc>
                  <a:spcPts val="2800"/>
                </a:lnSpc>
              </a:pPr>
            </a:p>
          </p:txBody>
        </p:sp>
      </p:grpSp>
      <p:sp>
        <p:nvSpPr>
          <p:cNvPr name="TextBox 10" id="10"/>
          <p:cNvSpPr txBox="true"/>
          <p:nvPr/>
        </p:nvSpPr>
        <p:spPr>
          <a:xfrm rot="0">
            <a:off x="4890612" y="8605687"/>
            <a:ext cx="9848565" cy="372744"/>
          </a:xfrm>
          <a:prstGeom prst="rect">
            <a:avLst/>
          </a:prstGeom>
        </p:spPr>
        <p:txBody>
          <a:bodyPr anchor="t" rtlCol="false" tIns="0" lIns="0" bIns="0" rIns="0">
            <a:spAutoFit/>
          </a:bodyPr>
          <a:lstStyle/>
          <a:p>
            <a:pPr algn="ctr">
              <a:lnSpc>
                <a:spcPts val="3080"/>
              </a:lnSpc>
            </a:pPr>
            <a:r>
              <a:rPr lang="en-US" sz="2200">
                <a:solidFill>
                  <a:srgbClr val="ED2221"/>
                </a:solidFill>
                <a:latin typeface="Source Serif Pro"/>
                <a:ea typeface="Source Serif Pro"/>
                <a:cs typeface="Source Serif Pro"/>
                <a:sym typeface="Source Serif Pro"/>
              </a:rPr>
              <a:t>Visit - https://www.pojfurniture.com/our-showrooms/bhubaneswar</a:t>
            </a:r>
          </a:p>
        </p:txBody>
      </p:sp>
      <p:sp>
        <p:nvSpPr>
          <p:cNvPr name="TextBox 11" id="11"/>
          <p:cNvSpPr txBox="true"/>
          <p:nvPr/>
        </p:nvSpPr>
        <p:spPr>
          <a:xfrm rot="0">
            <a:off x="1518623" y="6952302"/>
            <a:ext cx="15642110" cy="1544318"/>
          </a:xfrm>
          <a:prstGeom prst="rect">
            <a:avLst/>
          </a:prstGeom>
        </p:spPr>
        <p:txBody>
          <a:bodyPr anchor="t" rtlCol="false" tIns="0" lIns="0" bIns="0" rIns="0">
            <a:spAutoFit/>
          </a:bodyPr>
          <a:lstStyle/>
          <a:p>
            <a:pPr algn="ctr">
              <a:lnSpc>
                <a:spcPts val="3080"/>
              </a:lnSpc>
            </a:pPr>
          </a:p>
          <a:p>
            <a:pPr algn="ctr">
              <a:lnSpc>
                <a:spcPts val="3080"/>
              </a:lnSpc>
            </a:pPr>
            <a:r>
              <a:rPr lang="en-US" sz="2200">
                <a:solidFill>
                  <a:srgbClr val="ED2221"/>
                </a:solidFill>
                <a:latin typeface="Source Serif Pro"/>
                <a:ea typeface="Source Serif Pro"/>
                <a:cs typeface="Source Serif Pro"/>
                <a:sym typeface="Source Serif Pro"/>
              </a:rPr>
              <a:t>Address : Opp. Sapta Sati Mandir, Above Reliance Fresh, NH-5, Satya Vihar, Palasuni, Bhubaneswar, Orissa , - 751010</a:t>
            </a:r>
          </a:p>
          <a:p>
            <a:pPr algn="ctr">
              <a:lnSpc>
                <a:spcPts val="3080"/>
              </a:lnSpc>
            </a:pPr>
            <a:r>
              <a:rPr lang="en-US" sz="2200">
                <a:solidFill>
                  <a:srgbClr val="ED2221"/>
                </a:solidFill>
                <a:latin typeface="Source Serif Pro"/>
                <a:ea typeface="Source Serif Pro"/>
                <a:cs typeface="Source Serif Pro"/>
                <a:sym typeface="Source Serif Pro"/>
              </a:rPr>
              <a:t>Phone : 9905900136</a:t>
            </a:r>
          </a:p>
          <a:p>
            <a:pPr algn="ctr">
              <a:lnSpc>
                <a:spcPts val="3080"/>
              </a:lnSpc>
            </a:pPr>
            <a:r>
              <a:rPr lang="en-US" sz="2200">
                <a:solidFill>
                  <a:srgbClr val="ED2221"/>
                </a:solidFill>
                <a:latin typeface="Source Serif Pro"/>
                <a:ea typeface="Source Serif Pro"/>
                <a:cs typeface="Source Serif Pro"/>
                <a:sym typeface="Source Serif Pro"/>
              </a:rPr>
              <a:t>Email : bhubaneswar.pojfurniture@gmail.com</a:t>
            </a:r>
          </a:p>
        </p:txBody>
      </p:sp>
      <p:sp>
        <p:nvSpPr>
          <p:cNvPr name="TextBox 12" id="12"/>
          <p:cNvSpPr txBox="true"/>
          <p:nvPr/>
        </p:nvSpPr>
        <p:spPr>
          <a:xfrm rot="0">
            <a:off x="7837524" y="6079812"/>
            <a:ext cx="3395662" cy="910590"/>
          </a:xfrm>
          <a:prstGeom prst="rect">
            <a:avLst/>
          </a:prstGeom>
        </p:spPr>
        <p:txBody>
          <a:bodyPr anchor="t" rtlCol="false" tIns="0" lIns="0" bIns="0" rIns="0">
            <a:spAutoFit/>
          </a:bodyPr>
          <a:lstStyle/>
          <a:p>
            <a:pPr algn="ctr">
              <a:lnSpc>
                <a:spcPts val="7559"/>
              </a:lnSpc>
            </a:pPr>
            <a:r>
              <a:rPr lang="en-US" sz="5399" b="true">
                <a:solidFill>
                  <a:srgbClr val="ED2221"/>
                </a:solidFill>
                <a:latin typeface="Source Serif Pro Bold"/>
                <a:ea typeface="Source Serif Pro Bold"/>
                <a:cs typeface="Source Serif Pro Bold"/>
                <a:sym typeface="Source Serif Pro Bold"/>
              </a:rPr>
              <a:t>Contact 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DAGPIUJ8z_I</dc:identifier>
  <dcterms:modified xsi:type="dcterms:W3CDTF">2011-08-01T06:04:30Z</dcterms:modified>
  <cp:revision>1</cp:revision>
  <dc:title>Buy Home Furniture Online in Bhubaneswar</dc:title>
</cp:coreProperties>
</file>