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Saira Medium" charset="1" panose="00000600000000000000"/>
      <p:regular r:id="rId14"/>
    </p:embeddedFont>
    <p:embeddedFont>
      <p:font typeface="Roboto" charset="1" panose="02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5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6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7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87475" y="3659305"/>
            <a:ext cx="9445526" cy="2657921"/>
            <a:chOff x="0" y="0"/>
            <a:chExt cx="12594035" cy="354389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3543895"/>
            </a:xfrm>
            <a:custGeom>
              <a:avLst/>
              <a:gdLst/>
              <a:ahLst/>
              <a:cxnLst/>
              <a:rect r="r" b="b" t="t" l="l"/>
              <a:pathLst>
                <a:path h="354389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543895"/>
                  </a:lnTo>
                  <a:lnTo>
                    <a:pt x="0" y="35438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594035" cy="35629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Discover Exquisite Cotton Kurta Sets for Women at Reepeatshop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8700" y="6844457"/>
            <a:ext cx="9445526" cy="1360885"/>
            <a:chOff x="0" y="0"/>
            <a:chExt cx="12594035" cy="18145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4035" cy="1814513"/>
            </a:xfrm>
            <a:custGeom>
              <a:avLst/>
              <a:gdLst/>
              <a:ahLst/>
              <a:cxnLst/>
              <a:rect r="r" b="b" t="t" l="l"/>
              <a:pathLst>
                <a:path h="1814513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12594035" cy="19097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Welcome to Reepeatshop, your destination for sustainable fashion. Our cotton kurta sets for women combine comfort, style, and eco-friendly materials perfect for any occasion.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87475" y="7293322"/>
            <a:ext cx="463154" cy="463154"/>
            <a:chOff x="0" y="0"/>
            <a:chExt cx="617538" cy="6175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7601" cy="617601"/>
            </a:xfrm>
            <a:custGeom>
              <a:avLst/>
              <a:gdLst/>
              <a:ahLst/>
              <a:cxnLst/>
              <a:rect r="r" b="b" t="t" l="l"/>
              <a:pathLst>
                <a:path h="617601" w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4D4D51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987475" y="1183929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79"/>
                </a:lnTo>
                <a:lnTo>
                  <a:pt x="0" y="14992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76746" y="3018742"/>
            <a:ext cx="9445526" cy="2124758"/>
            <a:chOff x="0" y="0"/>
            <a:chExt cx="12594035" cy="28330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2833010"/>
            </a:xfrm>
            <a:custGeom>
              <a:avLst/>
              <a:gdLst/>
              <a:ahLst/>
              <a:cxnLst/>
              <a:rect r="r" b="b" t="t" l="l"/>
              <a:pathLst>
                <a:path h="2833010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833010"/>
                  </a:lnTo>
                  <a:lnTo>
                    <a:pt x="0" y="28330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594035" cy="28520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The Allure of Cotton Kurta Sets for Women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77950" y="4338935"/>
            <a:ext cx="666452" cy="666452"/>
            <a:chOff x="0" y="0"/>
            <a:chExt cx="888603" cy="8886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9050" y="190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88619" cy="888619"/>
            </a:xfrm>
            <a:custGeom>
              <a:avLst/>
              <a:gdLst/>
              <a:ahLst/>
              <a:cxnLst/>
              <a:rect r="r" b="b" t="t" l="l"/>
              <a:pathLst>
                <a:path h="888619" w="888619">
                  <a:moveTo>
                    <a:pt x="0" y="359283"/>
                  </a:moveTo>
                  <a:cubicBezTo>
                    <a:pt x="0" y="160909"/>
                    <a:pt x="160909" y="0"/>
                    <a:pt x="359283" y="0"/>
                  </a:cubicBezTo>
                  <a:lnTo>
                    <a:pt x="529336" y="0"/>
                  </a:lnTo>
                  <a:lnTo>
                    <a:pt x="529336" y="19050"/>
                  </a:lnTo>
                  <a:lnTo>
                    <a:pt x="529336" y="0"/>
                  </a:lnTo>
                  <a:cubicBezTo>
                    <a:pt x="727710" y="0"/>
                    <a:pt x="888619" y="160909"/>
                    <a:pt x="888619" y="359283"/>
                  </a:cubicBezTo>
                  <a:lnTo>
                    <a:pt x="888619" y="529336"/>
                  </a:lnTo>
                  <a:lnTo>
                    <a:pt x="869569" y="529336"/>
                  </a:lnTo>
                  <a:lnTo>
                    <a:pt x="888619" y="529336"/>
                  </a:lnTo>
                  <a:cubicBezTo>
                    <a:pt x="888619" y="727710"/>
                    <a:pt x="727710" y="888619"/>
                    <a:pt x="529336" y="888619"/>
                  </a:cubicBezTo>
                  <a:lnTo>
                    <a:pt x="529336" y="869569"/>
                  </a:lnTo>
                  <a:lnTo>
                    <a:pt x="529336" y="888619"/>
                  </a:lnTo>
                  <a:lnTo>
                    <a:pt x="359283" y="888619"/>
                  </a:lnTo>
                  <a:lnTo>
                    <a:pt x="359283" y="869569"/>
                  </a:lnTo>
                  <a:lnTo>
                    <a:pt x="359283" y="888619"/>
                  </a:lnTo>
                  <a:cubicBezTo>
                    <a:pt x="160909" y="888619"/>
                    <a:pt x="0" y="727710"/>
                    <a:pt x="0" y="529336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529336"/>
                  </a:lnTo>
                  <a:lnTo>
                    <a:pt x="19050" y="529336"/>
                  </a:lnTo>
                  <a:lnTo>
                    <a:pt x="38100" y="529336"/>
                  </a:lnTo>
                  <a:cubicBezTo>
                    <a:pt x="38100" y="706755"/>
                    <a:pt x="181864" y="850519"/>
                    <a:pt x="359283" y="850519"/>
                  </a:cubicBezTo>
                  <a:lnTo>
                    <a:pt x="529336" y="850519"/>
                  </a:lnTo>
                  <a:cubicBezTo>
                    <a:pt x="706755" y="850519"/>
                    <a:pt x="850519" y="706755"/>
                    <a:pt x="850519" y="529336"/>
                  </a:cubicBezTo>
                  <a:lnTo>
                    <a:pt x="850519" y="359283"/>
                  </a:lnTo>
                  <a:lnTo>
                    <a:pt x="869569" y="359283"/>
                  </a:lnTo>
                  <a:lnTo>
                    <a:pt x="850519" y="359283"/>
                  </a:lnTo>
                  <a:cubicBezTo>
                    <a:pt x="850519" y="181864"/>
                    <a:pt x="706755" y="38100"/>
                    <a:pt x="529336" y="38100"/>
                  </a:cubicBezTo>
                  <a:lnTo>
                    <a:pt x="359283" y="38100"/>
                  </a:lnTo>
                  <a:lnTo>
                    <a:pt x="359283" y="19050"/>
                  </a:lnTo>
                  <a:lnTo>
                    <a:pt x="359283" y="38100"/>
                  </a:lnTo>
                  <a:cubicBezTo>
                    <a:pt x="181864" y="38100"/>
                    <a:pt x="38100" y="181864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913632" y="4353222"/>
            <a:ext cx="3544044" cy="442912"/>
            <a:chOff x="0" y="0"/>
            <a:chExt cx="4725392" cy="590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Breathable Comfort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127945" y="6327131"/>
            <a:ext cx="3659684" cy="907256"/>
            <a:chOff x="0" y="0"/>
            <a:chExt cx="4879578" cy="12096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79579" cy="1209675"/>
            </a:xfrm>
            <a:custGeom>
              <a:avLst/>
              <a:gdLst/>
              <a:ahLst/>
              <a:cxnLst/>
              <a:rect r="r" b="b" t="t" l="l"/>
              <a:pathLst>
                <a:path h="1209675" w="4879579">
                  <a:moveTo>
                    <a:pt x="0" y="0"/>
                  </a:moveTo>
                  <a:lnTo>
                    <a:pt x="4879579" y="0"/>
                  </a:lnTo>
                  <a:lnTo>
                    <a:pt x="4879579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4879578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Cotton fabric keeps you cool and comfortable all day long.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842546" y="4338935"/>
            <a:ext cx="666452" cy="666452"/>
            <a:chOff x="0" y="0"/>
            <a:chExt cx="888603" cy="8886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9050" y="190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88619" cy="888619"/>
            </a:xfrm>
            <a:custGeom>
              <a:avLst/>
              <a:gdLst/>
              <a:ahLst/>
              <a:cxnLst/>
              <a:rect r="r" b="b" t="t" l="l"/>
              <a:pathLst>
                <a:path h="888619" w="888619">
                  <a:moveTo>
                    <a:pt x="0" y="359283"/>
                  </a:moveTo>
                  <a:cubicBezTo>
                    <a:pt x="0" y="160909"/>
                    <a:pt x="160909" y="0"/>
                    <a:pt x="359283" y="0"/>
                  </a:cubicBezTo>
                  <a:lnTo>
                    <a:pt x="529336" y="0"/>
                  </a:lnTo>
                  <a:lnTo>
                    <a:pt x="529336" y="19050"/>
                  </a:lnTo>
                  <a:lnTo>
                    <a:pt x="529336" y="0"/>
                  </a:lnTo>
                  <a:cubicBezTo>
                    <a:pt x="727710" y="0"/>
                    <a:pt x="888619" y="160909"/>
                    <a:pt x="888619" y="359283"/>
                  </a:cubicBezTo>
                  <a:lnTo>
                    <a:pt x="888619" y="529336"/>
                  </a:lnTo>
                  <a:lnTo>
                    <a:pt x="869569" y="529336"/>
                  </a:lnTo>
                  <a:lnTo>
                    <a:pt x="888619" y="529336"/>
                  </a:lnTo>
                  <a:cubicBezTo>
                    <a:pt x="888619" y="727710"/>
                    <a:pt x="727710" y="888619"/>
                    <a:pt x="529336" y="888619"/>
                  </a:cubicBezTo>
                  <a:lnTo>
                    <a:pt x="529336" y="869569"/>
                  </a:lnTo>
                  <a:lnTo>
                    <a:pt x="529336" y="888619"/>
                  </a:lnTo>
                  <a:lnTo>
                    <a:pt x="359283" y="888619"/>
                  </a:lnTo>
                  <a:lnTo>
                    <a:pt x="359283" y="869569"/>
                  </a:lnTo>
                  <a:lnTo>
                    <a:pt x="359283" y="888619"/>
                  </a:lnTo>
                  <a:cubicBezTo>
                    <a:pt x="160909" y="888619"/>
                    <a:pt x="0" y="727710"/>
                    <a:pt x="0" y="529336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529336"/>
                  </a:lnTo>
                  <a:lnTo>
                    <a:pt x="19050" y="529336"/>
                  </a:lnTo>
                  <a:lnTo>
                    <a:pt x="38100" y="529336"/>
                  </a:lnTo>
                  <a:cubicBezTo>
                    <a:pt x="38100" y="706755"/>
                    <a:pt x="181864" y="850519"/>
                    <a:pt x="359283" y="850519"/>
                  </a:cubicBezTo>
                  <a:lnTo>
                    <a:pt x="529336" y="850519"/>
                  </a:lnTo>
                  <a:cubicBezTo>
                    <a:pt x="706755" y="850519"/>
                    <a:pt x="850519" y="706755"/>
                    <a:pt x="850519" y="529336"/>
                  </a:cubicBezTo>
                  <a:lnTo>
                    <a:pt x="850519" y="359283"/>
                  </a:lnTo>
                  <a:lnTo>
                    <a:pt x="869569" y="359283"/>
                  </a:lnTo>
                  <a:lnTo>
                    <a:pt x="850519" y="359283"/>
                  </a:lnTo>
                  <a:cubicBezTo>
                    <a:pt x="850519" y="181864"/>
                    <a:pt x="706755" y="38100"/>
                    <a:pt x="529336" y="38100"/>
                  </a:cubicBezTo>
                  <a:lnTo>
                    <a:pt x="359283" y="38100"/>
                  </a:lnTo>
                  <a:lnTo>
                    <a:pt x="359283" y="19050"/>
                  </a:lnTo>
                  <a:lnTo>
                    <a:pt x="359283" y="38100"/>
                  </a:lnTo>
                  <a:cubicBezTo>
                    <a:pt x="181864" y="38100"/>
                    <a:pt x="38100" y="181864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778229" y="4353222"/>
            <a:ext cx="3544044" cy="442912"/>
            <a:chOff x="0" y="0"/>
            <a:chExt cx="4725392" cy="5905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Everyday Versatility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778229" y="4966246"/>
            <a:ext cx="3659684" cy="1360885"/>
            <a:chOff x="0" y="0"/>
            <a:chExt cx="4879578" cy="181451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79579" cy="1814513"/>
            </a:xfrm>
            <a:custGeom>
              <a:avLst/>
              <a:gdLst/>
              <a:ahLst/>
              <a:cxnLst/>
              <a:rect r="r" b="b" t="t" l="l"/>
              <a:pathLst>
                <a:path h="1814513" w="4879579">
                  <a:moveTo>
                    <a:pt x="0" y="0"/>
                  </a:moveTo>
                  <a:lnTo>
                    <a:pt x="4879579" y="0"/>
                  </a:lnTo>
                  <a:lnTo>
                    <a:pt x="4879579" y="1814513"/>
                  </a:lnTo>
                  <a:lnTo>
                    <a:pt x="0" y="1814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0"/>
              <a:ext cx="4879578" cy="19097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Our cotton kurta sets for women suit all climates and daily wear.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47180" y="7774782"/>
            <a:ext cx="666452" cy="666452"/>
            <a:chOff x="0" y="0"/>
            <a:chExt cx="888603" cy="88860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9050" y="19050"/>
              <a:ext cx="850519" cy="850519"/>
            </a:xfrm>
            <a:custGeom>
              <a:avLst/>
              <a:gdLst/>
              <a:ahLst/>
              <a:cxnLst/>
              <a:rect r="r" b="b" t="t" l="l"/>
              <a:pathLst>
                <a:path h="850519" w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88619" cy="888619"/>
            </a:xfrm>
            <a:custGeom>
              <a:avLst/>
              <a:gdLst/>
              <a:ahLst/>
              <a:cxnLst/>
              <a:rect r="r" b="b" t="t" l="l"/>
              <a:pathLst>
                <a:path h="888619" w="888619">
                  <a:moveTo>
                    <a:pt x="0" y="359283"/>
                  </a:moveTo>
                  <a:cubicBezTo>
                    <a:pt x="0" y="160909"/>
                    <a:pt x="160909" y="0"/>
                    <a:pt x="359283" y="0"/>
                  </a:cubicBezTo>
                  <a:lnTo>
                    <a:pt x="529336" y="0"/>
                  </a:lnTo>
                  <a:lnTo>
                    <a:pt x="529336" y="19050"/>
                  </a:lnTo>
                  <a:lnTo>
                    <a:pt x="529336" y="0"/>
                  </a:lnTo>
                  <a:cubicBezTo>
                    <a:pt x="727710" y="0"/>
                    <a:pt x="888619" y="160909"/>
                    <a:pt x="888619" y="359283"/>
                  </a:cubicBezTo>
                  <a:lnTo>
                    <a:pt x="888619" y="529336"/>
                  </a:lnTo>
                  <a:lnTo>
                    <a:pt x="869569" y="529336"/>
                  </a:lnTo>
                  <a:lnTo>
                    <a:pt x="888619" y="529336"/>
                  </a:lnTo>
                  <a:cubicBezTo>
                    <a:pt x="888619" y="727710"/>
                    <a:pt x="727710" y="888619"/>
                    <a:pt x="529336" y="888619"/>
                  </a:cubicBezTo>
                  <a:lnTo>
                    <a:pt x="529336" y="869569"/>
                  </a:lnTo>
                  <a:lnTo>
                    <a:pt x="529336" y="888619"/>
                  </a:lnTo>
                  <a:lnTo>
                    <a:pt x="359283" y="888619"/>
                  </a:lnTo>
                  <a:lnTo>
                    <a:pt x="359283" y="869569"/>
                  </a:lnTo>
                  <a:lnTo>
                    <a:pt x="359283" y="888619"/>
                  </a:lnTo>
                  <a:cubicBezTo>
                    <a:pt x="160909" y="888619"/>
                    <a:pt x="0" y="727710"/>
                    <a:pt x="0" y="529336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529336"/>
                  </a:lnTo>
                  <a:lnTo>
                    <a:pt x="19050" y="529336"/>
                  </a:lnTo>
                  <a:lnTo>
                    <a:pt x="38100" y="529336"/>
                  </a:lnTo>
                  <a:cubicBezTo>
                    <a:pt x="38100" y="706755"/>
                    <a:pt x="181864" y="850519"/>
                    <a:pt x="359283" y="850519"/>
                  </a:cubicBezTo>
                  <a:lnTo>
                    <a:pt x="529336" y="850519"/>
                  </a:lnTo>
                  <a:cubicBezTo>
                    <a:pt x="706755" y="850519"/>
                    <a:pt x="850519" y="706755"/>
                    <a:pt x="850519" y="529336"/>
                  </a:cubicBezTo>
                  <a:lnTo>
                    <a:pt x="850519" y="359283"/>
                  </a:lnTo>
                  <a:lnTo>
                    <a:pt x="869569" y="359283"/>
                  </a:lnTo>
                  <a:lnTo>
                    <a:pt x="850519" y="359283"/>
                  </a:lnTo>
                  <a:cubicBezTo>
                    <a:pt x="850519" y="181864"/>
                    <a:pt x="706755" y="38100"/>
                    <a:pt x="529336" y="38100"/>
                  </a:cubicBezTo>
                  <a:lnTo>
                    <a:pt x="359283" y="38100"/>
                  </a:lnTo>
                  <a:lnTo>
                    <a:pt x="359283" y="19050"/>
                  </a:lnTo>
                  <a:lnTo>
                    <a:pt x="359283" y="38100"/>
                  </a:lnTo>
                  <a:cubicBezTo>
                    <a:pt x="181864" y="38100"/>
                    <a:pt x="38100" y="181864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2055466" y="7774782"/>
            <a:ext cx="3544044" cy="442912"/>
            <a:chOff x="0" y="0"/>
            <a:chExt cx="4725392" cy="5905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Stylish Design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55466" y="8712994"/>
            <a:ext cx="8524131" cy="666452"/>
            <a:chOff x="0" y="0"/>
            <a:chExt cx="11365508" cy="88860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365509" cy="888603"/>
            </a:xfrm>
            <a:custGeom>
              <a:avLst/>
              <a:gdLst/>
              <a:ahLst/>
              <a:cxnLst/>
              <a:rect r="r" b="b" t="t" l="l"/>
              <a:pathLst>
                <a:path h="888603" w="11365509">
                  <a:moveTo>
                    <a:pt x="0" y="0"/>
                  </a:moveTo>
                  <a:lnTo>
                    <a:pt x="11365509" y="0"/>
                  </a:lnTo>
                  <a:lnTo>
                    <a:pt x="11365509" y="888603"/>
                  </a:lnTo>
                  <a:lnTo>
                    <a:pt x="0" y="8886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0"/>
              <a:ext cx="11365508" cy="98385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Experience the perfect blend of style and comfort with cotton kurtas.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1028700" y="1028700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50237" y="2944267"/>
            <a:ext cx="9445526" cy="1771947"/>
            <a:chOff x="0" y="0"/>
            <a:chExt cx="12594035" cy="23625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2362597"/>
            </a:xfrm>
            <a:custGeom>
              <a:avLst/>
              <a:gdLst/>
              <a:ahLst/>
              <a:cxnLst/>
              <a:rect r="r" b="b" t="t" l="l"/>
              <a:pathLst>
                <a:path h="2362597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594035" cy="2381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Reepeatshop's Unique Cotton Kurta Set Collection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91858" y="5107781"/>
            <a:ext cx="4609654" cy="2173040"/>
            <a:chOff x="0" y="0"/>
            <a:chExt cx="6146205" cy="28973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9050" y="19050"/>
              <a:ext cx="6108065" cy="2859278"/>
            </a:xfrm>
            <a:custGeom>
              <a:avLst/>
              <a:gdLst/>
              <a:ahLst/>
              <a:cxnLst/>
              <a:rect r="r" b="b" t="t" l="l"/>
              <a:pathLst>
                <a:path h="2859278" w="6108065">
                  <a:moveTo>
                    <a:pt x="0" y="340233"/>
                  </a:moveTo>
                  <a:cubicBezTo>
                    <a:pt x="0" y="152400"/>
                    <a:pt x="153416" y="0"/>
                    <a:pt x="342646" y="0"/>
                  </a:cubicBezTo>
                  <a:lnTo>
                    <a:pt x="5765419" y="0"/>
                  </a:lnTo>
                  <a:cubicBezTo>
                    <a:pt x="5954649" y="0"/>
                    <a:pt x="6108065" y="152400"/>
                    <a:pt x="6108065" y="340233"/>
                  </a:cubicBezTo>
                  <a:lnTo>
                    <a:pt x="6108065" y="2519045"/>
                  </a:lnTo>
                  <a:cubicBezTo>
                    <a:pt x="6108065" y="2707005"/>
                    <a:pt x="5954649" y="2859278"/>
                    <a:pt x="5765419" y="2859278"/>
                  </a:cubicBezTo>
                  <a:lnTo>
                    <a:pt x="342646" y="2859278"/>
                  </a:lnTo>
                  <a:cubicBezTo>
                    <a:pt x="153416" y="2859278"/>
                    <a:pt x="0" y="2706878"/>
                    <a:pt x="0" y="2519045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46165" cy="2897378"/>
            </a:xfrm>
            <a:custGeom>
              <a:avLst/>
              <a:gdLst/>
              <a:ahLst/>
              <a:cxnLst/>
              <a:rect r="r" b="b" t="t" l="l"/>
              <a:pathLst>
                <a:path h="2897378" w="6146165">
                  <a:moveTo>
                    <a:pt x="0" y="359283"/>
                  </a:moveTo>
                  <a:cubicBezTo>
                    <a:pt x="0" y="160782"/>
                    <a:pt x="162052" y="0"/>
                    <a:pt x="361696" y="0"/>
                  </a:cubicBezTo>
                  <a:lnTo>
                    <a:pt x="5784469" y="0"/>
                  </a:lnTo>
                  <a:lnTo>
                    <a:pt x="5784469" y="19050"/>
                  </a:lnTo>
                  <a:lnTo>
                    <a:pt x="5784469" y="0"/>
                  </a:lnTo>
                  <a:cubicBezTo>
                    <a:pt x="5984113" y="0"/>
                    <a:pt x="6146165" y="160782"/>
                    <a:pt x="6146165" y="359283"/>
                  </a:cubicBezTo>
                  <a:lnTo>
                    <a:pt x="6127115" y="359283"/>
                  </a:lnTo>
                  <a:lnTo>
                    <a:pt x="6146165" y="359283"/>
                  </a:lnTo>
                  <a:lnTo>
                    <a:pt x="6146165" y="2538095"/>
                  </a:lnTo>
                  <a:lnTo>
                    <a:pt x="6127115" y="2538095"/>
                  </a:lnTo>
                  <a:lnTo>
                    <a:pt x="6146165" y="2538095"/>
                  </a:lnTo>
                  <a:cubicBezTo>
                    <a:pt x="6146165" y="2736723"/>
                    <a:pt x="5984113" y="2897378"/>
                    <a:pt x="5784469" y="2897378"/>
                  </a:cubicBezTo>
                  <a:lnTo>
                    <a:pt x="5784469" y="2878328"/>
                  </a:lnTo>
                  <a:lnTo>
                    <a:pt x="5784469" y="2897378"/>
                  </a:lnTo>
                  <a:lnTo>
                    <a:pt x="361696" y="2897378"/>
                  </a:lnTo>
                  <a:lnTo>
                    <a:pt x="361696" y="2878328"/>
                  </a:lnTo>
                  <a:lnTo>
                    <a:pt x="361696" y="2897378"/>
                  </a:lnTo>
                  <a:cubicBezTo>
                    <a:pt x="162052" y="2897378"/>
                    <a:pt x="0" y="2736596"/>
                    <a:pt x="0" y="2538095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2538095"/>
                  </a:lnTo>
                  <a:lnTo>
                    <a:pt x="19050" y="2538095"/>
                  </a:lnTo>
                  <a:lnTo>
                    <a:pt x="38100" y="2538095"/>
                  </a:lnTo>
                  <a:cubicBezTo>
                    <a:pt x="38100" y="2715387"/>
                    <a:pt x="182880" y="2859278"/>
                    <a:pt x="361696" y="2859278"/>
                  </a:cubicBezTo>
                  <a:lnTo>
                    <a:pt x="5784469" y="2859278"/>
                  </a:lnTo>
                  <a:cubicBezTo>
                    <a:pt x="5963285" y="2859278"/>
                    <a:pt x="6108065" y="2715387"/>
                    <a:pt x="6108065" y="2538095"/>
                  </a:cubicBezTo>
                  <a:lnTo>
                    <a:pt x="6108065" y="359283"/>
                  </a:lnTo>
                  <a:cubicBezTo>
                    <a:pt x="6108065" y="181991"/>
                    <a:pt x="5963412" y="38100"/>
                    <a:pt x="5784469" y="38100"/>
                  </a:cubicBezTo>
                  <a:lnTo>
                    <a:pt x="361696" y="38100"/>
                  </a:lnTo>
                  <a:lnTo>
                    <a:pt x="361696" y="19050"/>
                  </a:lnTo>
                  <a:lnTo>
                    <a:pt x="361696" y="38100"/>
                  </a:lnTo>
                  <a:cubicBezTo>
                    <a:pt x="182880" y="38100"/>
                    <a:pt x="38100" y="181991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218238" y="5383225"/>
            <a:ext cx="3544044" cy="442912"/>
            <a:chOff x="0" y="0"/>
            <a:chExt cx="4725392" cy="590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Variety of Designs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218238" y="6016637"/>
            <a:ext cx="3956894" cy="907256"/>
            <a:chOff x="0" y="0"/>
            <a:chExt cx="5275858" cy="12096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275858" cy="1209675"/>
            </a:xfrm>
            <a:custGeom>
              <a:avLst/>
              <a:gdLst/>
              <a:ahLst/>
              <a:cxnLst/>
              <a:rect r="r" b="b" t="t" l="l"/>
              <a:pathLst>
                <a:path h="1209675" w="5275858">
                  <a:moveTo>
                    <a:pt x="0" y="0"/>
                  </a:moveTo>
                  <a:lnTo>
                    <a:pt x="5275858" y="0"/>
                  </a:lnTo>
                  <a:lnTo>
                    <a:pt x="5275858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5275858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Choose from Anarkali, straight cut, and A-line styles.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835606" y="5107781"/>
            <a:ext cx="4609654" cy="2173040"/>
            <a:chOff x="0" y="0"/>
            <a:chExt cx="6146205" cy="28973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9050" y="19050"/>
              <a:ext cx="6108065" cy="2859278"/>
            </a:xfrm>
            <a:custGeom>
              <a:avLst/>
              <a:gdLst/>
              <a:ahLst/>
              <a:cxnLst/>
              <a:rect r="r" b="b" t="t" l="l"/>
              <a:pathLst>
                <a:path h="2859278" w="6108065">
                  <a:moveTo>
                    <a:pt x="0" y="340233"/>
                  </a:moveTo>
                  <a:cubicBezTo>
                    <a:pt x="0" y="152400"/>
                    <a:pt x="153416" y="0"/>
                    <a:pt x="342646" y="0"/>
                  </a:cubicBezTo>
                  <a:lnTo>
                    <a:pt x="5765419" y="0"/>
                  </a:lnTo>
                  <a:cubicBezTo>
                    <a:pt x="5954649" y="0"/>
                    <a:pt x="6108065" y="152400"/>
                    <a:pt x="6108065" y="340233"/>
                  </a:cubicBezTo>
                  <a:lnTo>
                    <a:pt x="6108065" y="2519045"/>
                  </a:lnTo>
                  <a:cubicBezTo>
                    <a:pt x="6108065" y="2707005"/>
                    <a:pt x="5954649" y="2859278"/>
                    <a:pt x="5765419" y="2859278"/>
                  </a:cubicBezTo>
                  <a:lnTo>
                    <a:pt x="342646" y="2859278"/>
                  </a:lnTo>
                  <a:cubicBezTo>
                    <a:pt x="153416" y="2859278"/>
                    <a:pt x="0" y="2706878"/>
                    <a:pt x="0" y="2519045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46165" cy="2897378"/>
            </a:xfrm>
            <a:custGeom>
              <a:avLst/>
              <a:gdLst/>
              <a:ahLst/>
              <a:cxnLst/>
              <a:rect r="r" b="b" t="t" l="l"/>
              <a:pathLst>
                <a:path h="2897378" w="6146165">
                  <a:moveTo>
                    <a:pt x="0" y="359283"/>
                  </a:moveTo>
                  <a:cubicBezTo>
                    <a:pt x="0" y="160782"/>
                    <a:pt x="162052" y="0"/>
                    <a:pt x="361696" y="0"/>
                  </a:cubicBezTo>
                  <a:lnTo>
                    <a:pt x="5784469" y="0"/>
                  </a:lnTo>
                  <a:lnTo>
                    <a:pt x="5784469" y="19050"/>
                  </a:lnTo>
                  <a:lnTo>
                    <a:pt x="5784469" y="0"/>
                  </a:lnTo>
                  <a:cubicBezTo>
                    <a:pt x="5984113" y="0"/>
                    <a:pt x="6146165" y="160782"/>
                    <a:pt x="6146165" y="359283"/>
                  </a:cubicBezTo>
                  <a:lnTo>
                    <a:pt x="6127115" y="359283"/>
                  </a:lnTo>
                  <a:lnTo>
                    <a:pt x="6146165" y="359283"/>
                  </a:lnTo>
                  <a:lnTo>
                    <a:pt x="6146165" y="2538095"/>
                  </a:lnTo>
                  <a:lnTo>
                    <a:pt x="6127115" y="2538095"/>
                  </a:lnTo>
                  <a:lnTo>
                    <a:pt x="6146165" y="2538095"/>
                  </a:lnTo>
                  <a:cubicBezTo>
                    <a:pt x="6146165" y="2736723"/>
                    <a:pt x="5984113" y="2897378"/>
                    <a:pt x="5784469" y="2897378"/>
                  </a:cubicBezTo>
                  <a:lnTo>
                    <a:pt x="5784469" y="2878328"/>
                  </a:lnTo>
                  <a:lnTo>
                    <a:pt x="5784469" y="2897378"/>
                  </a:lnTo>
                  <a:lnTo>
                    <a:pt x="361696" y="2897378"/>
                  </a:lnTo>
                  <a:lnTo>
                    <a:pt x="361696" y="2878328"/>
                  </a:lnTo>
                  <a:lnTo>
                    <a:pt x="361696" y="2897378"/>
                  </a:lnTo>
                  <a:cubicBezTo>
                    <a:pt x="162052" y="2897378"/>
                    <a:pt x="0" y="2736596"/>
                    <a:pt x="0" y="2538095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2538095"/>
                  </a:lnTo>
                  <a:lnTo>
                    <a:pt x="19050" y="2538095"/>
                  </a:lnTo>
                  <a:lnTo>
                    <a:pt x="38100" y="2538095"/>
                  </a:lnTo>
                  <a:cubicBezTo>
                    <a:pt x="38100" y="2715387"/>
                    <a:pt x="182880" y="2859278"/>
                    <a:pt x="361696" y="2859278"/>
                  </a:cubicBezTo>
                  <a:lnTo>
                    <a:pt x="5784469" y="2859278"/>
                  </a:lnTo>
                  <a:cubicBezTo>
                    <a:pt x="5963285" y="2859278"/>
                    <a:pt x="6108065" y="2715387"/>
                    <a:pt x="6108065" y="2538095"/>
                  </a:cubicBezTo>
                  <a:lnTo>
                    <a:pt x="6108065" y="359283"/>
                  </a:lnTo>
                  <a:cubicBezTo>
                    <a:pt x="6108065" y="181991"/>
                    <a:pt x="5963412" y="38100"/>
                    <a:pt x="5784469" y="38100"/>
                  </a:cubicBezTo>
                  <a:lnTo>
                    <a:pt x="361696" y="38100"/>
                  </a:lnTo>
                  <a:lnTo>
                    <a:pt x="361696" y="19050"/>
                  </a:lnTo>
                  <a:lnTo>
                    <a:pt x="361696" y="38100"/>
                  </a:lnTo>
                  <a:cubicBezTo>
                    <a:pt x="182880" y="38100"/>
                    <a:pt x="38100" y="181991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082685" y="5383225"/>
            <a:ext cx="3544044" cy="442912"/>
            <a:chOff x="0" y="0"/>
            <a:chExt cx="4725392" cy="5905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Vibrant Colors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082685" y="6016637"/>
            <a:ext cx="3956894" cy="907256"/>
            <a:chOff x="0" y="0"/>
            <a:chExt cx="5275858" cy="12096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275858" cy="1209675"/>
            </a:xfrm>
            <a:custGeom>
              <a:avLst/>
              <a:gdLst/>
              <a:ahLst/>
              <a:cxnLst/>
              <a:rect r="r" b="b" t="t" l="l"/>
              <a:pathLst>
                <a:path h="1209675" w="5275858">
                  <a:moveTo>
                    <a:pt x="0" y="0"/>
                  </a:moveTo>
                  <a:lnTo>
                    <a:pt x="5275858" y="0"/>
                  </a:lnTo>
                  <a:lnTo>
                    <a:pt x="5275858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0"/>
              <a:ext cx="5275858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Explore rich hues and artistic patterns for every taste.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891858" y="7756177"/>
            <a:ext cx="9474101" cy="1719411"/>
            <a:chOff x="0" y="0"/>
            <a:chExt cx="12632135" cy="229254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9050" y="19050"/>
              <a:ext cx="12594082" cy="2254377"/>
            </a:xfrm>
            <a:custGeom>
              <a:avLst/>
              <a:gdLst/>
              <a:ahLst/>
              <a:cxnLst/>
              <a:rect r="r" b="b" t="t" l="l"/>
              <a:pathLst>
                <a:path h="2254377" w="12594082">
                  <a:moveTo>
                    <a:pt x="0" y="340233"/>
                  </a:moveTo>
                  <a:cubicBezTo>
                    <a:pt x="0" y="152273"/>
                    <a:pt x="154432" y="0"/>
                    <a:pt x="344932" y="0"/>
                  </a:cubicBezTo>
                  <a:lnTo>
                    <a:pt x="12249150" y="0"/>
                  </a:lnTo>
                  <a:cubicBezTo>
                    <a:pt x="12439650" y="0"/>
                    <a:pt x="12594082" y="152273"/>
                    <a:pt x="12594082" y="340233"/>
                  </a:cubicBezTo>
                  <a:lnTo>
                    <a:pt x="12594082" y="1914144"/>
                  </a:lnTo>
                  <a:cubicBezTo>
                    <a:pt x="12594082" y="2102104"/>
                    <a:pt x="12439650" y="2254377"/>
                    <a:pt x="12249150" y="2254377"/>
                  </a:cubicBezTo>
                  <a:lnTo>
                    <a:pt x="344932" y="2254377"/>
                  </a:lnTo>
                  <a:cubicBezTo>
                    <a:pt x="154432" y="2254377"/>
                    <a:pt x="0" y="2102104"/>
                    <a:pt x="0" y="1914144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632182" cy="2292604"/>
            </a:xfrm>
            <a:custGeom>
              <a:avLst/>
              <a:gdLst/>
              <a:ahLst/>
              <a:cxnLst/>
              <a:rect r="r" b="b" t="t" l="l"/>
              <a:pathLst>
                <a:path h="2292604" w="12632182">
                  <a:moveTo>
                    <a:pt x="0" y="359283"/>
                  </a:moveTo>
                  <a:cubicBezTo>
                    <a:pt x="0" y="160655"/>
                    <a:pt x="163195" y="0"/>
                    <a:pt x="363982" y="0"/>
                  </a:cubicBezTo>
                  <a:lnTo>
                    <a:pt x="12268200" y="0"/>
                  </a:lnTo>
                  <a:lnTo>
                    <a:pt x="12268200" y="19050"/>
                  </a:lnTo>
                  <a:lnTo>
                    <a:pt x="12268200" y="0"/>
                  </a:lnTo>
                  <a:cubicBezTo>
                    <a:pt x="12468987" y="0"/>
                    <a:pt x="12632182" y="160655"/>
                    <a:pt x="12632182" y="359283"/>
                  </a:cubicBezTo>
                  <a:lnTo>
                    <a:pt x="12613132" y="359283"/>
                  </a:lnTo>
                  <a:lnTo>
                    <a:pt x="12632182" y="359283"/>
                  </a:lnTo>
                  <a:lnTo>
                    <a:pt x="12632182" y="1933194"/>
                  </a:lnTo>
                  <a:lnTo>
                    <a:pt x="12613132" y="1933194"/>
                  </a:lnTo>
                  <a:lnTo>
                    <a:pt x="12632182" y="1933194"/>
                  </a:lnTo>
                  <a:cubicBezTo>
                    <a:pt x="12632182" y="2131822"/>
                    <a:pt x="12468987" y="2292477"/>
                    <a:pt x="12268200" y="2292477"/>
                  </a:cubicBezTo>
                  <a:lnTo>
                    <a:pt x="12268200" y="2273427"/>
                  </a:lnTo>
                  <a:lnTo>
                    <a:pt x="12268200" y="2292477"/>
                  </a:lnTo>
                  <a:lnTo>
                    <a:pt x="363982" y="2292477"/>
                  </a:lnTo>
                  <a:lnTo>
                    <a:pt x="363982" y="2273427"/>
                  </a:lnTo>
                  <a:lnTo>
                    <a:pt x="363982" y="2292477"/>
                  </a:lnTo>
                  <a:cubicBezTo>
                    <a:pt x="163195" y="2292604"/>
                    <a:pt x="0" y="2131949"/>
                    <a:pt x="0" y="1933194"/>
                  </a:cubicBezTo>
                  <a:lnTo>
                    <a:pt x="0" y="359283"/>
                  </a:lnTo>
                  <a:lnTo>
                    <a:pt x="19050" y="359283"/>
                  </a:lnTo>
                  <a:lnTo>
                    <a:pt x="0" y="359283"/>
                  </a:lnTo>
                  <a:moveTo>
                    <a:pt x="38100" y="359283"/>
                  </a:moveTo>
                  <a:lnTo>
                    <a:pt x="38100" y="1933194"/>
                  </a:lnTo>
                  <a:lnTo>
                    <a:pt x="19050" y="1933194"/>
                  </a:lnTo>
                  <a:lnTo>
                    <a:pt x="38100" y="1933194"/>
                  </a:lnTo>
                  <a:cubicBezTo>
                    <a:pt x="38100" y="2110359"/>
                    <a:pt x="183769" y="2254377"/>
                    <a:pt x="363982" y="2254377"/>
                  </a:cubicBezTo>
                  <a:lnTo>
                    <a:pt x="12268200" y="2254377"/>
                  </a:lnTo>
                  <a:cubicBezTo>
                    <a:pt x="12448413" y="2254377"/>
                    <a:pt x="12594082" y="2110359"/>
                    <a:pt x="12594082" y="1933194"/>
                  </a:cubicBezTo>
                  <a:lnTo>
                    <a:pt x="12594082" y="359283"/>
                  </a:lnTo>
                  <a:cubicBezTo>
                    <a:pt x="12594082" y="182118"/>
                    <a:pt x="12448413" y="38100"/>
                    <a:pt x="12268200" y="38100"/>
                  </a:cubicBezTo>
                  <a:lnTo>
                    <a:pt x="363982" y="38100"/>
                  </a:lnTo>
                  <a:lnTo>
                    <a:pt x="363982" y="19050"/>
                  </a:lnTo>
                  <a:lnTo>
                    <a:pt x="363982" y="38100"/>
                  </a:lnTo>
                  <a:cubicBezTo>
                    <a:pt x="183769" y="38100"/>
                    <a:pt x="38100" y="182118"/>
                    <a:pt x="38100" y="359283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8218238" y="8002859"/>
            <a:ext cx="3544044" cy="613024"/>
            <a:chOff x="0" y="0"/>
            <a:chExt cx="4725392" cy="81736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817365"/>
            </a:xfrm>
            <a:custGeom>
              <a:avLst/>
              <a:gdLst/>
              <a:ahLst/>
              <a:cxnLst/>
              <a:rect r="r" b="b" t="t" l="l"/>
              <a:pathLst>
                <a:path h="817365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817365"/>
                  </a:lnTo>
                  <a:lnTo>
                    <a:pt x="0" y="8173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4725392" cy="8268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Intricate Details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8218238" y="8804671"/>
            <a:ext cx="8821341" cy="453629"/>
            <a:chOff x="0" y="0"/>
            <a:chExt cx="11761788" cy="60483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761788" cy="604838"/>
            </a:xfrm>
            <a:custGeom>
              <a:avLst/>
              <a:gdLst/>
              <a:ahLst/>
              <a:cxnLst/>
              <a:rect r="r" b="b" t="t" l="l"/>
              <a:pathLst>
                <a:path h="604838" w="11761788">
                  <a:moveTo>
                    <a:pt x="0" y="0"/>
                  </a:moveTo>
                  <a:lnTo>
                    <a:pt x="11761788" y="0"/>
                  </a:lnTo>
                  <a:lnTo>
                    <a:pt x="11761788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0"/>
              <a:ext cx="11761788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Each cotton kurta set for women features fine craftsmanship.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7891858" y="1145099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8" y="0"/>
                </a:lnTo>
                <a:lnTo>
                  <a:pt x="4497838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924050"/>
            <a:ext cx="16303526" cy="1771947"/>
            <a:chOff x="0" y="0"/>
            <a:chExt cx="21738035" cy="2362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38034" cy="2362597"/>
            </a:xfrm>
            <a:custGeom>
              <a:avLst/>
              <a:gdLst/>
              <a:ahLst/>
              <a:cxnLst/>
              <a:rect r="r" b="b" t="t" l="l"/>
              <a:pathLst>
                <a:path h="2362597" w="21738034">
                  <a:moveTo>
                    <a:pt x="0" y="0"/>
                  </a:moveTo>
                  <a:lnTo>
                    <a:pt x="21738034" y="0"/>
                  </a:lnTo>
                  <a:lnTo>
                    <a:pt x="21738034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1738035" cy="2381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Sustainable Fashion: Cotton Kurta Sets for Women with a Conscience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095797" y="5552777"/>
            <a:ext cx="3627984" cy="442912"/>
            <a:chOff x="0" y="0"/>
            <a:chExt cx="4837312" cy="5905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837312" cy="590550"/>
            </a:xfrm>
            <a:custGeom>
              <a:avLst/>
              <a:gdLst/>
              <a:ahLst/>
              <a:cxnLst/>
              <a:rect r="r" b="b" t="t" l="l"/>
              <a:pathLst>
                <a:path h="590550" w="4837312">
                  <a:moveTo>
                    <a:pt x="0" y="0"/>
                  </a:moveTo>
                  <a:lnTo>
                    <a:pt x="4837312" y="0"/>
                  </a:lnTo>
                  <a:lnTo>
                    <a:pt x="483731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483731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Eco-friendly Materials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92238" y="6165800"/>
            <a:ext cx="4731544" cy="907256"/>
            <a:chOff x="0" y="0"/>
            <a:chExt cx="6308725" cy="12096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08725" cy="1209675"/>
            </a:xfrm>
            <a:custGeom>
              <a:avLst/>
              <a:gdLst/>
              <a:ahLst/>
              <a:cxnLst/>
              <a:rect r="r" b="b" t="t" l="l"/>
              <a:pathLst>
                <a:path h="1209675" w="6308725">
                  <a:moveTo>
                    <a:pt x="0" y="0"/>
                  </a:moveTo>
                  <a:lnTo>
                    <a:pt x="6308725" y="0"/>
                  </a:lnTo>
                  <a:lnTo>
                    <a:pt x="6308725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0"/>
              <a:ext cx="6308725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Using pure cotton sourced responsibly.</a:t>
              </a:r>
            </a:p>
          </p:txBody>
        </p:sp>
      </p:grpSp>
      <p:sp>
        <p:nvSpPr>
          <p:cNvPr name="Freeform 15" id="15" descr="preencoded.png"/>
          <p:cNvSpPr/>
          <p:nvPr/>
        </p:nvSpPr>
        <p:spPr>
          <a:xfrm flipH="false" flipV="false" rot="0">
            <a:off x="6796498" y="4326507"/>
            <a:ext cx="5416150" cy="5146030"/>
          </a:xfrm>
          <a:custGeom>
            <a:avLst/>
            <a:gdLst/>
            <a:ahLst/>
            <a:cxnLst/>
            <a:rect r="r" b="b" t="t" l="l"/>
            <a:pathLst>
              <a:path h="5146030" w="5416150">
                <a:moveTo>
                  <a:pt x="0" y="0"/>
                </a:moveTo>
                <a:lnTo>
                  <a:pt x="5416150" y="0"/>
                </a:lnTo>
                <a:lnTo>
                  <a:pt x="5416150" y="5146031"/>
                </a:lnTo>
                <a:lnTo>
                  <a:pt x="0" y="51460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624" r="0" b="-2624"/>
            </a:stretch>
          </a:blipFill>
        </p:spPr>
      </p:sp>
      <p:sp>
        <p:nvSpPr>
          <p:cNvPr name="Freeform 16" id="16" descr="preencoded.png"/>
          <p:cNvSpPr/>
          <p:nvPr/>
        </p:nvSpPr>
        <p:spPr>
          <a:xfrm flipH="false" flipV="false" rot="0">
            <a:off x="7475041" y="6063704"/>
            <a:ext cx="398710" cy="498276"/>
          </a:xfrm>
          <a:custGeom>
            <a:avLst/>
            <a:gdLst/>
            <a:ahLst/>
            <a:cxnLst/>
            <a:rect r="r" b="b" t="t" l="l"/>
            <a:pathLst>
              <a:path h="498276" w="398710">
                <a:moveTo>
                  <a:pt x="0" y="0"/>
                </a:moveTo>
                <a:lnTo>
                  <a:pt x="398710" y="0"/>
                </a:lnTo>
                <a:lnTo>
                  <a:pt x="398710" y="498276"/>
                </a:lnTo>
                <a:lnTo>
                  <a:pt x="0" y="4982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69" t="0" r="-469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1997035" y="4019847"/>
            <a:ext cx="3544044" cy="442912"/>
            <a:chOff x="0" y="0"/>
            <a:chExt cx="4725392" cy="5905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Ethical Sourcing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1997035" y="4632871"/>
            <a:ext cx="5298727" cy="907256"/>
            <a:chOff x="0" y="0"/>
            <a:chExt cx="7064970" cy="120967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064970" cy="1209675"/>
            </a:xfrm>
            <a:custGeom>
              <a:avLst/>
              <a:gdLst/>
              <a:ahLst/>
              <a:cxnLst/>
              <a:rect r="r" b="b" t="t" l="l"/>
              <a:pathLst>
                <a:path h="1209675" w="7064970">
                  <a:moveTo>
                    <a:pt x="0" y="0"/>
                  </a:moveTo>
                  <a:lnTo>
                    <a:pt x="7064970" y="0"/>
                  </a:lnTo>
                  <a:lnTo>
                    <a:pt x="7064970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0"/>
              <a:ext cx="7064970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Supporting fair labor practices and communities.</a:t>
              </a:r>
            </a:p>
          </p:txBody>
        </p:sp>
      </p:grpSp>
      <p:sp>
        <p:nvSpPr>
          <p:cNvPr name="Freeform 23" id="23" descr="preencoded.png"/>
          <p:cNvSpPr/>
          <p:nvPr/>
        </p:nvSpPr>
        <p:spPr>
          <a:xfrm flipH="false" flipV="false" rot="0">
            <a:off x="6935131" y="4333652"/>
            <a:ext cx="5138885" cy="5138885"/>
          </a:xfrm>
          <a:custGeom>
            <a:avLst/>
            <a:gdLst/>
            <a:ahLst/>
            <a:cxnLst/>
            <a:rect r="r" b="b" t="t" l="l"/>
            <a:pathLst>
              <a:path h="5138885" w="5138885">
                <a:moveTo>
                  <a:pt x="0" y="0"/>
                </a:moveTo>
                <a:lnTo>
                  <a:pt x="5138885" y="0"/>
                </a:lnTo>
                <a:lnTo>
                  <a:pt x="5138885" y="5138886"/>
                </a:lnTo>
                <a:lnTo>
                  <a:pt x="0" y="51388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4" id="24" descr="preencoded.png"/>
          <p:cNvSpPr/>
          <p:nvPr/>
        </p:nvSpPr>
        <p:spPr>
          <a:xfrm flipH="false" flipV="false" rot="0">
            <a:off x="9679038" y="4791224"/>
            <a:ext cx="398710" cy="498276"/>
          </a:xfrm>
          <a:custGeom>
            <a:avLst/>
            <a:gdLst/>
            <a:ahLst/>
            <a:cxnLst/>
            <a:rect r="r" b="b" t="t" l="l"/>
            <a:pathLst>
              <a:path h="498276" w="398710">
                <a:moveTo>
                  <a:pt x="0" y="0"/>
                </a:moveTo>
                <a:lnTo>
                  <a:pt x="398710" y="0"/>
                </a:lnTo>
                <a:lnTo>
                  <a:pt x="398710" y="498276"/>
                </a:lnTo>
                <a:lnTo>
                  <a:pt x="0" y="4982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69" t="0" r="-469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1997035" y="7085559"/>
            <a:ext cx="4371082" cy="442912"/>
            <a:chOff x="0" y="0"/>
            <a:chExt cx="5828110" cy="5905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828110" cy="590550"/>
            </a:xfrm>
            <a:custGeom>
              <a:avLst/>
              <a:gdLst/>
              <a:ahLst/>
              <a:cxnLst/>
              <a:rect r="r" b="b" t="t" l="l"/>
              <a:pathLst>
                <a:path h="590550" w="5828110">
                  <a:moveTo>
                    <a:pt x="0" y="0"/>
                  </a:moveTo>
                  <a:lnTo>
                    <a:pt x="5828110" y="0"/>
                  </a:lnTo>
                  <a:lnTo>
                    <a:pt x="5828110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5828110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Low Environmental Impact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997035" y="7698581"/>
            <a:ext cx="5298727" cy="907256"/>
            <a:chOff x="0" y="0"/>
            <a:chExt cx="7064970" cy="120967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064970" cy="1209675"/>
            </a:xfrm>
            <a:custGeom>
              <a:avLst/>
              <a:gdLst/>
              <a:ahLst/>
              <a:cxnLst/>
              <a:rect r="r" b="b" t="t" l="l"/>
              <a:pathLst>
                <a:path h="1209675" w="7064970">
                  <a:moveTo>
                    <a:pt x="0" y="0"/>
                  </a:moveTo>
                  <a:lnTo>
                    <a:pt x="7064970" y="0"/>
                  </a:lnTo>
                  <a:lnTo>
                    <a:pt x="7064970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0"/>
              <a:ext cx="7064970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Minimizing waste and pollution in production.</a:t>
              </a:r>
            </a:p>
          </p:txBody>
        </p:sp>
      </p:grpSp>
      <p:sp>
        <p:nvSpPr>
          <p:cNvPr name="Freeform 31" id="31" descr="preencoded.png"/>
          <p:cNvSpPr/>
          <p:nvPr/>
        </p:nvSpPr>
        <p:spPr>
          <a:xfrm flipH="false" flipV="false" rot="0">
            <a:off x="7229958" y="4462760"/>
            <a:ext cx="4767077" cy="4924648"/>
          </a:xfrm>
          <a:custGeom>
            <a:avLst/>
            <a:gdLst/>
            <a:ahLst/>
            <a:cxnLst/>
            <a:rect r="r" b="b" t="t" l="l"/>
            <a:pathLst>
              <a:path h="4924648" w="4767077">
                <a:moveTo>
                  <a:pt x="0" y="0"/>
                </a:moveTo>
                <a:lnTo>
                  <a:pt x="4767077" y="0"/>
                </a:lnTo>
                <a:lnTo>
                  <a:pt x="4767077" y="4924648"/>
                </a:lnTo>
                <a:lnTo>
                  <a:pt x="0" y="49246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305" t="0" r="0" b="0"/>
            </a:stretch>
          </a:blipFill>
        </p:spPr>
      </p:sp>
      <p:sp>
        <p:nvSpPr>
          <p:cNvPr name="Freeform 32" id="32" descr="preencoded.png"/>
          <p:cNvSpPr/>
          <p:nvPr/>
        </p:nvSpPr>
        <p:spPr>
          <a:xfrm flipH="false" flipV="false" rot="0">
            <a:off x="10077748" y="8356699"/>
            <a:ext cx="543036" cy="498276"/>
          </a:xfrm>
          <a:custGeom>
            <a:avLst/>
            <a:gdLst/>
            <a:ahLst/>
            <a:cxnLst/>
            <a:rect r="r" b="b" t="t" l="l"/>
            <a:pathLst>
              <a:path h="498276" w="543036">
                <a:moveTo>
                  <a:pt x="0" y="0"/>
                </a:moveTo>
                <a:lnTo>
                  <a:pt x="543036" y="0"/>
                </a:lnTo>
                <a:lnTo>
                  <a:pt x="543036" y="498277"/>
                </a:lnTo>
                <a:lnTo>
                  <a:pt x="0" y="4982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7780" r="-467" b="-1778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028700" y="1028700"/>
            <a:ext cx="2783957" cy="927986"/>
          </a:xfrm>
          <a:custGeom>
            <a:avLst/>
            <a:gdLst/>
            <a:ahLst/>
            <a:cxnLst/>
            <a:rect r="r" b="b" t="t" l="l"/>
            <a:pathLst>
              <a:path h="927986" w="2783957">
                <a:moveTo>
                  <a:pt x="0" y="0"/>
                </a:moveTo>
                <a:lnTo>
                  <a:pt x="2783957" y="0"/>
                </a:lnTo>
                <a:lnTo>
                  <a:pt x="2783957" y="927986"/>
                </a:lnTo>
                <a:lnTo>
                  <a:pt x="0" y="927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92238" y="2958702"/>
            <a:ext cx="16303526" cy="1771947"/>
            <a:chOff x="0" y="0"/>
            <a:chExt cx="21738035" cy="2362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38034" cy="2362597"/>
            </a:xfrm>
            <a:custGeom>
              <a:avLst/>
              <a:gdLst/>
              <a:ahLst/>
              <a:cxnLst/>
              <a:rect r="r" b="b" t="t" l="l"/>
              <a:pathLst>
                <a:path h="2362597" w="21738034">
                  <a:moveTo>
                    <a:pt x="0" y="0"/>
                  </a:moveTo>
                  <a:lnTo>
                    <a:pt x="21738034" y="0"/>
                  </a:lnTo>
                  <a:lnTo>
                    <a:pt x="21738034" y="2362597"/>
                  </a:lnTo>
                  <a:lnTo>
                    <a:pt x="0" y="23625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1738035" cy="23816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Styling Tips: Accessorizing Your Cotton Kurta Set for Women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92238" y="5439370"/>
            <a:ext cx="3544044" cy="442912"/>
            <a:chOff x="0" y="0"/>
            <a:chExt cx="4725392" cy="5905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Jewelry Pairings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92238" y="6165800"/>
            <a:ext cx="4972645" cy="907256"/>
            <a:chOff x="0" y="0"/>
            <a:chExt cx="6630193" cy="12096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630193" cy="1209675"/>
            </a:xfrm>
            <a:custGeom>
              <a:avLst/>
              <a:gdLst/>
              <a:ahLst/>
              <a:cxnLst/>
              <a:rect r="r" b="b" t="t" l="l"/>
              <a:pathLst>
                <a:path h="1209675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0"/>
              <a:ext cx="6630193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Silver or oxidized jewelry enhances cotton kurtas beautifully.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666160" y="5439370"/>
            <a:ext cx="3544044" cy="442912"/>
            <a:chOff x="0" y="0"/>
            <a:chExt cx="4725392" cy="5905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Footwear Choices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666160" y="6165800"/>
            <a:ext cx="4972645" cy="907256"/>
            <a:chOff x="0" y="0"/>
            <a:chExt cx="6630193" cy="12096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30193" cy="1209675"/>
            </a:xfrm>
            <a:custGeom>
              <a:avLst/>
              <a:gdLst/>
              <a:ahLst/>
              <a:cxnLst/>
              <a:rect r="r" b="b" t="t" l="l"/>
              <a:pathLst>
                <a:path h="1209675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0"/>
              <a:ext cx="6630193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Pair with juttis or sandals for casual to formal looks.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340084" y="5439370"/>
            <a:ext cx="3544044" cy="442912"/>
            <a:chOff x="0" y="0"/>
            <a:chExt cx="4725392" cy="5905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Layering Ideas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340084" y="6165800"/>
            <a:ext cx="4972645" cy="907256"/>
            <a:chOff x="0" y="0"/>
            <a:chExt cx="6630193" cy="12096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630193" cy="1209675"/>
            </a:xfrm>
            <a:custGeom>
              <a:avLst/>
              <a:gdLst/>
              <a:ahLst/>
              <a:cxnLst/>
              <a:rect r="r" b="b" t="t" l="l"/>
              <a:pathLst>
                <a:path h="1209675" w="6630193">
                  <a:moveTo>
                    <a:pt x="0" y="0"/>
                  </a:moveTo>
                  <a:lnTo>
                    <a:pt x="6630193" y="0"/>
                  </a:lnTo>
                  <a:lnTo>
                    <a:pt x="6630193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0"/>
              <a:ext cx="6630193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Add dupattas or stoles to elevate your outfit.</a:t>
              </a: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28700" y="1028700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2538413"/>
            <a:ext cx="9445526" cy="2657921"/>
            <a:chOff x="0" y="0"/>
            <a:chExt cx="12594035" cy="354389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3543895"/>
            </a:xfrm>
            <a:custGeom>
              <a:avLst/>
              <a:gdLst/>
              <a:ahLst/>
              <a:cxnLst/>
              <a:rect r="r" b="b" t="t" l="l"/>
              <a:pathLst>
                <a:path h="354389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543895"/>
                  </a:lnTo>
                  <a:lnTo>
                    <a:pt x="0" y="35438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594035" cy="35629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Customer Testimonials: Love for Our Cotton Kurta Sets for Women</a:t>
              </a:r>
            </a:p>
          </p:txBody>
        </p:sp>
      </p:grpSp>
      <p:sp>
        <p:nvSpPr>
          <p:cNvPr name="Freeform 10" id="10" descr="preencoded.png"/>
          <p:cNvSpPr/>
          <p:nvPr/>
        </p:nvSpPr>
        <p:spPr>
          <a:xfrm flipH="false" flipV="false" rot="0">
            <a:off x="1028700" y="5483572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8" y="0"/>
                </a:lnTo>
                <a:lnTo>
                  <a:pt x="1417588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5" r="0" b="-55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835028" y="5777805"/>
            <a:ext cx="3544044" cy="442912"/>
            <a:chOff x="0" y="0"/>
            <a:chExt cx="4725392" cy="590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Comfort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835027" y="6334125"/>
            <a:ext cx="7602736" cy="453629"/>
            <a:chOff x="0" y="0"/>
            <a:chExt cx="10136982" cy="6048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0"/>
              <a:ext cx="10136982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"The soft cotton fabric keeps me comfortable all day."</a:t>
              </a:r>
            </a:p>
          </p:txBody>
        </p:sp>
      </p:grpSp>
      <p:sp>
        <p:nvSpPr>
          <p:cNvPr name="Freeform 17" id="17" descr="preencoded.png"/>
          <p:cNvSpPr/>
          <p:nvPr/>
        </p:nvSpPr>
        <p:spPr>
          <a:xfrm flipH="false" flipV="false" rot="0">
            <a:off x="1028700" y="7184677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8" y="0"/>
                </a:lnTo>
                <a:lnTo>
                  <a:pt x="1417588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5" r="0" b="-55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2835027" y="7458967"/>
            <a:ext cx="3544044" cy="442912"/>
            <a:chOff x="0" y="0"/>
            <a:chExt cx="4725392" cy="5905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Quality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835027" y="8035230"/>
            <a:ext cx="7602736" cy="453629"/>
            <a:chOff x="0" y="0"/>
            <a:chExt cx="10136982" cy="60483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0"/>
              <a:ext cx="10136982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"Stitching and detail work are impeccable and durable."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1028700" y="8836373"/>
            <a:ext cx="1417588" cy="1701105"/>
          </a:xfrm>
          <a:custGeom>
            <a:avLst/>
            <a:gdLst/>
            <a:ahLst/>
            <a:cxnLst/>
            <a:rect r="r" b="b" t="t" l="l"/>
            <a:pathLst>
              <a:path h="1701105" w="1417588">
                <a:moveTo>
                  <a:pt x="0" y="0"/>
                </a:moveTo>
                <a:lnTo>
                  <a:pt x="1417588" y="0"/>
                </a:lnTo>
                <a:lnTo>
                  <a:pt x="1417588" y="1701105"/>
                </a:lnTo>
                <a:lnTo>
                  <a:pt x="0" y="1701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5" r="0" b="-55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2835028" y="8885782"/>
            <a:ext cx="3544044" cy="442912"/>
            <a:chOff x="0" y="0"/>
            <a:chExt cx="4725392" cy="5905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Style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835027" y="9460111"/>
            <a:ext cx="7602736" cy="453629"/>
            <a:chOff x="0" y="0"/>
            <a:chExt cx="10136982" cy="60483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136982" cy="604838"/>
            </a:xfrm>
            <a:custGeom>
              <a:avLst/>
              <a:gdLst/>
              <a:ahLst/>
              <a:cxnLst/>
              <a:rect r="r" b="b" t="t" l="l"/>
              <a:pathLst>
                <a:path h="604838" w="10136982">
                  <a:moveTo>
                    <a:pt x="0" y="0"/>
                  </a:moveTo>
                  <a:lnTo>
                    <a:pt x="10136982" y="0"/>
                  </a:lnTo>
                  <a:lnTo>
                    <a:pt x="10136982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0"/>
              <a:ext cx="10136982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"I receive compliments every time I wear my kurta set."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992237" y="1039133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60028" y="2825650"/>
            <a:ext cx="9445526" cy="2657921"/>
            <a:chOff x="0" y="0"/>
            <a:chExt cx="12594035" cy="354389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94035" cy="3543895"/>
            </a:xfrm>
            <a:custGeom>
              <a:avLst/>
              <a:gdLst/>
              <a:ahLst/>
              <a:cxnLst/>
              <a:rect r="r" b="b" t="t" l="l"/>
              <a:pathLst>
                <a:path h="354389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543895"/>
                  </a:lnTo>
                  <a:lnTo>
                    <a:pt x="0" y="35438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594035" cy="35629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Shop the Latest Cotton Kurta Sets for Women at Reepeatshop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31295" y="6170711"/>
            <a:ext cx="241101" cy="1095226"/>
            <a:chOff x="0" y="0"/>
            <a:chExt cx="321468" cy="146030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9050" y="19050"/>
              <a:ext cx="283337" cy="1422273"/>
            </a:xfrm>
            <a:custGeom>
              <a:avLst/>
              <a:gdLst/>
              <a:ahLst/>
              <a:cxnLst/>
              <a:rect r="r" b="b" t="t" l="l"/>
              <a:pathLst>
                <a:path h="1422273" w="283337">
                  <a:moveTo>
                    <a:pt x="0" y="156591"/>
                  </a:moveTo>
                  <a:cubicBezTo>
                    <a:pt x="0" y="70104"/>
                    <a:pt x="63373" y="0"/>
                    <a:pt x="141732" y="0"/>
                  </a:cubicBezTo>
                  <a:cubicBezTo>
                    <a:pt x="220091" y="0"/>
                    <a:pt x="283337" y="70104"/>
                    <a:pt x="283337" y="156591"/>
                  </a:cubicBezTo>
                  <a:lnTo>
                    <a:pt x="283337" y="1265682"/>
                  </a:lnTo>
                  <a:cubicBezTo>
                    <a:pt x="283337" y="1352169"/>
                    <a:pt x="219964" y="1422273"/>
                    <a:pt x="141605" y="1422273"/>
                  </a:cubicBezTo>
                  <a:cubicBezTo>
                    <a:pt x="63246" y="1422273"/>
                    <a:pt x="0" y="1352169"/>
                    <a:pt x="0" y="1265682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1564" cy="1460373"/>
            </a:xfrm>
            <a:custGeom>
              <a:avLst/>
              <a:gdLst/>
              <a:ahLst/>
              <a:cxnLst/>
              <a:rect r="r" b="b" t="t" l="l"/>
              <a:pathLst>
                <a:path h="1460373" w="321564">
                  <a:moveTo>
                    <a:pt x="0" y="175641"/>
                  </a:moveTo>
                  <a:cubicBezTo>
                    <a:pt x="0" y="80391"/>
                    <a:pt x="70231" y="0"/>
                    <a:pt x="160782" y="0"/>
                  </a:cubicBezTo>
                  <a:cubicBezTo>
                    <a:pt x="166624" y="0"/>
                    <a:pt x="172085" y="2667"/>
                    <a:pt x="175641" y="7112"/>
                  </a:cubicBezTo>
                  <a:lnTo>
                    <a:pt x="160782" y="19050"/>
                  </a:lnTo>
                  <a:lnTo>
                    <a:pt x="160782" y="0"/>
                  </a:lnTo>
                  <a:lnTo>
                    <a:pt x="160782" y="19050"/>
                  </a:lnTo>
                  <a:lnTo>
                    <a:pt x="160782" y="0"/>
                  </a:lnTo>
                  <a:cubicBezTo>
                    <a:pt x="251333" y="0"/>
                    <a:pt x="321564" y="80391"/>
                    <a:pt x="321564" y="175641"/>
                  </a:cubicBezTo>
                  <a:lnTo>
                    <a:pt x="321564" y="1284732"/>
                  </a:lnTo>
                  <a:lnTo>
                    <a:pt x="302514" y="1284732"/>
                  </a:lnTo>
                  <a:lnTo>
                    <a:pt x="321564" y="1284732"/>
                  </a:lnTo>
                  <a:cubicBezTo>
                    <a:pt x="321564" y="1379855"/>
                    <a:pt x="251333" y="1460373"/>
                    <a:pt x="160782" y="1460373"/>
                  </a:cubicBezTo>
                  <a:lnTo>
                    <a:pt x="160782" y="1441323"/>
                  </a:lnTo>
                  <a:lnTo>
                    <a:pt x="160782" y="1422273"/>
                  </a:lnTo>
                  <a:lnTo>
                    <a:pt x="160782" y="1441323"/>
                  </a:lnTo>
                  <a:lnTo>
                    <a:pt x="160782" y="1460373"/>
                  </a:lnTo>
                  <a:cubicBezTo>
                    <a:pt x="70231" y="1460246"/>
                    <a:pt x="0" y="1379855"/>
                    <a:pt x="0" y="1284732"/>
                  </a:cubicBezTo>
                  <a:lnTo>
                    <a:pt x="0" y="175641"/>
                  </a:lnTo>
                  <a:lnTo>
                    <a:pt x="19050" y="175641"/>
                  </a:lnTo>
                  <a:lnTo>
                    <a:pt x="0" y="175641"/>
                  </a:lnTo>
                  <a:moveTo>
                    <a:pt x="38100" y="175641"/>
                  </a:moveTo>
                  <a:lnTo>
                    <a:pt x="38100" y="1284732"/>
                  </a:lnTo>
                  <a:lnTo>
                    <a:pt x="19050" y="1284732"/>
                  </a:lnTo>
                  <a:lnTo>
                    <a:pt x="38100" y="1284732"/>
                  </a:lnTo>
                  <a:cubicBezTo>
                    <a:pt x="38100" y="1362456"/>
                    <a:pt x="94742" y="1422273"/>
                    <a:pt x="160782" y="1422273"/>
                  </a:cubicBezTo>
                  <a:cubicBezTo>
                    <a:pt x="171323" y="1422273"/>
                    <a:pt x="179832" y="1430782"/>
                    <a:pt x="179832" y="1441323"/>
                  </a:cubicBezTo>
                  <a:cubicBezTo>
                    <a:pt x="179832" y="1451864"/>
                    <a:pt x="171323" y="1460373"/>
                    <a:pt x="160782" y="1460373"/>
                  </a:cubicBezTo>
                  <a:cubicBezTo>
                    <a:pt x="150241" y="1460373"/>
                    <a:pt x="141732" y="1451864"/>
                    <a:pt x="141732" y="1441323"/>
                  </a:cubicBezTo>
                  <a:cubicBezTo>
                    <a:pt x="141732" y="1430782"/>
                    <a:pt x="150241" y="1422273"/>
                    <a:pt x="160782" y="1422273"/>
                  </a:cubicBezTo>
                  <a:cubicBezTo>
                    <a:pt x="226822" y="1422273"/>
                    <a:pt x="283464" y="1362583"/>
                    <a:pt x="283464" y="1284732"/>
                  </a:cubicBezTo>
                  <a:lnTo>
                    <a:pt x="283464" y="175641"/>
                  </a:lnTo>
                  <a:lnTo>
                    <a:pt x="302514" y="175641"/>
                  </a:lnTo>
                  <a:lnTo>
                    <a:pt x="283464" y="175641"/>
                  </a:lnTo>
                  <a:cubicBezTo>
                    <a:pt x="283337" y="97790"/>
                    <a:pt x="226695" y="38100"/>
                    <a:pt x="160782" y="38100"/>
                  </a:cubicBezTo>
                  <a:cubicBezTo>
                    <a:pt x="154940" y="38100"/>
                    <a:pt x="149479" y="35433"/>
                    <a:pt x="145923" y="30988"/>
                  </a:cubicBezTo>
                  <a:lnTo>
                    <a:pt x="160782" y="19050"/>
                  </a:lnTo>
                  <a:lnTo>
                    <a:pt x="160782" y="38100"/>
                  </a:lnTo>
                  <a:cubicBezTo>
                    <a:pt x="94742" y="38100"/>
                    <a:pt x="38100" y="97790"/>
                    <a:pt x="38100" y="175641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629966" y="6150321"/>
            <a:ext cx="3552825" cy="442912"/>
            <a:chOff x="0" y="0"/>
            <a:chExt cx="4737100" cy="590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37100" cy="590550"/>
            </a:xfrm>
            <a:custGeom>
              <a:avLst/>
              <a:gdLst/>
              <a:ahLst/>
              <a:cxnLst/>
              <a:rect r="r" b="b" t="t" l="l"/>
              <a:pathLst>
                <a:path h="590550" w="4737100">
                  <a:moveTo>
                    <a:pt x="0" y="0"/>
                  </a:moveTo>
                  <a:lnTo>
                    <a:pt x="4737100" y="0"/>
                  </a:lnTo>
                  <a:lnTo>
                    <a:pt x="4737100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4737100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Explore the Collection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9966" y="6593234"/>
            <a:ext cx="8807798" cy="453629"/>
            <a:chOff x="0" y="0"/>
            <a:chExt cx="11743730" cy="60483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743730" cy="604838"/>
            </a:xfrm>
            <a:custGeom>
              <a:avLst/>
              <a:gdLst/>
              <a:ahLst/>
              <a:cxnLst/>
              <a:rect r="r" b="b" t="t" l="l"/>
              <a:pathLst>
                <a:path h="604838" w="11743730">
                  <a:moveTo>
                    <a:pt x="0" y="0"/>
                  </a:moveTo>
                  <a:lnTo>
                    <a:pt x="11743730" y="0"/>
                  </a:lnTo>
                  <a:lnTo>
                    <a:pt x="11743730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11743730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Browse a wide variety of cotton kurta sets for women.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920882" y="7286327"/>
            <a:ext cx="241101" cy="1095226"/>
            <a:chOff x="0" y="0"/>
            <a:chExt cx="321468" cy="146030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9050" y="19050"/>
              <a:ext cx="283337" cy="1422273"/>
            </a:xfrm>
            <a:custGeom>
              <a:avLst/>
              <a:gdLst/>
              <a:ahLst/>
              <a:cxnLst/>
              <a:rect r="r" b="b" t="t" l="l"/>
              <a:pathLst>
                <a:path h="1422273" w="283337">
                  <a:moveTo>
                    <a:pt x="0" y="156591"/>
                  </a:moveTo>
                  <a:cubicBezTo>
                    <a:pt x="0" y="70104"/>
                    <a:pt x="63373" y="0"/>
                    <a:pt x="141732" y="0"/>
                  </a:cubicBezTo>
                  <a:cubicBezTo>
                    <a:pt x="220091" y="0"/>
                    <a:pt x="283337" y="70104"/>
                    <a:pt x="283337" y="156591"/>
                  </a:cubicBezTo>
                  <a:lnTo>
                    <a:pt x="283337" y="1265682"/>
                  </a:lnTo>
                  <a:cubicBezTo>
                    <a:pt x="283337" y="1352169"/>
                    <a:pt x="219964" y="1422273"/>
                    <a:pt x="141605" y="1422273"/>
                  </a:cubicBezTo>
                  <a:cubicBezTo>
                    <a:pt x="63246" y="1422273"/>
                    <a:pt x="0" y="1352169"/>
                    <a:pt x="0" y="1265682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21564" cy="1460373"/>
            </a:xfrm>
            <a:custGeom>
              <a:avLst/>
              <a:gdLst/>
              <a:ahLst/>
              <a:cxnLst/>
              <a:rect r="r" b="b" t="t" l="l"/>
              <a:pathLst>
                <a:path h="1460373" w="321564">
                  <a:moveTo>
                    <a:pt x="0" y="175641"/>
                  </a:moveTo>
                  <a:cubicBezTo>
                    <a:pt x="0" y="80391"/>
                    <a:pt x="70231" y="0"/>
                    <a:pt x="160782" y="0"/>
                  </a:cubicBezTo>
                  <a:cubicBezTo>
                    <a:pt x="166624" y="0"/>
                    <a:pt x="172085" y="2667"/>
                    <a:pt x="175641" y="7112"/>
                  </a:cubicBezTo>
                  <a:lnTo>
                    <a:pt x="160782" y="19050"/>
                  </a:lnTo>
                  <a:lnTo>
                    <a:pt x="160782" y="0"/>
                  </a:lnTo>
                  <a:lnTo>
                    <a:pt x="160782" y="19050"/>
                  </a:lnTo>
                  <a:lnTo>
                    <a:pt x="160782" y="0"/>
                  </a:lnTo>
                  <a:cubicBezTo>
                    <a:pt x="251333" y="0"/>
                    <a:pt x="321564" y="80391"/>
                    <a:pt x="321564" y="175641"/>
                  </a:cubicBezTo>
                  <a:lnTo>
                    <a:pt x="321564" y="1284732"/>
                  </a:lnTo>
                  <a:lnTo>
                    <a:pt x="302514" y="1284732"/>
                  </a:lnTo>
                  <a:lnTo>
                    <a:pt x="321564" y="1284732"/>
                  </a:lnTo>
                  <a:cubicBezTo>
                    <a:pt x="321564" y="1379855"/>
                    <a:pt x="251333" y="1460373"/>
                    <a:pt x="160782" y="1460373"/>
                  </a:cubicBezTo>
                  <a:lnTo>
                    <a:pt x="160782" y="1441323"/>
                  </a:lnTo>
                  <a:lnTo>
                    <a:pt x="160782" y="1422273"/>
                  </a:lnTo>
                  <a:lnTo>
                    <a:pt x="160782" y="1441323"/>
                  </a:lnTo>
                  <a:lnTo>
                    <a:pt x="160782" y="1460373"/>
                  </a:lnTo>
                  <a:cubicBezTo>
                    <a:pt x="70231" y="1460246"/>
                    <a:pt x="0" y="1379855"/>
                    <a:pt x="0" y="1284732"/>
                  </a:cubicBezTo>
                  <a:lnTo>
                    <a:pt x="0" y="175641"/>
                  </a:lnTo>
                  <a:lnTo>
                    <a:pt x="19050" y="175641"/>
                  </a:lnTo>
                  <a:lnTo>
                    <a:pt x="0" y="175641"/>
                  </a:lnTo>
                  <a:moveTo>
                    <a:pt x="38100" y="175641"/>
                  </a:moveTo>
                  <a:lnTo>
                    <a:pt x="38100" y="1284732"/>
                  </a:lnTo>
                  <a:lnTo>
                    <a:pt x="19050" y="1284732"/>
                  </a:lnTo>
                  <a:lnTo>
                    <a:pt x="38100" y="1284732"/>
                  </a:lnTo>
                  <a:cubicBezTo>
                    <a:pt x="38100" y="1362456"/>
                    <a:pt x="94742" y="1422273"/>
                    <a:pt x="160782" y="1422273"/>
                  </a:cubicBezTo>
                  <a:cubicBezTo>
                    <a:pt x="171323" y="1422273"/>
                    <a:pt x="179832" y="1430782"/>
                    <a:pt x="179832" y="1441323"/>
                  </a:cubicBezTo>
                  <a:cubicBezTo>
                    <a:pt x="179832" y="1451864"/>
                    <a:pt x="171323" y="1460373"/>
                    <a:pt x="160782" y="1460373"/>
                  </a:cubicBezTo>
                  <a:cubicBezTo>
                    <a:pt x="150241" y="1460373"/>
                    <a:pt x="141732" y="1451864"/>
                    <a:pt x="141732" y="1441323"/>
                  </a:cubicBezTo>
                  <a:cubicBezTo>
                    <a:pt x="141732" y="1430782"/>
                    <a:pt x="150241" y="1422273"/>
                    <a:pt x="160782" y="1422273"/>
                  </a:cubicBezTo>
                  <a:cubicBezTo>
                    <a:pt x="226822" y="1422273"/>
                    <a:pt x="283464" y="1362583"/>
                    <a:pt x="283464" y="1284732"/>
                  </a:cubicBezTo>
                  <a:lnTo>
                    <a:pt x="283464" y="175641"/>
                  </a:lnTo>
                  <a:lnTo>
                    <a:pt x="302514" y="175641"/>
                  </a:lnTo>
                  <a:lnTo>
                    <a:pt x="283464" y="175641"/>
                  </a:lnTo>
                  <a:cubicBezTo>
                    <a:pt x="283337" y="97790"/>
                    <a:pt x="226695" y="38100"/>
                    <a:pt x="160782" y="38100"/>
                  </a:cubicBezTo>
                  <a:cubicBezTo>
                    <a:pt x="154940" y="38100"/>
                    <a:pt x="149479" y="35433"/>
                    <a:pt x="145923" y="30988"/>
                  </a:cubicBezTo>
                  <a:lnTo>
                    <a:pt x="160782" y="19050"/>
                  </a:lnTo>
                  <a:lnTo>
                    <a:pt x="160782" y="38100"/>
                  </a:lnTo>
                  <a:cubicBezTo>
                    <a:pt x="94742" y="38100"/>
                    <a:pt x="38100" y="97790"/>
                    <a:pt x="38100" y="175641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302778" y="7265937"/>
            <a:ext cx="4071045" cy="442912"/>
            <a:chOff x="0" y="0"/>
            <a:chExt cx="5428060" cy="5905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428060" cy="590550"/>
            </a:xfrm>
            <a:custGeom>
              <a:avLst/>
              <a:gdLst/>
              <a:ahLst/>
              <a:cxnLst/>
              <a:rect r="r" b="b" t="t" l="l"/>
              <a:pathLst>
                <a:path h="590550" w="5428060">
                  <a:moveTo>
                    <a:pt x="0" y="0"/>
                  </a:moveTo>
                  <a:lnTo>
                    <a:pt x="5428060" y="0"/>
                  </a:lnTo>
                  <a:lnTo>
                    <a:pt x="5428060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5428060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Take Advantage of Deals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302778" y="7927925"/>
            <a:ext cx="8382595" cy="453629"/>
            <a:chOff x="0" y="0"/>
            <a:chExt cx="11176793" cy="60483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176793" cy="604838"/>
            </a:xfrm>
            <a:custGeom>
              <a:avLst/>
              <a:gdLst/>
              <a:ahLst/>
              <a:cxnLst/>
              <a:rect r="r" b="b" t="t" l="l"/>
              <a:pathLst>
                <a:path h="604838" w="11176793">
                  <a:moveTo>
                    <a:pt x="0" y="0"/>
                  </a:moveTo>
                  <a:lnTo>
                    <a:pt x="11176793" y="0"/>
                  </a:lnTo>
                  <a:lnTo>
                    <a:pt x="11176793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0"/>
              <a:ext cx="11176793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Enjoy exclusive promotions and seasonal discounts.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827244" y="8600629"/>
            <a:ext cx="241101" cy="1095226"/>
            <a:chOff x="0" y="0"/>
            <a:chExt cx="321468" cy="146030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9050" y="19050"/>
              <a:ext cx="283337" cy="1422273"/>
            </a:xfrm>
            <a:custGeom>
              <a:avLst/>
              <a:gdLst/>
              <a:ahLst/>
              <a:cxnLst/>
              <a:rect r="r" b="b" t="t" l="l"/>
              <a:pathLst>
                <a:path h="1422273" w="283337">
                  <a:moveTo>
                    <a:pt x="0" y="156591"/>
                  </a:moveTo>
                  <a:cubicBezTo>
                    <a:pt x="0" y="70104"/>
                    <a:pt x="63373" y="0"/>
                    <a:pt x="141732" y="0"/>
                  </a:cubicBezTo>
                  <a:cubicBezTo>
                    <a:pt x="220091" y="0"/>
                    <a:pt x="283337" y="70104"/>
                    <a:pt x="283337" y="156591"/>
                  </a:cubicBezTo>
                  <a:lnTo>
                    <a:pt x="283337" y="1265682"/>
                  </a:lnTo>
                  <a:cubicBezTo>
                    <a:pt x="283337" y="1352169"/>
                    <a:pt x="219964" y="1422273"/>
                    <a:pt x="141605" y="1422273"/>
                  </a:cubicBezTo>
                  <a:cubicBezTo>
                    <a:pt x="63246" y="1422273"/>
                    <a:pt x="0" y="1352169"/>
                    <a:pt x="0" y="1265682"/>
                  </a:cubicBez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21564" cy="1460373"/>
            </a:xfrm>
            <a:custGeom>
              <a:avLst/>
              <a:gdLst/>
              <a:ahLst/>
              <a:cxnLst/>
              <a:rect r="r" b="b" t="t" l="l"/>
              <a:pathLst>
                <a:path h="1460373" w="321564">
                  <a:moveTo>
                    <a:pt x="0" y="175641"/>
                  </a:moveTo>
                  <a:cubicBezTo>
                    <a:pt x="0" y="80391"/>
                    <a:pt x="70231" y="0"/>
                    <a:pt x="160782" y="0"/>
                  </a:cubicBezTo>
                  <a:cubicBezTo>
                    <a:pt x="166624" y="0"/>
                    <a:pt x="172085" y="2667"/>
                    <a:pt x="175641" y="7112"/>
                  </a:cubicBezTo>
                  <a:lnTo>
                    <a:pt x="160782" y="19050"/>
                  </a:lnTo>
                  <a:lnTo>
                    <a:pt x="160782" y="0"/>
                  </a:lnTo>
                  <a:lnTo>
                    <a:pt x="160782" y="19050"/>
                  </a:lnTo>
                  <a:lnTo>
                    <a:pt x="160782" y="0"/>
                  </a:lnTo>
                  <a:cubicBezTo>
                    <a:pt x="251333" y="0"/>
                    <a:pt x="321564" y="80391"/>
                    <a:pt x="321564" y="175641"/>
                  </a:cubicBezTo>
                  <a:lnTo>
                    <a:pt x="321564" y="1284732"/>
                  </a:lnTo>
                  <a:lnTo>
                    <a:pt x="302514" y="1284732"/>
                  </a:lnTo>
                  <a:lnTo>
                    <a:pt x="321564" y="1284732"/>
                  </a:lnTo>
                  <a:cubicBezTo>
                    <a:pt x="321564" y="1379855"/>
                    <a:pt x="251333" y="1460373"/>
                    <a:pt x="160782" y="1460373"/>
                  </a:cubicBezTo>
                  <a:lnTo>
                    <a:pt x="160782" y="1441323"/>
                  </a:lnTo>
                  <a:lnTo>
                    <a:pt x="160782" y="1422273"/>
                  </a:lnTo>
                  <a:lnTo>
                    <a:pt x="160782" y="1441323"/>
                  </a:lnTo>
                  <a:lnTo>
                    <a:pt x="160782" y="1460373"/>
                  </a:lnTo>
                  <a:cubicBezTo>
                    <a:pt x="70231" y="1460246"/>
                    <a:pt x="0" y="1379855"/>
                    <a:pt x="0" y="1284732"/>
                  </a:cubicBezTo>
                  <a:lnTo>
                    <a:pt x="0" y="175641"/>
                  </a:lnTo>
                  <a:lnTo>
                    <a:pt x="19050" y="175641"/>
                  </a:lnTo>
                  <a:lnTo>
                    <a:pt x="0" y="175641"/>
                  </a:lnTo>
                  <a:moveTo>
                    <a:pt x="38100" y="175641"/>
                  </a:moveTo>
                  <a:lnTo>
                    <a:pt x="38100" y="1284732"/>
                  </a:lnTo>
                  <a:lnTo>
                    <a:pt x="19050" y="1284732"/>
                  </a:lnTo>
                  <a:lnTo>
                    <a:pt x="38100" y="1284732"/>
                  </a:lnTo>
                  <a:cubicBezTo>
                    <a:pt x="38100" y="1362456"/>
                    <a:pt x="94742" y="1422273"/>
                    <a:pt x="160782" y="1422273"/>
                  </a:cubicBezTo>
                  <a:cubicBezTo>
                    <a:pt x="171323" y="1422273"/>
                    <a:pt x="179832" y="1430782"/>
                    <a:pt x="179832" y="1441323"/>
                  </a:cubicBezTo>
                  <a:cubicBezTo>
                    <a:pt x="179832" y="1451864"/>
                    <a:pt x="171323" y="1460373"/>
                    <a:pt x="160782" y="1460373"/>
                  </a:cubicBezTo>
                  <a:cubicBezTo>
                    <a:pt x="150241" y="1460373"/>
                    <a:pt x="141732" y="1451864"/>
                    <a:pt x="141732" y="1441323"/>
                  </a:cubicBezTo>
                  <a:cubicBezTo>
                    <a:pt x="141732" y="1430782"/>
                    <a:pt x="150241" y="1422273"/>
                    <a:pt x="160782" y="1422273"/>
                  </a:cubicBezTo>
                  <a:cubicBezTo>
                    <a:pt x="226822" y="1422273"/>
                    <a:pt x="283464" y="1362583"/>
                    <a:pt x="283464" y="1284732"/>
                  </a:cubicBezTo>
                  <a:lnTo>
                    <a:pt x="283464" y="175641"/>
                  </a:lnTo>
                  <a:lnTo>
                    <a:pt x="302514" y="175641"/>
                  </a:lnTo>
                  <a:lnTo>
                    <a:pt x="283464" y="175641"/>
                  </a:lnTo>
                  <a:cubicBezTo>
                    <a:pt x="283337" y="97790"/>
                    <a:pt x="226695" y="38100"/>
                    <a:pt x="160782" y="38100"/>
                  </a:cubicBezTo>
                  <a:cubicBezTo>
                    <a:pt x="154940" y="38100"/>
                    <a:pt x="149479" y="35433"/>
                    <a:pt x="145923" y="30988"/>
                  </a:cubicBezTo>
                  <a:lnTo>
                    <a:pt x="160782" y="19050"/>
                  </a:lnTo>
                  <a:lnTo>
                    <a:pt x="160782" y="38100"/>
                  </a:lnTo>
                  <a:cubicBezTo>
                    <a:pt x="94742" y="38100"/>
                    <a:pt x="38100" y="97790"/>
                    <a:pt x="38100" y="175641"/>
                  </a:cubicBezTo>
                  <a:close/>
                </a:path>
              </a:pathLst>
            </a:custGeom>
            <a:solidFill>
              <a:srgbClr val="FC8337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3268370" y="8600629"/>
            <a:ext cx="3544044" cy="442912"/>
            <a:chOff x="0" y="0"/>
            <a:chExt cx="4725392" cy="5905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E5E0D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Easy Checkout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268370" y="9258300"/>
            <a:ext cx="7957245" cy="453629"/>
            <a:chOff x="0" y="0"/>
            <a:chExt cx="10609660" cy="60483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0609660" cy="604838"/>
            </a:xfrm>
            <a:custGeom>
              <a:avLst/>
              <a:gdLst/>
              <a:ahLst/>
              <a:cxnLst/>
              <a:rect r="r" b="b" t="t" l="l"/>
              <a:pathLst>
                <a:path h="604838" w="10609660">
                  <a:moveTo>
                    <a:pt x="0" y="0"/>
                  </a:moveTo>
                  <a:lnTo>
                    <a:pt x="10609660" y="0"/>
                  </a:lnTo>
                  <a:lnTo>
                    <a:pt x="10609660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0"/>
              <a:ext cx="10609660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Secure your favorite cotton kurta sets with fast shipping.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460028" y="859685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preencoded.png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30303">
                <a:alpha val="56078"/>
              </a:srgbClr>
            </a:solidFill>
          </p:spPr>
        </p:sp>
      </p:grpSp>
      <p:sp>
        <p:nvSpPr>
          <p:cNvPr name="Freeform 5" id="5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9" y="9686925"/>
            <a:ext cx="2153256" cy="514350"/>
          </a:xfrm>
          <a:custGeom>
            <a:avLst/>
            <a:gdLst/>
            <a:ahLst/>
            <a:cxnLst/>
            <a:rect r="r" b="b" t="t" l="l"/>
            <a:pathLst>
              <a:path h="514350" w="2153256">
                <a:moveTo>
                  <a:pt x="0" y="0"/>
                </a:moveTo>
                <a:lnTo>
                  <a:pt x="2153256" y="0"/>
                </a:lnTo>
                <a:lnTo>
                  <a:pt x="2153256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92238" y="2700189"/>
            <a:ext cx="15422464" cy="885974"/>
            <a:chOff x="0" y="0"/>
            <a:chExt cx="20563285" cy="1181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63284" cy="1181298"/>
            </a:xfrm>
            <a:custGeom>
              <a:avLst/>
              <a:gdLst/>
              <a:ahLst/>
              <a:cxnLst/>
              <a:rect r="r" b="b" t="t" l="l"/>
              <a:pathLst>
                <a:path h="1181298" w="20563284">
                  <a:moveTo>
                    <a:pt x="0" y="0"/>
                  </a:moveTo>
                  <a:lnTo>
                    <a:pt x="20563284" y="0"/>
                  </a:lnTo>
                  <a:lnTo>
                    <a:pt x="20563284" y="1181298"/>
                  </a:lnTo>
                  <a:lnTo>
                    <a:pt x="0" y="1181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0563285" cy="120034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Get in Touch: Reepeatshop Contact Information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92238" y="4294882"/>
            <a:ext cx="3544044" cy="442912"/>
            <a:chOff x="0" y="0"/>
            <a:chExt cx="4725392" cy="5905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Email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92238" y="5021312"/>
            <a:ext cx="3556993" cy="453629"/>
            <a:chOff x="0" y="0"/>
            <a:chExt cx="4742657" cy="60483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42657" cy="604838"/>
            </a:xfrm>
            <a:custGeom>
              <a:avLst/>
              <a:gdLst/>
              <a:ahLst/>
              <a:cxnLst/>
              <a:rect r="r" b="b" t="t" l="l"/>
              <a:pathLst>
                <a:path h="604838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0"/>
              <a:ext cx="4742657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support@reepeatshop.com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250508" y="4294882"/>
            <a:ext cx="3544044" cy="442912"/>
            <a:chOff x="0" y="0"/>
            <a:chExt cx="4725392" cy="5905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Phone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50508" y="5021312"/>
            <a:ext cx="3556993" cy="453629"/>
            <a:chOff x="0" y="0"/>
            <a:chExt cx="4742657" cy="60483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742657" cy="604838"/>
            </a:xfrm>
            <a:custGeom>
              <a:avLst/>
              <a:gdLst/>
              <a:ahLst/>
              <a:cxnLst/>
              <a:rect r="r" b="b" t="t" l="l"/>
              <a:pathLst>
                <a:path h="604838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0"/>
              <a:ext cx="4742657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+1 (800) 123-4567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508777" y="4294882"/>
            <a:ext cx="3544044" cy="442912"/>
            <a:chOff x="0" y="0"/>
            <a:chExt cx="4725392" cy="5905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Social Media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508777" y="5021312"/>
            <a:ext cx="3556993" cy="907256"/>
            <a:chOff x="0" y="0"/>
            <a:chExt cx="4742657" cy="12096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742657" cy="1209675"/>
            </a:xfrm>
            <a:custGeom>
              <a:avLst/>
              <a:gdLst/>
              <a:ahLst/>
              <a:cxnLst/>
              <a:rect r="r" b="b" t="t" l="l"/>
              <a:pathLst>
                <a:path h="1209675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0"/>
              <a:ext cx="4742657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Facebook: @Reepeatshop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508777" y="6027687"/>
            <a:ext cx="3556993" cy="907256"/>
            <a:chOff x="0" y="0"/>
            <a:chExt cx="4742657" cy="12096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742657" cy="1209675"/>
            </a:xfrm>
            <a:custGeom>
              <a:avLst/>
              <a:gdLst/>
              <a:ahLst/>
              <a:cxnLst/>
              <a:rect r="r" b="b" t="t" l="l"/>
              <a:pathLst>
                <a:path h="1209675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1209675"/>
                  </a:lnTo>
                  <a:lnTo>
                    <a:pt x="0" y="12096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0"/>
              <a:ext cx="4742657" cy="1304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Instagram: @reepeatshop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508777" y="7034064"/>
            <a:ext cx="3556993" cy="453629"/>
            <a:chOff x="0" y="0"/>
            <a:chExt cx="4742657" cy="60483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742657" cy="604838"/>
            </a:xfrm>
            <a:custGeom>
              <a:avLst/>
              <a:gdLst/>
              <a:ahLst/>
              <a:cxnLst/>
              <a:rect r="r" b="b" t="t" l="l"/>
              <a:pathLst>
                <a:path h="604838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604838"/>
                  </a:lnTo>
                  <a:lnTo>
                    <a:pt x="0" y="6048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0"/>
              <a:ext cx="4742657" cy="700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329902" indent="-164951" lvl="1">
                <a:lnSpc>
                  <a:spcPts val="3562"/>
                </a:lnSpc>
                <a:buFont typeface="Arial"/>
                <a:buChar char="•"/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Twitter: @reepeatshop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767047" y="4294882"/>
            <a:ext cx="3544044" cy="442912"/>
            <a:chOff x="0" y="0"/>
            <a:chExt cx="4725392" cy="59055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725392" cy="590550"/>
            </a:xfrm>
            <a:custGeom>
              <a:avLst/>
              <a:gdLst/>
              <a:ahLst/>
              <a:cxnLst/>
              <a:rect r="r" b="b" t="t" l="l"/>
              <a:pathLst>
                <a:path h="590550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5905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4725392" cy="6000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37"/>
                </a:lnSpc>
              </a:pPr>
              <a:r>
                <a:rPr lang="en-US" sz="2750" b="true">
                  <a:solidFill>
                    <a:srgbClr val="FFFFFF"/>
                  </a:solidFill>
                  <a:latin typeface="Saira Medium"/>
                  <a:ea typeface="Saira Medium"/>
                  <a:cs typeface="Saira Medium"/>
                  <a:sym typeface="Saira Medium"/>
                </a:rPr>
                <a:t>Customer Service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3767047" y="5021312"/>
            <a:ext cx="3556992" cy="1814512"/>
            <a:chOff x="0" y="0"/>
            <a:chExt cx="4742657" cy="241935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742657" cy="2419350"/>
            </a:xfrm>
            <a:custGeom>
              <a:avLst/>
              <a:gdLst/>
              <a:ahLst/>
              <a:cxnLst/>
              <a:rect r="r" b="b" t="t" l="l"/>
              <a:pathLst>
                <a:path h="2419350" w="4742657">
                  <a:moveTo>
                    <a:pt x="0" y="0"/>
                  </a:moveTo>
                  <a:lnTo>
                    <a:pt x="4742657" y="0"/>
                  </a:lnTo>
                  <a:lnTo>
                    <a:pt x="4742657" y="2419350"/>
                  </a:lnTo>
                  <a:lnTo>
                    <a:pt x="0" y="24193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0"/>
              <a:ext cx="4742657" cy="2514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562"/>
                </a:lnSpc>
              </a:pPr>
              <a:r>
                <a:rPr lang="en-US" sz="2187">
                  <a:solidFill>
                    <a:srgbClr val="E5E0DF"/>
                  </a:solidFill>
                  <a:latin typeface="Roboto"/>
                  <a:ea typeface="Roboto"/>
                  <a:cs typeface="Roboto"/>
                  <a:sym typeface="Roboto"/>
                </a:rPr>
                <a:t>Available Mon-Fri, 9am to 6pm for inquiries about cotton kurta sets for women.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1028700" y="1028700"/>
            <a:ext cx="4497839" cy="1499280"/>
          </a:xfrm>
          <a:custGeom>
            <a:avLst/>
            <a:gdLst/>
            <a:ahLst/>
            <a:cxnLst/>
            <a:rect r="r" b="b" t="t" l="l"/>
            <a:pathLst>
              <a:path h="1499280" w="4497839">
                <a:moveTo>
                  <a:pt x="0" y="0"/>
                </a:moveTo>
                <a:lnTo>
                  <a:pt x="4497839" y="0"/>
                </a:lnTo>
                <a:lnTo>
                  <a:pt x="4497839" y="1499280"/>
                </a:lnTo>
                <a:lnTo>
                  <a:pt x="0" y="1499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DAGlQddSZoQ</dc:identifier>
  <dcterms:modified xsi:type="dcterms:W3CDTF">2011-08-01T06:04:30Z</dcterms:modified>
  <cp:revision>1</cp:revision>
  <dc:title>The Allure of Cotton Kurta Sets for Women</dc:title>
</cp:coreProperties>
</file>