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Source Serif Pro" charset="1" panose="02040603050405020204"/>
      <p:regular r:id="rId9"/>
    </p:embeddedFont>
    <p:embeddedFont>
      <p:font typeface="Agrandir" charset="1" panose="00000500000000000000"/>
      <p:regular r:id="rId10"/>
    </p:embeddedFont>
    <p:embeddedFont>
      <p:font typeface="Agrandir Bold" charset="1" panose="000008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pojfurniture.com/franchisee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Relationship Id="rId6" Target="../media/image2.png" Type="http://schemas.openxmlformats.org/officeDocument/2006/relationships/image"/><Relationship Id="rId7" Target="../media/image7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565421"/>
            <a:ext cx="18288000" cy="8721579"/>
            <a:chOff x="0" y="0"/>
            <a:chExt cx="2833290" cy="13512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351201"/>
            </a:xfrm>
            <a:custGeom>
              <a:avLst/>
              <a:gdLst/>
              <a:ahLst/>
              <a:cxnLst/>
              <a:rect r="r" b="b" t="t" l="l"/>
              <a:pathLst>
                <a:path h="1351201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351201"/>
                  </a:lnTo>
                  <a:lnTo>
                    <a:pt x="0" y="1351201"/>
                  </a:lnTo>
                  <a:close/>
                </a:path>
              </a:pathLst>
            </a:custGeom>
            <a:blipFill>
              <a:blip r:embed="rId2"/>
              <a:stretch>
                <a:fillRect l="-16912" t="0" r="-16912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24546" y="649176"/>
            <a:ext cx="1162834" cy="666800"/>
          </a:xfrm>
          <a:custGeom>
            <a:avLst/>
            <a:gdLst/>
            <a:ahLst/>
            <a:cxnLst/>
            <a:rect r="r" b="b" t="t" l="l"/>
            <a:pathLst>
              <a:path h="666800" w="1162834">
                <a:moveTo>
                  <a:pt x="0" y="0"/>
                </a:moveTo>
                <a:lnTo>
                  <a:pt x="1162834" y="0"/>
                </a:lnTo>
                <a:lnTo>
                  <a:pt x="1162834" y="666800"/>
                </a:lnTo>
                <a:lnTo>
                  <a:pt x="0" y="6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60720" y="487251"/>
            <a:ext cx="15528067" cy="768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4000" u="sng">
                <a:solidFill>
                  <a:srgbClr val="FE0302"/>
                </a:solidFill>
                <a:latin typeface="Source Serif Pro"/>
                <a:ea typeface="Source Serif Pro"/>
                <a:cs typeface="Source Serif Pro"/>
                <a:sym typeface="Source Serif Pro"/>
                <a:hlinkClick r:id="rId4" tooltip="https://www.pojfurniture.com/franchisee"/>
              </a:rPr>
              <a:t>Furniture Dealership </a:t>
            </a:r>
            <a:r>
              <a:rPr lang="en-US" sz="4000">
                <a:solidFill>
                  <a:srgbClr val="FE0302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by POJ Furniture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297" y="0"/>
            <a:ext cx="11366828" cy="8321788"/>
            <a:chOff x="0" y="0"/>
            <a:chExt cx="15155771" cy="1109571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3040" r="0" b="13040"/>
            <a:stretch>
              <a:fillRect/>
            </a:stretch>
          </p:blipFill>
          <p:spPr>
            <a:xfrm flipH="false" flipV="false">
              <a:off x="0" y="3783239"/>
              <a:ext cx="15155771" cy="7312478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10125" r="0" b="10125"/>
            <a:stretch>
              <a:fillRect/>
            </a:stretch>
          </p:blipFill>
          <p:spPr>
            <a:xfrm flipH="false" flipV="false">
              <a:off x="0" y="0"/>
              <a:ext cx="7514386" cy="365623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13379" t="0" r="13379" b="0"/>
            <a:stretch>
              <a:fillRect/>
            </a:stretch>
          </p:blipFill>
          <p:spPr>
            <a:xfrm flipH="false" flipV="false">
              <a:off x="7641386" y="0"/>
              <a:ext cx="7514386" cy="3656239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11592917" y="0"/>
            <a:ext cx="6695083" cy="2894407"/>
          </a:xfrm>
          <a:custGeom>
            <a:avLst/>
            <a:gdLst/>
            <a:ahLst/>
            <a:cxnLst/>
            <a:rect r="r" b="b" t="t" l="l"/>
            <a:pathLst>
              <a:path h="2894407" w="6695083">
                <a:moveTo>
                  <a:pt x="0" y="0"/>
                </a:moveTo>
                <a:lnTo>
                  <a:pt x="6695083" y="0"/>
                </a:lnTo>
                <a:lnTo>
                  <a:pt x="6695083" y="2894407"/>
                </a:lnTo>
                <a:lnTo>
                  <a:pt x="0" y="28944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8000"/>
            </a:blip>
            <a:stretch>
              <a:fillRect l="0" t="-20563" r="0" b="-20563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0" y="8877157"/>
            <a:ext cx="427312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302743" y="546352"/>
            <a:ext cx="841167" cy="482348"/>
          </a:xfrm>
          <a:custGeom>
            <a:avLst/>
            <a:gdLst/>
            <a:ahLst/>
            <a:cxnLst/>
            <a:rect r="r" b="b" t="t" l="l"/>
            <a:pathLst>
              <a:path h="482348" w="841167">
                <a:moveTo>
                  <a:pt x="0" y="0"/>
                </a:moveTo>
                <a:lnTo>
                  <a:pt x="841167" y="0"/>
                </a:lnTo>
                <a:lnTo>
                  <a:pt x="841167" y="482348"/>
                </a:lnTo>
                <a:lnTo>
                  <a:pt x="0" y="482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409125" y="3092234"/>
            <a:ext cx="6878875" cy="5229554"/>
          </a:xfrm>
          <a:custGeom>
            <a:avLst/>
            <a:gdLst/>
            <a:ahLst/>
            <a:cxnLst/>
            <a:rect r="r" b="b" t="t" l="l"/>
            <a:pathLst>
              <a:path h="5229554" w="6878875">
                <a:moveTo>
                  <a:pt x="0" y="0"/>
                </a:moveTo>
                <a:lnTo>
                  <a:pt x="6878875" y="0"/>
                </a:lnTo>
                <a:lnTo>
                  <a:pt x="6878875" y="5229554"/>
                </a:lnTo>
                <a:lnTo>
                  <a:pt x="0" y="52295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6665" t="0" r="-56665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43910" y="8734282"/>
            <a:ext cx="15713421" cy="1275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D2221"/>
                </a:solidFill>
                <a:latin typeface="Agrandir"/>
                <a:ea typeface="Agrandir"/>
                <a:cs typeface="Agrandir"/>
                <a:sym typeface="Agrandir"/>
              </a:rPr>
              <a:t>Explore POJ Furniture franchise opportunities with low investment, high returns, strong support, and nationwide reach.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400044"/>
            <a:chOff x="0" y="0"/>
            <a:chExt cx="24384000" cy="1386672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0470" r="0" b="10470"/>
            <a:stretch>
              <a:fillRect/>
            </a:stretch>
          </p:blipFill>
          <p:spPr>
            <a:xfrm flipH="false" flipV="false">
              <a:off x="0" y="0"/>
              <a:ext cx="24384000" cy="6869863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3502" r="0" b="3502"/>
            <a:stretch>
              <a:fillRect/>
            </a:stretch>
          </p:blipFill>
          <p:spPr>
            <a:xfrm flipH="false" flipV="false">
              <a:off x="0" y="6996863"/>
              <a:ext cx="12128500" cy="6869863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3502" r="0" b="3502"/>
            <a:stretch>
              <a:fillRect/>
            </a:stretch>
          </p:blipFill>
          <p:spPr>
            <a:xfrm flipH="false" flipV="false">
              <a:off x="12255500" y="6996863"/>
              <a:ext cx="12128500" cy="6869863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774350" y="204682"/>
            <a:ext cx="1682334" cy="964695"/>
          </a:xfrm>
          <a:custGeom>
            <a:avLst/>
            <a:gdLst/>
            <a:ahLst/>
            <a:cxnLst/>
            <a:rect r="r" b="b" t="t" l="l"/>
            <a:pathLst>
              <a:path h="964695" w="1682334">
                <a:moveTo>
                  <a:pt x="0" y="0"/>
                </a:moveTo>
                <a:lnTo>
                  <a:pt x="1682335" y="0"/>
                </a:lnTo>
                <a:lnTo>
                  <a:pt x="1682335" y="964695"/>
                </a:lnTo>
                <a:lnTo>
                  <a:pt x="0" y="964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701277" y="8514989"/>
            <a:ext cx="6885446" cy="1772011"/>
            <a:chOff x="0" y="0"/>
            <a:chExt cx="1813451" cy="4667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13451" cy="466703"/>
            </a:xfrm>
            <a:custGeom>
              <a:avLst/>
              <a:gdLst/>
              <a:ahLst/>
              <a:cxnLst/>
              <a:rect r="r" b="b" t="t" l="l"/>
              <a:pathLst>
                <a:path h="466703" w="1813451">
                  <a:moveTo>
                    <a:pt x="0" y="0"/>
                  </a:moveTo>
                  <a:lnTo>
                    <a:pt x="1813451" y="0"/>
                  </a:lnTo>
                  <a:lnTo>
                    <a:pt x="1813451" y="466703"/>
                  </a:lnTo>
                  <a:lnTo>
                    <a:pt x="0" y="466703"/>
                  </a:lnTo>
                  <a:close/>
                </a:path>
              </a:pathLst>
            </a:custGeom>
            <a:solidFill>
              <a:srgbClr val="FFFFFF">
                <a:alpha val="82745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04775"/>
              <a:ext cx="1813451" cy="5714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701277" y="9572834"/>
            <a:ext cx="6885446" cy="406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D2221"/>
                </a:solidFill>
                <a:latin typeface="Agrandir"/>
                <a:ea typeface="Agrandir"/>
                <a:cs typeface="Agrandir"/>
                <a:sym typeface="Agrandir"/>
              </a:rPr>
              <a:t>Visit - https://www.pojfurniture.com/franchisee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44991" y="8385383"/>
            <a:ext cx="4998018" cy="1292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 b="true">
                <a:solidFill>
                  <a:srgbClr val="ED2221"/>
                </a:solidFill>
                <a:latin typeface="Agrandir Bold"/>
                <a:ea typeface="Agrandir Bold"/>
                <a:cs typeface="Agrandir Bold"/>
                <a:sym typeface="Agrandir Bold"/>
              </a:rPr>
              <a:t>Thank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DAGPIUJ8z_I</dc:identifier>
  <dcterms:modified xsi:type="dcterms:W3CDTF">2011-08-01T06:04:30Z</dcterms:modified>
  <cp:revision>1</cp:revision>
  <dc:title>Furniture Dealership</dc:title>
</cp:coreProperties>
</file>