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78" r:id="rId6"/>
    <p:sldId id="279" r:id="rId7"/>
    <p:sldId id="280" r:id="rId8"/>
    <p:sldId id="259" r:id="rId9"/>
    <p:sldId id="271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10724"/>
      </p:ext>
    </p:extLst>
  </p:cSld>
  <p:clrMapOvr>
    <a:masterClrMapping/>
  </p:clrMapOvr>
  <p:transition spd="slow" advClick="0" advTm="2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50140"/>
      </p:ext>
    </p:extLst>
  </p:cSld>
  <p:clrMapOvr>
    <a:masterClrMapping/>
  </p:clrMapOvr>
  <p:transition spd="slow" advClick="0" advTm="2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53451"/>
      </p:ext>
    </p:extLst>
  </p:cSld>
  <p:clrMapOvr>
    <a:masterClrMapping/>
  </p:clrMapOvr>
  <p:transition spd="slow" advClick="0" advTm="2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38996"/>
      </p:ext>
    </p:extLst>
  </p:cSld>
  <p:clrMapOvr>
    <a:masterClrMapping/>
  </p:clrMapOvr>
  <p:transition spd="slow" advClick="0" advTm="2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8317"/>
      </p:ext>
    </p:extLst>
  </p:cSld>
  <p:clrMapOvr>
    <a:masterClrMapping/>
  </p:clrMapOvr>
  <p:transition spd="slow" advClick="0" advTm="2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19941"/>
      </p:ext>
    </p:extLst>
  </p:cSld>
  <p:clrMapOvr>
    <a:masterClrMapping/>
  </p:clrMapOvr>
  <p:transition spd="slow" advClick="0" advTm="2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82495"/>
      </p:ext>
    </p:extLst>
  </p:cSld>
  <p:clrMapOvr>
    <a:masterClrMapping/>
  </p:clrMapOvr>
  <p:transition spd="slow" advClick="0" advTm="2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39175"/>
      </p:ext>
    </p:extLst>
  </p:cSld>
  <p:clrMapOvr>
    <a:masterClrMapping/>
  </p:clrMapOvr>
  <p:transition spd="slow" advClick="0" advTm="2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46069"/>
      </p:ext>
    </p:extLst>
  </p:cSld>
  <p:clrMapOvr>
    <a:masterClrMapping/>
  </p:clrMapOvr>
  <p:transition spd="slow" advClick="0" advTm="2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77495"/>
      </p:ext>
    </p:extLst>
  </p:cSld>
  <p:clrMapOvr>
    <a:masterClrMapping/>
  </p:clrMapOvr>
  <p:transition spd="slow" advClick="0" advTm="2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31323"/>
      </p:ext>
    </p:extLst>
  </p:cSld>
  <p:clrMapOvr>
    <a:masterClrMapping/>
  </p:clrMapOvr>
  <p:transition spd="slow" advClick="0" advTm="2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E749B-2D87-4AA3-A183-2F82FEB62A1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88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vcplin.com/Emergency-Vent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vcplin.com/contact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cplin.com/Rupture-Disc.html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www.vcplin.com/about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cplin.com/Flameless-Venting.html" TargetMode="External"/><Relationship Id="rId5" Type="http://schemas.openxmlformats.org/officeDocument/2006/relationships/hyperlink" Target="https://www.vcplin.com/Explosion-Vents.html" TargetMode="External"/><Relationship Id="rId4" Type="http://schemas.openxmlformats.org/officeDocument/2006/relationships/hyperlink" Target="https://www.vcplin.com/Flame-Arresters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hyperlink" Target="http://www.vcpli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06703" y="3522015"/>
            <a:ext cx="4978593" cy="707886"/>
          </a:xfrm>
          <a:prstGeom prst="rect">
            <a:avLst/>
          </a:prstGeom>
          <a:solidFill>
            <a:srgbClr val="4CA3E4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Emergency Relief </a:t>
            </a:r>
            <a:r>
              <a:rPr lang="en-US" sz="4000" b="1" dirty="0" smtClean="0">
                <a:solidFill>
                  <a:schemeClr val="bg1"/>
                </a:solidFill>
              </a:rPr>
              <a:t>Vent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-18466"/>
            <a:ext cx="12192000" cy="6867229"/>
          </a:xfrm>
          <a:prstGeom prst="frame">
            <a:avLst>
              <a:gd name="adj1" fmla="val 34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015" y="994219"/>
            <a:ext cx="2548711" cy="18690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9" name="Rectangle 8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1118334049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4510" y="834853"/>
            <a:ext cx="846276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</a:pP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Reliable Emergency Vent Solutions by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-18466"/>
            <a:ext cx="12192000" cy="6867229"/>
          </a:xfrm>
          <a:prstGeom prst="frame">
            <a:avLst>
              <a:gd name="adj1" fmla="val 34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14552" y="3141572"/>
            <a:ext cx="45923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offers high-performance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emergency vents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that ensure safety in pressure-sensitive systems. As a leading emergency vent manufacturer in India, we specialize in designing and manufacturing emergency relief valves, also called storage tank emergency vents, to prevent equipment damage during abnormal pressure surges.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436779" y="2007396"/>
            <a:ext cx="4664363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 Trusted Pressure Relief Device Manufacturer in India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09" y="2075872"/>
            <a:ext cx="5279506" cy="329969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4115392434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93233" y="994260"/>
            <a:ext cx="5205533" cy="522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is an Emergency Vent?</a:t>
            </a:r>
          </a:p>
        </p:txBody>
      </p:sp>
      <p:sp>
        <p:nvSpPr>
          <p:cNvPr id="9" name="Rectangle 8"/>
          <p:cNvSpPr/>
          <p:nvPr/>
        </p:nvSpPr>
        <p:spPr>
          <a:xfrm>
            <a:off x="1466336" y="5113163"/>
            <a:ext cx="9259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emergency vent (also referred to as an emergency relief vent or emergency valve) is a critical</a:t>
            </a:r>
          </a:p>
          <a:p>
            <a:pPr lvl="0"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safety device designed to relieve excess internal pressure in storage tanks during emergency</a:t>
            </a:r>
          </a:p>
          <a:p>
            <a:pPr lvl="0"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scenarios such as fire exposure or rapid pressure build-up. These devices act as pressure release</a:t>
            </a:r>
          </a:p>
          <a:p>
            <a:pPr lvl="0"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valves, allowing gas or vapor to escape safely, thereby preventing structural failure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r="1603" b="8723"/>
          <a:stretch/>
        </p:blipFill>
        <p:spPr>
          <a:xfrm>
            <a:off x="3391323" y="1750002"/>
            <a:ext cx="5624945" cy="324642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1758634965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62909" y="792167"/>
            <a:ext cx="766618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Features of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Emergency Relief 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Vents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19716" y="5461264"/>
            <a:ext cx="8947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6" to 24" - End Connection: Flanged to ANSI B 16.5 #150 RF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Body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Material: CS, SS304, SS316 - Type: Hinged/ Spring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Load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139" y="1585404"/>
            <a:ext cx="6456791" cy="363598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3665349430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55881" y="1267743"/>
            <a:ext cx="766618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Features of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Emergency Relief 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Vents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34407" y="2241155"/>
            <a:ext cx="79628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Body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Material: CS, SS304, SS316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Hinged/ Spring Load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vacuum relief valve integration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High-capacity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 pressure control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Fast-acting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emergency venting mechanism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Suitable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emergency vent for storage tanks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both pressure relief valves and vacuum relief solutions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spring-loaded and weight-loaded variants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2655068821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75213" y="1445202"/>
            <a:ext cx="6535537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Why Choose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Emergency Vents?</a:t>
            </a:r>
          </a:p>
        </p:txBody>
      </p:sp>
      <p:sp>
        <p:nvSpPr>
          <p:cNvPr id="9" name="Rectangle 8"/>
          <p:cNvSpPr/>
          <p:nvPr/>
        </p:nvSpPr>
        <p:spPr>
          <a:xfrm>
            <a:off x="2575213" y="2810186"/>
            <a:ext cx="7630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India with global standards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Compatible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fuel tank emergency vent and storage tank emergency vent systems.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Robust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and corrosion-resistant materials.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under extreme conditions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1860127853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75213" y="1445202"/>
            <a:ext cx="6535537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Trusted Across 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Industries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75213" y="2810186"/>
            <a:ext cx="7630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India with global standards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Compatible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fuel tank emergency vent and storage tank emergency vent systems.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Robust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and corrosion-resistant materials.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under extreme conditions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2211748419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14297" y="1306657"/>
            <a:ext cx="276340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 in Touch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45026" y="2451281"/>
            <a:ext cx="9259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Looking for a trusted emergency vent manufacturer in India? Connect with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customized emergency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venting and pressure relief device solutions.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Contact us today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request a quote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 consultation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4707" y="4242877"/>
            <a:ext cx="9880462" cy="5222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ctr"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 the Best Emergency Vent for Your Industry from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44591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62546" y="1703373"/>
            <a:ext cx="90054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Conclusion</a:t>
            </a:r>
          </a:p>
          <a:p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Ventil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provides a complete range of high-performance pressure safety solutions, including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rupture discs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bursting discs,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flame arrestors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explosion vent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6"/>
              </a:rPr>
              <a:t>flameless venting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and other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essential pressure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relief components. Designed for reliability and efficiency, our products ensure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maximum protection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across industries such as, pharmaceuticals, oil &amp; gas, and manufacturing,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reinforcing our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commitment to safety, innovation, and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quality.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18913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12142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31155" y="3925896"/>
            <a:ext cx="4627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+91 9156463116/5/4</a:t>
            </a:r>
            <a:endParaRPr lang="en-US" sz="2000" dirty="0">
              <a:ln>
                <a:solidFill>
                  <a:sysClr val="windowText" lastClr="00000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98798" y="4530134"/>
            <a:ext cx="4093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sales@vcplin.com</a:t>
            </a:r>
          </a:p>
          <a:p>
            <a:endParaRPr lang="en-US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31155" y="5226219"/>
            <a:ext cx="19345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www.vcplin.com</a:t>
            </a:r>
            <a:endParaRPr lang="en-US" sz="2000" dirty="0" smtClean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51" y="4576146"/>
            <a:ext cx="416141" cy="4161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51" y="5222689"/>
            <a:ext cx="403640" cy="4036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42" y="3877839"/>
            <a:ext cx="595043" cy="4985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162" y="2956577"/>
            <a:ext cx="587659" cy="5876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15971" y="2236230"/>
            <a:ext cx="33514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Speak with Our Expert: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98798" y="2973206"/>
            <a:ext cx="76173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Ventil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Components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Pvt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Ltd. 246/9,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Hinjawadi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Phase1, Tal-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Mulshi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Pune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411057,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Maharastra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208" y="599766"/>
            <a:ext cx="1939635" cy="142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84740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482</Words>
  <Application>Microsoft Office PowerPoint</Application>
  <PresentationFormat>Widescreen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95</cp:revision>
  <dcterms:created xsi:type="dcterms:W3CDTF">2023-06-01T07:31:19Z</dcterms:created>
  <dcterms:modified xsi:type="dcterms:W3CDTF">2025-04-13T05:42:53Z</dcterms:modified>
</cp:coreProperties>
</file>