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3"/>
  </p:notes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Quattrocento" charset="1" panose="02020502030000000404"/>
      <p:regular r:id="rId16"/>
    </p:embeddedFont>
    <p:embeddedFont>
      <p:font typeface="Shrikhand" charset="1" panose="02000000000000000000"/>
      <p:regular r:id="rId22"/>
    </p:embeddedFont>
    <p:embeddedFont>
      <p:font typeface="Quattrocento Bold" charset="1" panose="020208020300000004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notesMasters/notesMaster1.xml" Type="http://schemas.openxmlformats.org/officeDocument/2006/relationships/notesMaster"/><Relationship Id="rId14" Target="theme/theme2.xml" Type="http://schemas.openxmlformats.org/officeDocument/2006/relationships/theme"/><Relationship Id="rId15" Target="notesSlides/notesSlide1.xml" Type="http://schemas.openxmlformats.org/officeDocument/2006/relationships/notesSlide"/><Relationship Id="rId16" Target="fonts/font16.fntdata" Type="http://schemas.openxmlformats.org/officeDocument/2006/relationships/font"/><Relationship Id="rId17" Target="notesSlides/notesSlide2.xml" Type="http://schemas.openxmlformats.org/officeDocument/2006/relationships/notesSlide"/><Relationship Id="rId18" Target="notesSlides/notesSlide3.xml" Type="http://schemas.openxmlformats.org/officeDocument/2006/relationships/notesSlide"/><Relationship Id="rId19" Target="notesSlides/notesSlide4.xml" Type="http://schemas.openxmlformats.org/officeDocument/2006/relationships/notesSlide"/><Relationship Id="rId2" Target="presProps.xml" Type="http://schemas.openxmlformats.org/officeDocument/2006/relationships/presProps"/><Relationship Id="rId20" Target="notesSlides/notesSlide5.xml" Type="http://schemas.openxmlformats.org/officeDocument/2006/relationships/notesSlide"/><Relationship Id="rId21" Target="notesSlides/notesSlide6.xml" Type="http://schemas.openxmlformats.org/officeDocument/2006/relationships/notesSlide"/><Relationship Id="rId22" Target="fonts/font22.fntdata" Type="http://schemas.openxmlformats.org/officeDocument/2006/relationships/font"/><Relationship Id="rId23" Target="notesSlides/notesSlide7.xml" Type="http://schemas.openxmlformats.org/officeDocument/2006/relationships/notesSlide"/><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https://gamma.app/?utm_source=made-with-gamma" TargetMode="External" Type="http://schemas.openxmlformats.org/officeDocument/2006/relationships/hyperlink"/><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https://laser-one.co.uk"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5.svg" Type="http://schemas.openxmlformats.org/officeDocument/2006/relationships/image"/><Relationship Id="rId5" Target="https://laser-one.co.uk" TargetMode="External" Type="http://schemas.openxmlformats.org/officeDocument/2006/relationships/hyperlink"/><Relationship Id="rId6" Target="../media/image2.png" Type="http://schemas.openxmlformats.org/officeDocument/2006/relationships/image"/><Relationship Id="rId7"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6.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https://laser-one.co.uk" TargetMode="External" Type="http://schemas.openxmlformats.org/officeDocument/2006/relationships/hyperlink"/><Relationship Id="rId7"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7.jpeg" Type="http://schemas.openxmlformats.org/officeDocument/2006/relationships/image"/><Relationship Id="rId4" Target="../media/image3.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7.jpeg" Type="http://schemas.openxmlformats.org/officeDocument/2006/relationships/image"/><Relationship Id="rId4" Target="../media/image3.png" Type="http://schemas.openxmlformats.org/officeDocument/2006/relationships/image"/><Relationship Id="rId5" Target="../media/image11.png" Type="http://schemas.openxmlformats.org/officeDocument/2006/relationships/image"/><Relationship Id="rId6" Target="../media/image8.png" Type="http://schemas.openxmlformats.org/officeDocument/2006/relationships/image"/><Relationship Id="rId7" Target="../media/image12.png" Type="http://schemas.openxmlformats.org/officeDocument/2006/relationships/image"/><Relationship Id="rId8"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7.jpeg" Type="http://schemas.openxmlformats.org/officeDocument/2006/relationships/image"/><Relationship Id="rId4" Target="../media/image3.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png" Type="http://schemas.openxmlformats.org/officeDocument/2006/relationships/image"/><Relationship Id="rId13" Target="../media/image21.svg" Type="http://schemas.openxmlformats.org/officeDocument/2006/relationships/image"/><Relationship Id="rId2" Target="../notesSlides/notesSlide7.xml" Type="http://schemas.openxmlformats.org/officeDocument/2006/relationships/notesSlide"/><Relationship Id="rId3" Target="https://laser-one.co.uk" TargetMode="External" Type="http://schemas.openxmlformats.org/officeDocument/2006/relationships/hyperlink"/><Relationship Id="rId4" Target="../media/image15.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312722"/>
            <a:ext cx="18000405" cy="9974278"/>
            <a:chOff x="0" y="0"/>
            <a:chExt cx="24000540" cy="13299038"/>
          </a:xfrm>
        </p:grpSpPr>
        <p:sp>
          <p:nvSpPr>
            <p:cNvPr name="Freeform 5" id="5"/>
            <p:cNvSpPr/>
            <p:nvPr/>
          </p:nvSpPr>
          <p:spPr>
            <a:xfrm flipH="false" flipV="false" rot="0">
              <a:off x="0" y="0"/>
              <a:ext cx="24000540" cy="13299038"/>
            </a:xfrm>
            <a:custGeom>
              <a:avLst/>
              <a:gdLst/>
              <a:ahLst/>
              <a:cxnLst/>
              <a:rect r="r" b="b" t="t" l="l"/>
              <a:pathLst>
                <a:path h="13299038" w="24000540">
                  <a:moveTo>
                    <a:pt x="0" y="0"/>
                  </a:moveTo>
                  <a:lnTo>
                    <a:pt x="24000540" y="0"/>
                  </a:lnTo>
                  <a:lnTo>
                    <a:pt x="24000540" y="13299038"/>
                  </a:lnTo>
                  <a:lnTo>
                    <a:pt x="0" y="13299038"/>
                  </a:lnTo>
                  <a:close/>
                </a:path>
              </a:pathLst>
            </a:custGeom>
            <a:solidFill>
              <a:srgbClr val="123332"/>
            </a:solidFill>
          </p:spPr>
        </p:sp>
      </p:grpSp>
      <p:sp>
        <p:nvSpPr>
          <p:cNvPr name="Freeform 6" id="6" descr="preencoded.png">
            <a:hlinkClick r:id="rId4" tooltip="https://gamma.app/?utm_source=made-with-gamma"/>
          </p:cNvPr>
          <p:cNvSpPr/>
          <p:nvPr/>
        </p:nvSpPr>
        <p:spPr>
          <a:xfrm flipH="false" flipV="false" rot="0">
            <a:off x="16049019" y="9686925"/>
            <a:ext cx="2153256" cy="514350"/>
          </a:xfrm>
          <a:custGeom>
            <a:avLst/>
            <a:gdLst/>
            <a:ahLst/>
            <a:cxnLst/>
            <a:rect r="r" b="b" t="t" l="l"/>
            <a:pathLst>
              <a:path h="514350" w="2153256">
                <a:moveTo>
                  <a:pt x="0" y="0"/>
                </a:moveTo>
                <a:lnTo>
                  <a:pt x="2153256" y="0"/>
                </a:lnTo>
                <a:lnTo>
                  <a:pt x="2153256" y="514350"/>
                </a:lnTo>
                <a:lnTo>
                  <a:pt x="0" y="514350"/>
                </a:lnTo>
                <a:lnTo>
                  <a:pt x="0" y="0"/>
                </a:lnTo>
                <a:close/>
              </a:path>
            </a:pathLst>
          </a:custGeom>
          <a:blipFill>
            <a:blip r:embed="rId3"/>
            <a:stretch>
              <a:fillRect l="0" t="0" r="0" b="0"/>
            </a:stretch>
          </a:blipFill>
        </p:spPr>
      </p:sp>
      <p:sp>
        <p:nvSpPr>
          <p:cNvPr name="Freeform 7" id="7"/>
          <p:cNvSpPr/>
          <p:nvPr/>
        </p:nvSpPr>
        <p:spPr>
          <a:xfrm flipH="false" flipV="false" rot="0">
            <a:off x="11430000" y="0"/>
            <a:ext cx="6858000" cy="10287000"/>
          </a:xfrm>
          <a:custGeom>
            <a:avLst/>
            <a:gdLst/>
            <a:ahLst/>
            <a:cxnLst/>
            <a:rect r="r" b="b" t="t" l="l"/>
            <a:pathLst>
              <a:path h="10287000" w="6858000">
                <a:moveTo>
                  <a:pt x="0" y="0"/>
                </a:moveTo>
                <a:lnTo>
                  <a:pt x="6858000" y="0"/>
                </a:lnTo>
                <a:lnTo>
                  <a:pt x="6858000" y="10287000"/>
                </a:lnTo>
                <a:lnTo>
                  <a:pt x="0" y="10287000"/>
                </a:lnTo>
                <a:lnTo>
                  <a:pt x="0" y="0"/>
                </a:lnTo>
                <a:close/>
              </a:path>
            </a:pathLst>
          </a:custGeom>
          <a:blipFill>
            <a:blip r:embed="rId5"/>
            <a:stretch>
              <a:fillRect l="-110505" t="0" r="-110505" b="0"/>
            </a:stretch>
          </a:blipFill>
        </p:spPr>
      </p:sp>
      <p:grpSp>
        <p:nvGrpSpPr>
          <p:cNvPr name="Group 8" id="8"/>
          <p:cNvGrpSpPr/>
          <p:nvPr/>
        </p:nvGrpSpPr>
        <p:grpSpPr>
          <a:xfrm rot="0">
            <a:off x="792887" y="2661022"/>
            <a:ext cx="9929207" cy="1777556"/>
            <a:chOff x="0" y="0"/>
            <a:chExt cx="13238943" cy="2370074"/>
          </a:xfrm>
        </p:grpSpPr>
        <p:sp>
          <p:nvSpPr>
            <p:cNvPr name="Freeform 9" id="9"/>
            <p:cNvSpPr/>
            <p:nvPr/>
          </p:nvSpPr>
          <p:spPr>
            <a:xfrm flipH="false" flipV="false" rot="0">
              <a:off x="0" y="0"/>
              <a:ext cx="13238944" cy="2370074"/>
            </a:xfrm>
            <a:custGeom>
              <a:avLst/>
              <a:gdLst/>
              <a:ahLst/>
              <a:cxnLst/>
              <a:rect r="r" b="b" t="t" l="l"/>
              <a:pathLst>
                <a:path h="2370074" w="13238944">
                  <a:moveTo>
                    <a:pt x="0" y="0"/>
                  </a:moveTo>
                  <a:lnTo>
                    <a:pt x="13238944" y="0"/>
                  </a:lnTo>
                  <a:lnTo>
                    <a:pt x="13238944" y="2370074"/>
                  </a:lnTo>
                  <a:lnTo>
                    <a:pt x="0" y="2370074"/>
                  </a:lnTo>
                  <a:close/>
                </a:path>
              </a:pathLst>
            </a:custGeom>
            <a:solidFill>
              <a:srgbClr val="000000">
                <a:alpha val="0"/>
              </a:srgbClr>
            </a:solidFill>
          </p:spPr>
        </p:sp>
        <p:sp>
          <p:nvSpPr>
            <p:cNvPr name="TextBox 10" id="10"/>
            <p:cNvSpPr txBox="true"/>
            <p:nvPr/>
          </p:nvSpPr>
          <p:spPr>
            <a:xfrm>
              <a:off x="0" y="-28575"/>
              <a:ext cx="13238943" cy="2398649"/>
            </a:xfrm>
            <a:prstGeom prst="rect">
              <a:avLst/>
            </a:prstGeom>
          </p:spPr>
          <p:txBody>
            <a:bodyPr anchor="t" rtlCol="false" tIns="0" lIns="0" bIns="0" rIns="0"/>
            <a:lstStyle/>
            <a:p>
              <a:pPr algn="l">
                <a:lnSpc>
                  <a:spcPts val="6875"/>
                </a:lnSpc>
              </a:pPr>
              <a:r>
                <a:rPr lang="en-US" sz="5500">
                  <a:solidFill>
                    <a:srgbClr val="DDC173"/>
                  </a:solidFill>
                  <a:latin typeface="Quattrocento"/>
                  <a:ea typeface="Quattrocento"/>
                  <a:cs typeface="Quattrocento"/>
                  <a:sym typeface="Quattrocento"/>
                </a:rPr>
                <a:t>R</a:t>
              </a:r>
              <a:r>
                <a:rPr lang="en-US" sz="5500">
                  <a:solidFill>
                    <a:srgbClr val="DDC173"/>
                  </a:solidFill>
                  <a:latin typeface="Quattrocento"/>
                  <a:ea typeface="Quattrocento"/>
                  <a:cs typeface="Quattrocento"/>
                  <a:sym typeface="Quattrocento"/>
                </a:rPr>
                <a:t>evolutionizing Laser Treatments</a:t>
              </a:r>
            </a:p>
          </p:txBody>
        </p:sp>
      </p:grpSp>
      <p:grpSp>
        <p:nvGrpSpPr>
          <p:cNvPr name="Group 11" id="11"/>
          <p:cNvGrpSpPr/>
          <p:nvPr/>
        </p:nvGrpSpPr>
        <p:grpSpPr>
          <a:xfrm rot="0">
            <a:off x="792887" y="4747064"/>
            <a:ext cx="9335691" cy="2031203"/>
            <a:chOff x="0" y="0"/>
            <a:chExt cx="12447588" cy="2708271"/>
          </a:xfrm>
        </p:grpSpPr>
        <p:sp>
          <p:nvSpPr>
            <p:cNvPr name="Freeform 12" id="12"/>
            <p:cNvSpPr/>
            <p:nvPr/>
          </p:nvSpPr>
          <p:spPr>
            <a:xfrm flipH="false" flipV="false" rot="0">
              <a:off x="0" y="0"/>
              <a:ext cx="12447588" cy="2708271"/>
            </a:xfrm>
            <a:custGeom>
              <a:avLst/>
              <a:gdLst/>
              <a:ahLst/>
              <a:cxnLst/>
              <a:rect r="r" b="b" t="t" l="l"/>
              <a:pathLst>
                <a:path h="2708271" w="12447588">
                  <a:moveTo>
                    <a:pt x="0" y="0"/>
                  </a:moveTo>
                  <a:lnTo>
                    <a:pt x="12447588" y="0"/>
                  </a:lnTo>
                  <a:lnTo>
                    <a:pt x="12447588" y="2708271"/>
                  </a:lnTo>
                  <a:lnTo>
                    <a:pt x="0" y="2708271"/>
                  </a:lnTo>
                  <a:close/>
                </a:path>
              </a:pathLst>
            </a:custGeom>
            <a:solidFill>
              <a:srgbClr val="000000">
                <a:alpha val="0"/>
              </a:srgbClr>
            </a:solidFill>
          </p:spPr>
        </p:sp>
        <p:sp>
          <p:nvSpPr>
            <p:cNvPr name="TextBox 13" id="13"/>
            <p:cNvSpPr txBox="true"/>
            <p:nvPr/>
          </p:nvSpPr>
          <p:spPr>
            <a:xfrm>
              <a:off x="0" y="-114300"/>
              <a:ext cx="12447588" cy="2822571"/>
            </a:xfrm>
            <a:prstGeom prst="rect">
              <a:avLst/>
            </a:prstGeom>
          </p:spPr>
          <p:txBody>
            <a:bodyPr anchor="t" rtlCol="false" tIns="0" lIns="0" bIns="0" rIns="0"/>
            <a:lstStyle/>
            <a:p>
              <a:pPr algn="just">
                <a:lnSpc>
                  <a:spcPts val="4236"/>
                </a:lnSpc>
              </a:pPr>
              <a:r>
                <a:rPr lang="en-US" sz="2612">
                  <a:solidFill>
                    <a:srgbClr val="F9EEE7"/>
                  </a:solidFill>
                  <a:latin typeface="Quattrocento"/>
                  <a:ea typeface="Quattrocento"/>
                  <a:cs typeface="Quattrocento"/>
                  <a:sym typeface="Quattrocento"/>
                </a:rPr>
                <a:t>A</a:t>
              </a:r>
              <a:r>
                <a:rPr lang="en-US" sz="2612">
                  <a:solidFill>
                    <a:srgbClr val="F9EEE7"/>
                  </a:solidFill>
                  <a:latin typeface="Quattrocento"/>
                  <a:ea typeface="Quattrocento"/>
                  <a:cs typeface="Quattrocento"/>
                  <a:sym typeface="Quattrocento"/>
                </a:rPr>
                <a:t>t LaserOne, we are transforming the way hair restoration is approached, offering a pain-free alternative to traditional hair transplants. Our goal is to help you achieve natural, healthy hair regrowth without the discomfort or high costs of surgery.</a:t>
              </a:r>
            </a:p>
          </p:txBody>
        </p:sp>
      </p:grpSp>
      <p:sp>
        <p:nvSpPr>
          <p:cNvPr name="Freeform 14" id="14"/>
          <p:cNvSpPr/>
          <p:nvPr/>
        </p:nvSpPr>
        <p:spPr>
          <a:xfrm flipH="false" flipV="false" rot="0">
            <a:off x="483169" y="508822"/>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6"/>
            <a:stretch>
              <a:fillRect l="0" t="0" r="0" b="0"/>
            </a:stretch>
          </a:blipFill>
        </p:spPr>
      </p:sp>
      <p:sp>
        <p:nvSpPr>
          <p:cNvPr name="Freeform 15" id="15"/>
          <p:cNvSpPr/>
          <p:nvPr/>
        </p:nvSpPr>
        <p:spPr>
          <a:xfrm flipH="false" flipV="false" rot="0">
            <a:off x="792887" y="8979019"/>
            <a:ext cx="707906" cy="707906"/>
          </a:xfrm>
          <a:custGeom>
            <a:avLst/>
            <a:gdLst/>
            <a:ahLst/>
            <a:cxnLst/>
            <a:rect r="r" b="b" t="t" l="l"/>
            <a:pathLst>
              <a:path h="707906" w="707906">
                <a:moveTo>
                  <a:pt x="0" y="0"/>
                </a:moveTo>
                <a:lnTo>
                  <a:pt x="707906" y="0"/>
                </a:lnTo>
                <a:lnTo>
                  <a:pt x="707906" y="707906"/>
                </a:lnTo>
                <a:lnTo>
                  <a:pt x="0" y="70790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6" id="16"/>
          <p:cNvSpPr txBox="true"/>
          <p:nvPr/>
        </p:nvSpPr>
        <p:spPr>
          <a:xfrm rot="0">
            <a:off x="483169" y="9028172"/>
            <a:ext cx="6740485" cy="533400"/>
          </a:xfrm>
          <a:prstGeom prst="rect">
            <a:avLst/>
          </a:prstGeom>
        </p:spPr>
        <p:txBody>
          <a:bodyPr anchor="t" rtlCol="false" tIns="0" lIns="0" bIns="0" rIns="0">
            <a:spAutoFit/>
          </a:bodyPr>
          <a:lstStyle/>
          <a:p>
            <a:pPr algn="ctr">
              <a:lnSpc>
                <a:spcPts val="4200"/>
              </a:lnSpc>
            </a:pPr>
            <a:r>
              <a:rPr lang="en-US" sz="3000">
                <a:solidFill>
                  <a:srgbClr val="FFFFFF"/>
                </a:solidFill>
                <a:latin typeface="Quattrocento"/>
                <a:ea typeface="Quattrocento"/>
                <a:cs typeface="Quattrocento"/>
                <a:sym typeface="Quattrocento"/>
                <a:hlinkClick r:id="rId9" tooltip="https://laser-one.co.uk"/>
              </a:rPr>
              <a:t>https://laser-one.co.uk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23332"/>
            </a:solidFill>
          </p:spPr>
        </p:sp>
      </p:grpSp>
      <p:grpSp>
        <p:nvGrpSpPr>
          <p:cNvPr name="Group 6" id="6"/>
          <p:cNvGrpSpPr/>
          <p:nvPr/>
        </p:nvGrpSpPr>
        <p:grpSpPr>
          <a:xfrm rot="0">
            <a:off x="1028700" y="2704418"/>
            <a:ext cx="7040612" cy="910781"/>
            <a:chOff x="0" y="0"/>
            <a:chExt cx="9387483" cy="1214374"/>
          </a:xfrm>
        </p:grpSpPr>
        <p:sp>
          <p:nvSpPr>
            <p:cNvPr name="Freeform 7" id="7"/>
            <p:cNvSpPr/>
            <p:nvPr/>
          </p:nvSpPr>
          <p:spPr>
            <a:xfrm flipH="false" flipV="false" rot="0">
              <a:off x="0" y="0"/>
              <a:ext cx="9387484" cy="1214374"/>
            </a:xfrm>
            <a:custGeom>
              <a:avLst/>
              <a:gdLst/>
              <a:ahLst/>
              <a:cxnLst/>
              <a:rect r="r" b="b" t="t" l="l"/>
              <a:pathLst>
                <a:path h="1214374" w="9387484">
                  <a:moveTo>
                    <a:pt x="0" y="0"/>
                  </a:moveTo>
                  <a:lnTo>
                    <a:pt x="9387484" y="0"/>
                  </a:lnTo>
                  <a:lnTo>
                    <a:pt x="9387484" y="1214374"/>
                  </a:lnTo>
                  <a:lnTo>
                    <a:pt x="0" y="1214374"/>
                  </a:lnTo>
                  <a:close/>
                </a:path>
              </a:pathLst>
            </a:custGeom>
            <a:solidFill>
              <a:srgbClr val="000000">
                <a:alpha val="0"/>
              </a:srgbClr>
            </a:solidFill>
          </p:spPr>
        </p:sp>
        <p:sp>
          <p:nvSpPr>
            <p:cNvPr name="TextBox 8" id="8"/>
            <p:cNvSpPr txBox="true"/>
            <p:nvPr/>
          </p:nvSpPr>
          <p:spPr>
            <a:xfrm>
              <a:off x="0" y="-28575"/>
              <a:ext cx="9387483" cy="1242949"/>
            </a:xfrm>
            <a:prstGeom prst="rect">
              <a:avLst/>
            </a:prstGeom>
          </p:spPr>
          <p:txBody>
            <a:bodyPr anchor="t" rtlCol="false" tIns="0" lIns="0" bIns="0" rIns="0"/>
            <a:lstStyle/>
            <a:p>
              <a:pPr algn="l">
                <a:lnSpc>
                  <a:spcPts val="6875"/>
                </a:lnSpc>
              </a:pPr>
              <a:r>
                <a:rPr lang="en-US" sz="5500">
                  <a:solidFill>
                    <a:srgbClr val="DDC173"/>
                  </a:solidFill>
                  <a:latin typeface="Quattrocento"/>
                  <a:ea typeface="Quattrocento"/>
                  <a:cs typeface="Quattrocento"/>
                  <a:sym typeface="Quattrocento"/>
                </a:rPr>
                <a:t>About us</a:t>
              </a:r>
            </a:p>
          </p:txBody>
        </p:sp>
      </p:grpSp>
      <p:grpSp>
        <p:nvGrpSpPr>
          <p:cNvPr name="Group 9" id="9"/>
          <p:cNvGrpSpPr/>
          <p:nvPr/>
        </p:nvGrpSpPr>
        <p:grpSpPr>
          <a:xfrm rot="0">
            <a:off x="1028700" y="4277171"/>
            <a:ext cx="9612347" cy="3208384"/>
            <a:chOff x="0" y="0"/>
            <a:chExt cx="12816463" cy="4277845"/>
          </a:xfrm>
        </p:grpSpPr>
        <p:sp>
          <p:nvSpPr>
            <p:cNvPr name="Freeform 10" id="10"/>
            <p:cNvSpPr/>
            <p:nvPr/>
          </p:nvSpPr>
          <p:spPr>
            <a:xfrm flipH="false" flipV="false" rot="0">
              <a:off x="0" y="0"/>
              <a:ext cx="12816463" cy="4277845"/>
            </a:xfrm>
            <a:custGeom>
              <a:avLst/>
              <a:gdLst/>
              <a:ahLst/>
              <a:cxnLst/>
              <a:rect r="r" b="b" t="t" l="l"/>
              <a:pathLst>
                <a:path h="4277845" w="12816463">
                  <a:moveTo>
                    <a:pt x="0" y="0"/>
                  </a:moveTo>
                  <a:lnTo>
                    <a:pt x="12816463" y="0"/>
                  </a:lnTo>
                  <a:lnTo>
                    <a:pt x="12816463" y="4277845"/>
                  </a:lnTo>
                  <a:lnTo>
                    <a:pt x="0" y="4277845"/>
                  </a:lnTo>
                  <a:close/>
                </a:path>
              </a:pathLst>
            </a:custGeom>
            <a:solidFill>
              <a:srgbClr val="000000">
                <a:alpha val="0"/>
              </a:srgbClr>
            </a:solidFill>
          </p:spPr>
        </p:sp>
        <p:sp>
          <p:nvSpPr>
            <p:cNvPr name="TextBox 11" id="11"/>
            <p:cNvSpPr txBox="true"/>
            <p:nvPr/>
          </p:nvSpPr>
          <p:spPr>
            <a:xfrm>
              <a:off x="0" y="-114300"/>
              <a:ext cx="12816463" cy="4392145"/>
            </a:xfrm>
            <a:prstGeom prst="rect">
              <a:avLst/>
            </a:prstGeom>
          </p:spPr>
          <p:txBody>
            <a:bodyPr anchor="t" rtlCol="false" tIns="0" lIns="0" bIns="0" rIns="0"/>
            <a:lstStyle/>
            <a:p>
              <a:pPr algn="just">
                <a:lnSpc>
                  <a:spcPts val="4398"/>
                </a:lnSpc>
              </a:pPr>
              <a:r>
                <a:rPr lang="en-US" sz="2712">
                  <a:solidFill>
                    <a:srgbClr val="F9EEE7"/>
                  </a:solidFill>
                  <a:latin typeface="Quattrocento"/>
                  <a:ea typeface="Quattrocento"/>
                  <a:cs typeface="Quattrocento"/>
                  <a:sym typeface="Quattrocento"/>
                </a:rPr>
                <a:t>Here a</a:t>
              </a:r>
              <a:r>
                <a:rPr lang="en-US" sz="2712">
                  <a:solidFill>
                    <a:srgbClr val="F9EEE7"/>
                  </a:solidFill>
                  <a:latin typeface="Quattrocento"/>
                  <a:ea typeface="Quattrocento"/>
                  <a:cs typeface="Quattrocento"/>
                  <a:sym typeface="Quattrocento"/>
                </a:rPr>
                <a:t>t LaserOne we are all about you, understanding your situation, your needs and what your desired outcome is. We understand the implications hair loss can have on your mental health and confidence. So why not come and discuss over a nice coffee how we can help restore your confidence and get you on the path to regrow your hair.</a:t>
              </a:r>
            </a:p>
          </p:txBody>
        </p:sp>
      </p:grpSp>
      <p:sp>
        <p:nvSpPr>
          <p:cNvPr name="Freeform 12" id="12"/>
          <p:cNvSpPr/>
          <p:nvPr/>
        </p:nvSpPr>
        <p:spPr>
          <a:xfrm flipH="false" flipV="false" rot="0">
            <a:off x="792887" y="9152430"/>
            <a:ext cx="707906" cy="707906"/>
          </a:xfrm>
          <a:custGeom>
            <a:avLst/>
            <a:gdLst/>
            <a:ahLst/>
            <a:cxnLst/>
            <a:rect r="r" b="b" t="t" l="l"/>
            <a:pathLst>
              <a:path h="707906" w="707906">
                <a:moveTo>
                  <a:pt x="0" y="0"/>
                </a:moveTo>
                <a:lnTo>
                  <a:pt x="707906" y="0"/>
                </a:lnTo>
                <a:lnTo>
                  <a:pt x="707906" y="707906"/>
                </a:lnTo>
                <a:lnTo>
                  <a:pt x="0" y="707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483169" y="9201583"/>
            <a:ext cx="6619926" cy="533400"/>
          </a:xfrm>
          <a:prstGeom prst="rect">
            <a:avLst/>
          </a:prstGeom>
        </p:spPr>
        <p:txBody>
          <a:bodyPr anchor="t" rtlCol="false" tIns="0" lIns="0" bIns="0" rIns="0">
            <a:spAutoFit/>
          </a:bodyPr>
          <a:lstStyle/>
          <a:p>
            <a:pPr algn="ctr">
              <a:lnSpc>
                <a:spcPts val="4200"/>
              </a:lnSpc>
            </a:pPr>
            <a:r>
              <a:rPr lang="en-US" sz="3000">
                <a:solidFill>
                  <a:srgbClr val="FFFFFF"/>
                </a:solidFill>
                <a:latin typeface="Quattrocento"/>
                <a:ea typeface="Quattrocento"/>
                <a:cs typeface="Quattrocento"/>
                <a:sym typeface="Quattrocento"/>
                <a:hlinkClick r:id="rId5" tooltip="https://laser-one.co.uk"/>
              </a:rPr>
              <a:t>https://laser-one.co.uk</a:t>
            </a:r>
          </a:p>
        </p:txBody>
      </p:sp>
      <p:sp>
        <p:nvSpPr>
          <p:cNvPr name="Freeform 14" id="14"/>
          <p:cNvSpPr/>
          <p:nvPr/>
        </p:nvSpPr>
        <p:spPr>
          <a:xfrm flipH="false" flipV="false" rot="0">
            <a:off x="11430000" y="0"/>
            <a:ext cx="6858000" cy="10287000"/>
          </a:xfrm>
          <a:custGeom>
            <a:avLst/>
            <a:gdLst/>
            <a:ahLst/>
            <a:cxnLst/>
            <a:rect r="r" b="b" t="t" l="l"/>
            <a:pathLst>
              <a:path h="10287000" w="6858000">
                <a:moveTo>
                  <a:pt x="0" y="0"/>
                </a:moveTo>
                <a:lnTo>
                  <a:pt x="6858000" y="0"/>
                </a:lnTo>
                <a:lnTo>
                  <a:pt x="6858000" y="10287000"/>
                </a:lnTo>
                <a:lnTo>
                  <a:pt x="0" y="10287000"/>
                </a:lnTo>
                <a:lnTo>
                  <a:pt x="0" y="0"/>
                </a:lnTo>
                <a:close/>
              </a:path>
            </a:pathLst>
          </a:custGeom>
          <a:blipFill>
            <a:blip r:embed="rId6"/>
            <a:stretch>
              <a:fillRect l="-110505" t="0" r="-110505" b="0"/>
            </a:stretch>
          </a:blipFill>
        </p:spPr>
      </p:sp>
      <p:sp>
        <p:nvSpPr>
          <p:cNvPr name="Freeform 15" id="15"/>
          <p:cNvSpPr/>
          <p:nvPr/>
        </p:nvSpPr>
        <p:spPr>
          <a:xfrm flipH="false" flipV="false" rot="0">
            <a:off x="483169" y="508822"/>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7"/>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sp>
        <p:nvSpPr>
          <p:cNvPr name="Freeform 4" id="4"/>
          <p:cNvSpPr/>
          <p:nvPr/>
        </p:nvSpPr>
        <p:spPr>
          <a:xfrm flipH="false" flipV="false" rot="0">
            <a:off x="0" y="0"/>
            <a:ext cx="6858000" cy="10287000"/>
          </a:xfrm>
          <a:custGeom>
            <a:avLst/>
            <a:gdLst/>
            <a:ahLst/>
            <a:cxnLst/>
            <a:rect r="r" b="b" t="t" l="l"/>
            <a:pathLst>
              <a:path h="10287000" w="6858000">
                <a:moveTo>
                  <a:pt x="0" y="0"/>
                </a:moveTo>
                <a:lnTo>
                  <a:pt x="6858000" y="0"/>
                </a:lnTo>
                <a:lnTo>
                  <a:pt x="6858000" y="10287000"/>
                </a:lnTo>
                <a:lnTo>
                  <a:pt x="0" y="10287000"/>
                </a:lnTo>
                <a:lnTo>
                  <a:pt x="0" y="0"/>
                </a:lnTo>
                <a:close/>
              </a:path>
            </a:pathLst>
          </a:custGeom>
          <a:blipFill>
            <a:blip r:embed="rId3"/>
            <a:stretch>
              <a:fillRect l="-46153" t="0" r="-46153" b="0"/>
            </a:stretch>
          </a:blipFill>
        </p:spPr>
      </p:sp>
      <p:grpSp>
        <p:nvGrpSpPr>
          <p:cNvPr name="Group 5" id="5"/>
          <p:cNvGrpSpPr/>
          <p:nvPr/>
        </p:nvGrpSpPr>
        <p:grpSpPr>
          <a:xfrm rot="0">
            <a:off x="8512018" y="2196108"/>
            <a:ext cx="9145190" cy="910781"/>
            <a:chOff x="0" y="0"/>
            <a:chExt cx="12193587" cy="1214374"/>
          </a:xfrm>
        </p:grpSpPr>
        <p:sp>
          <p:nvSpPr>
            <p:cNvPr name="Freeform 6" id="6"/>
            <p:cNvSpPr/>
            <p:nvPr/>
          </p:nvSpPr>
          <p:spPr>
            <a:xfrm flipH="false" flipV="false" rot="0">
              <a:off x="0" y="0"/>
              <a:ext cx="12193587" cy="1214374"/>
            </a:xfrm>
            <a:custGeom>
              <a:avLst/>
              <a:gdLst/>
              <a:ahLst/>
              <a:cxnLst/>
              <a:rect r="r" b="b" t="t" l="l"/>
              <a:pathLst>
                <a:path h="1214374" w="12193587">
                  <a:moveTo>
                    <a:pt x="0" y="0"/>
                  </a:moveTo>
                  <a:lnTo>
                    <a:pt x="12193587" y="0"/>
                  </a:lnTo>
                  <a:lnTo>
                    <a:pt x="12193587" y="1214374"/>
                  </a:lnTo>
                  <a:lnTo>
                    <a:pt x="0" y="1214374"/>
                  </a:lnTo>
                  <a:close/>
                </a:path>
              </a:pathLst>
            </a:custGeom>
            <a:solidFill>
              <a:srgbClr val="000000">
                <a:alpha val="0"/>
              </a:srgbClr>
            </a:solidFill>
          </p:spPr>
        </p:sp>
        <p:sp>
          <p:nvSpPr>
            <p:cNvPr name="TextBox 7" id="7"/>
            <p:cNvSpPr txBox="true"/>
            <p:nvPr/>
          </p:nvSpPr>
          <p:spPr>
            <a:xfrm>
              <a:off x="0" y="-28575"/>
              <a:ext cx="12193587" cy="1242949"/>
            </a:xfrm>
            <a:prstGeom prst="rect">
              <a:avLst/>
            </a:prstGeom>
          </p:spPr>
          <p:txBody>
            <a:bodyPr anchor="t" rtlCol="false" tIns="0" lIns="0" bIns="0" rIns="0"/>
            <a:lstStyle/>
            <a:p>
              <a:pPr algn="r">
                <a:lnSpc>
                  <a:spcPts val="6875"/>
                </a:lnSpc>
              </a:pPr>
              <a:r>
                <a:rPr lang="en-US" sz="5500">
                  <a:solidFill>
                    <a:srgbClr val="DDC173"/>
                  </a:solidFill>
                  <a:latin typeface="Quattrocento"/>
                  <a:ea typeface="Quattrocento"/>
                  <a:cs typeface="Quattrocento"/>
                  <a:sym typeface="Quattrocento"/>
                </a:rPr>
                <a:t>OUR STORY</a:t>
              </a:r>
            </a:p>
          </p:txBody>
        </p:sp>
      </p:grpSp>
      <p:grpSp>
        <p:nvGrpSpPr>
          <p:cNvPr name="Group 8" id="8"/>
          <p:cNvGrpSpPr/>
          <p:nvPr/>
        </p:nvGrpSpPr>
        <p:grpSpPr>
          <a:xfrm rot="0">
            <a:off x="7820165" y="3196508"/>
            <a:ext cx="9976874" cy="5418291"/>
            <a:chOff x="0" y="0"/>
            <a:chExt cx="13302498" cy="7224388"/>
          </a:xfrm>
        </p:grpSpPr>
        <p:sp>
          <p:nvSpPr>
            <p:cNvPr name="Freeform 9" id="9"/>
            <p:cNvSpPr/>
            <p:nvPr/>
          </p:nvSpPr>
          <p:spPr>
            <a:xfrm flipH="false" flipV="false" rot="0">
              <a:off x="0" y="0"/>
              <a:ext cx="13302498" cy="7224388"/>
            </a:xfrm>
            <a:custGeom>
              <a:avLst/>
              <a:gdLst/>
              <a:ahLst/>
              <a:cxnLst/>
              <a:rect r="r" b="b" t="t" l="l"/>
              <a:pathLst>
                <a:path h="7224388" w="13302498">
                  <a:moveTo>
                    <a:pt x="0" y="0"/>
                  </a:moveTo>
                  <a:lnTo>
                    <a:pt x="13302498" y="0"/>
                  </a:lnTo>
                  <a:lnTo>
                    <a:pt x="13302498" y="7224388"/>
                  </a:lnTo>
                  <a:lnTo>
                    <a:pt x="0" y="7224388"/>
                  </a:lnTo>
                  <a:close/>
                </a:path>
              </a:pathLst>
            </a:custGeom>
            <a:solidFill>
              <a:srgbClr val="000000">
                <a:alpha val="0"/>
              </a:srgbClr>
            </a:solidFill>
          </p:spPr>
        </p:sp>
        <p:sp>
          <p:nvSpPr>
            <p:cNvPr name="TextBox 10" id="10"/>
            <p:cNvSpPr txBox="true"/>
            <p:nvPr/>
          </p:nvSpPr>
          <p:spPr>
            <a:xfrm>
              <a:off x="0" y="-114300"/>
              <a:ext cx="13302498" cy="7338688"/>
            </a:xfrm>
            <a:prstGeom prst="rect">
              <a:avLst/>
            </a:prstGeom>
          </p:spPr>
          <p:txBody>
            <a:bodyPr anchor="t" rtlCol="false" tIns="0" lIns="0" bIns="0" rIns="0"/>
            <a:lstStyle/>
            <a:p>
              <a:pPr algn="just">
                <a:lnSpc>
                  <a:spcPts val="4396"/>
                </a:lnSpc>
              </a:pPr>
              <a:r>
                <a:rPr lang="en-US" sz="2712">
                  <a:solidFill>
                    <a:srgbClr val="F9EEE7"/>
                  </a:solidFill>
                  <a:latin typeface="Quattrocento"/>
                  <a:ea typeface="Quattrocento"/>
                  <a:cs typeface="Quattrocento"/>
                  <a:sym typeface="Quattrocento"/>
                </a:rPr>
                <a:t>Hair loss is </a:t>
              </a:r>
              <a:r>
                <a:rPr lang="en-US" sz="2712">
                  <a:solidFill>
                    <a:srgbClr val="F9EEE7"/>
                  </a:solidFill>
                  <a:latin typeface="Quattrocento"/>
                  <a:ea typeface="Quattrocento"/>
                  <a:cs typeface="Quattrocento"/>
                  <a:sym typeface="Quattrocento"/>
                </a:rPr>
                <a:t>something I’ve gone through myself, so I get how tough and emotional it can be. For a long time, I thought a hair transplant was the only real option—until I tried laser hair regrowth. The results honestly blew me away. It worked so well for me that I felt compelled to bring this amazing technology to North Essex. At LaserOne, we’re here to help others feel confident again, with treatments that are effective, pain-free, and backed by real experience.</a:t>
              </a:r>
            </a:p>
            <a:p>
              <a:pPr algn="just">
                <a:lnSpc>
                  <a:spcPts val="4396"/>
                </a:lnSpc>
              </a:pPr>
              <a:r>
                <a:rPr lang="en-US" sz="2712">
                  <a:solidFill>
                    <a:srgbClr val="F9EEE7"/>
                  </a:solidFill>
                  <a:latin typeface="Quattrocento"/>
                  <a:ea typeface="Quattrocento"/>
                  <a:cs typeface="Quattrocento"/>
                  <a:sym typeface="Quattrocento"/>
                </a:rPr>
                <a:t>George Barron, </a:t>
              </a:r>
            </a:p>
            <a:p>
              <a:pPr algn="just">
                <a:lnSpc>
                  <a:spcPts val="4398"/>
                </a:lnSpc>
              </a:pPr>
              <a:r>
                <a:rPr lang="en-US" sz="2712">
                  <a:solidFill>
                    <a:srgbClr val="F9EEE7"/>
                  </a:solidFill>
                  <a:latin typeface="Quattrocento"/>
                  <a:ea typeface="Quattrocento"/>
                  <a:cs typeface="Quattrocento"/>
                  <a:sym typeface="Quattrocento"/>
                </a:rPr>
                <a:t>Director</a:t>
              </a:r>
            </a:p>
          </p:txBody>
        </p:sp>
      </p:grpSp>
      <p:sp>
        <p:nvSpPr>
          <p:cNvPr name="Freeform 11" id="11"/>
          <p:cNvSpPr/>
          <p:nvPr/>
        </p:nvSpPr>
        <p:spPr>
          <a:xfrm flipH="false" flipV="false" rot="0">
            <a:off x="12808601" y="9263006"/>
            <a:ext cx="707906" cy="707906"/>
          </a:xfrm>
          <a:custGeom>
            <a:avLst/>
            <a:gdLst/>
            <a:ahLst/>
            <a:cxnLst/>
            <a:rect r="r" b="b" t="t" l="l"/>
            <a:pathLst>
              <a:path h="707906" w="707906">
                <a:moveTo>
                  <a:pt x="0" y="0"/>
                </a:moveTo>
                <a:lnTo>
                  <a:pt x="707906" y="0"/>
                </a:lnTo>
                <a:lnTo>
                  <a:pt x="707906" y="707905"/>
                </a:lnTo>
                <a:lnTo>
                  <a:pt x="0" y="70790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2523096" y="9300411"/>
            <a:ext cx="6487190" cy="533400"/>
          </a:xfrm>
          <a:prstGeom prst="rect">
            <a:avLst/>
          </a:prstGeom>
        </p:spPr>
        <p:txBody>
          <a:bodyPr anchor="t" rtlCol="false" tIns="0" lIns="0" bIns="0" rIns="0">
            <a:spAutoFit/>
          </a:bodyPr>
          <a:lstStyle/>
          <a:p>
            <a:pPr algn="ctr">
              <a:lnSpc>
                <a:spcPts val="4200"/>
              </a:lnSpc>
            </a:pPr>
            <a:r>
              <a:rPr lang="en-US" sz="3000">
                <a:solidFill>
                  <a:srgbClr val="FFFFFF"/>
                </a:solidFill>
                <a:latin typeface="Quattrocento"/>
                <a:ea typeface="Quattrocento"/>
                <a:cs typeface="Quattrocento"/>
                <a:sym typeface="Quattrocento"/>
                <a:hlinkClick r:id="rId6" tooltip="https://laser-one.co.uk"/>
              </a:rPr>
              <a:t>https://laser-one.co.uk</a:t>
            </a:r>
          </a:p>
        </p:txBody>
      </p:sp>
      <p:sp>
        <p:nvSpPr>
          <p:cNvPr name="Freeform 13" id="13"/>
          <p:cNvSpPr/>
          <p:nvPr/>
        </p:nvSpPr>
        <p:spPr>
          <a:xfrm flipH="false" flipV="false" rot="0">
            <a:off x="12808601" y="261889"/>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23332"/>
            </a:solidFill>
          </p:spPr>
        </p:sp>
      </p:grpSp>
      <p:sp>
        <p:nvSpPr>
          <p:cNvPr name="Freeform 6" id="6"/>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4566" t="-20641" r="-4566" b="0"/>
            </a:stretch>
          </a:blipFill>
        </p:spPr>
      </p:sp>
      <p:grpSp>
        <p:nvGrpSpPr>
          <p:cNvPr name="Group 7" id="7"/>
          <p:cNvGrpSpPr/>
          <p:nvPr/>
        </p:nvGrpSpPr>
        <p:grpSpPr>
          <a:xfrm rot="0">
            <a:off x="715315" y="3531843"/>
            <a:ext cx="7838629" cy="910780"/>
            <a:chOff x="0" y="0"/>
            <a:chExt cx="10451505" cy="1214374"/>
          </a:xfrm>
        </p:grpSpPr>
        <p:sp>
          <p:nvSpPr>
            <p:cNvPr name="Freeform 8" id="8"/>
            <p:cNvSpPr/>
            <p:nvPr/>
          </p:nvSpPr>
          <p:spPr>
            <a:xfrm flipH="false" flipV="false" rot="0">
              <a:off x="0" y="0"/>
              <a:ext cx="10451505" cy="1214374"/>
            </a:xfrm>
            <a:custGeom>
              <a:avLst/>
              <a:gdLst/>
              <a:ahLst/>
              <a:cxnLst/>
              <a:rect r="r" b="b" t="t" l="l"/>
              <a:pathLst>
                <a:path h="1214374" w="10451505">
                  <a:moveTo>
                    <a:pt x="0" y="0"/>
                  </a:moveTo>
                  <a:lnTo>
                    <a:pt x="10451505" y="0"/>
                  </a:lnTo>
                  <a:lnTo>
                    <a:pt x="10451505" y="1214374"/>
                  </a:lnTo>
                  <a:lnTo>
                    <a:pt x="0" y="1214374"/>
                  </a:lnTo>
                  <a:close/>
                </a:path>
              </a:pathLst>
            </a:custGeom>
            <a:solidFill>
              <a:srgbClr val="000000">
                <a:alpha val="0"/>
              </a:srgbClr>
            </a:solidFill>
          </p:spPr>
        </p:sp>
        <p:sp>
          <p:nvSpPr>
            <p:cNvPr name="TextBox 9" id="9"/>
            <p:cNvSpPr txBox="true"/>
            <p:nvPr/>
          </p:nvSpPr>
          <p:spPr>
            <a:xfrm>
              <a:off x="0" y="-28575"/>
              <a:ext cx="10451505" cy="1242949"/>
            </a:xfrm>
            <a:prstGeom prst="rect">
              <a:avLst/>
            </a:prstGeom>
          </p:spPr>
          <p:txBody>
            <a:bodyPr anchor="t" rtlCol="false" tIns="0" lIns="0" bIns="0" rIns="0"/>
            <a:lstStyle/>
            <a:p>
              <a:pPr algn="l">
                <a:lnSpc>
                  <a:spcPts val="6875"/>
                </a:lnSpc>
              </a:pPr>
              <a:r>
                <a:rPr lang="en-US" sz="5500">
                  <a:solidFill>
                    <a:srgbClr val="DDC173"/>
                  </a:solidFill>
                  <a:latin typeface="Quattrocento"/>
                  <a:ea typeface="Quattrocento"/>
                  <a:cs typeface="Quattrocento"/>
                  <a:sym typeface="Quattrocento"/>
                </a:rPr>
                <a:t>Our Services</a:t>
              </a:r>
            </a:p>
          </p:txBody>
        </p:sp>
      </p:grpSp>
      <p:sp>
        <p:nvSpPr>
          <p:cNvPr name="Freeform 10" id="10"/>
          <p:cNvSpPr/>
          <p:nvPr/>
        </p:nvSpPr>
        <p:spPr>
          <a:xfrm flipH="false" flipV="false" rot="0">
            <a:off x="483169" y="508822"/>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4"/>
            <a:stretch>
              <a:fillRect l="0" t="0" r="0" b="0"/>
            </a:stretch>
          </a:blipFill>
        </p:spPr>
      </p:sp>
      <p:sp>
        <p:nvSpPr>
          <p:cNvPr name="Freeform 11" id="11"/>
          <p:cNvSpPr/>
          <p:nvPr/>
        </p:nvSpPr>
        <p:spPr>
          <a:xfrm flipH="false" flipV="false" rot="0">
            <a:off x="1710836" y="5610682"/>
            <a:ext cx="4316947" cy="4158319"/>
          </a:xfrm>
          <a:custGeom>
            <a:avLst/>
            <a:gdLst/>
            <a:ahLst/>
            <a:cxnLst/>
            <a:rect r="r" b="b" t="t" l="l"/>
            <a:pathLst>
              <a:path h="4158319" w="4316947">
                <a:moveTo>
                  <a:pt x="0" y="0"/>
                </a:moveTo>
                <a:lnTo>
                  <a:pt x="4316947" y="0"/>
                </a:lnTo>
                <a:lnTo>
                  <a:pt x="4316947" y="4158319"/>
                </a:lnTo>
                <a:lnTo>
                  <a:pt x="0" y="4158319"/>
                </a:lnTo>
                <a:lnTo>
                  <a:pt x="0" y="0"/>
                </a:lnTo>
                <a:close/>
              </a:path>
            </a:pathLst>
          </a:custGeom>
          <a:blipFill>
            <a:blip r:embed="rId5"/>
            <a:stretch>
              <a:fillRect l="0" t="0" r="0" b="0"/>
            </a:stretch>
          </a:blipFill>
        </p:spPr>
      </p:sp>
      <p:sp>
        <p:nvSpPr>
          <p:cNvPr name="Freeform 12" id="12"/>
          <p:cNvSpPr/>
          <p:nvPr/>
        </p:nvSpPr>
        <p:spPr>
          <a:xfrm flipH="false" flipV="false" rot="0">
            <a:off x="7417878" y="5610682"/>
            <a:ext cx="4136717" cy="4158319"/>
          </a:xfrm>
          <a:custGeom>
            <a:avLst/>
            <a:gdLst/>
            <a:ahLst/>
            <a:cxnLst/>
            <a:rect r="r" b="b" t="t" l="l"/>
            <a:pathLst>
              <a:path h="4158319" w="4136717">
                <a:moveTo>
                  <a:pt x="0" y="0"/>
                </a:moveTo>
                <a:lnTo>
                  <a:pt x="4136717" y="0"/>
                </a:lnTo>
                <a:lnTo>
                  <a:pt x="4136717" y="4158319"/>
                </a:lnTo>
                <a:lnTo>
                  <a:pt x="0" y="4158319"/>
                </a:lnTo>
                <a:lnTo>
                  <a:pt x="0" y="0"/>
                </a:lnTo>
                <a:close/>
              </a:path>
            </a:pathLst>
          </a:custGeom>
          <a:blipFill>
            <a:blip r:embed="rId6"/>
            <a:stretch>
              <a:fillRect l="0" t="0" r="0" b="0"/>
            </a:stretch>
          </a:blipFill>
        </p:spPr>
      </p:sp>
      <p:sp>
        <p:nvSpPr>
          <p:cNvPr name="Freeform 13" id="13"/>
          <p:cNvSpPr/>
          <p:nvPr/>
        </p:nvSpPr>
        <p:spPr>
          <a:xfrm flipH="false" flipV="false" rot="0">
            <a:off x="12448159" y="5610682"/>
            <a:ext cx="4125832" cy="4158319"/>
          </a:xfrm>
          <a:custGeom>
            <a:avLst/>
            <a:gdLst/>
            <a:ahLst/>
            <a:cxnLst/>
            <a:rect r="r" b="b" t="t" l="l"/>
            <a:pathLst>
              <a:path h="4158319" w="4125832">
                <a:moveTo>
                  <a:pt x="0" y="0"/>
                </a:moveTo>
                <a:lnTo>
                  <a:pt x="4125832" y="0"/>
                </a:lnTo>
                <a:lnTo>
                  <a:pt x="4125832" y="4158319"/>
                </a:lnTo>
                <a:lnTo>
                  <a:pt x="0" y="4158319"/>
                </a:lnTo>
                <a:lnTo>
                  <a:pt x="0" y="0"/>
                </a:lnTo>
                <a:close/>
              </a:path>
            </a:pathLst>
          </a:custGeom>
          <a:blipFill>
            <a:blip r:embed="rId7"/>
            <a:stretch>
              <a:fillRect l="0" t="0" r="0" b="0"/>
            </a:stretch>
          </a:blipFill>
        </p:spPr>
      </p:sp>
      <p:sp>
        <p:nvSpPr>
          <p:cNvPr name="Freeform 14" id="14"/>
          <p:cNvSpPr/>
          <p:nvPr/>
        </p:nvSpPr>
        <p:spPr>
          <a:xfrm flipH="false" flipV="false" rot="0">
            <a:off x="1710836" y="8366802"/>
            <a:ext cx="4316947" cy="736060"/>
          </a:xfrm>
          <a:custGeom>
            <a:avLst/>
            <a:gdLst/>
            <a:ahLst/>
            <a:cxnLst/>
            <a:rect r="r" b="b" t="t" l="l"/>
            <a:pathLst>
              <a:path h="736060" w="4316947">
                <a:moveTo>
                  <a:pt x="0" y="0"/>
                </a:moveTo>
                <a:lnTo>
                  <a:pt x="4316947" y="0"/>
                </a:lnTo>
                <a:lnTo>
                  <a:pt x="4316947" y="736059"/>
                </a:lnTo>
                <a:lnTo>
                  <a:pt x="0" y="736059"/>
                </a:lnTo>
                <a:lnTo>
                  <a:pt x="0" y="0"/>
                </a:lnTo>
                <a:close/>
              </a:path>
            </a:pathLst>
          </a:custGeom>
          <a:blipFill>
            <a:blip r:embed="rId5"/>
            <a:stretch>
              <a:fillRect l="0" t="-464943" r="0" b="0"/>
            </a:stretch>
          </a:blipFill>
        </p:spPr>
      </p:sp>
      <p:sp>
        <p:nvSpPr>
          <p:cNvPr name="Freeform 15" id="15"/>
          <p:cNvSpPr/>
          <p:nvPr/>
        </p:nvSpPr>
        <p:spPr>
          <a:xfrm flipH="false" flipV="false" rot="0">
            <a:off x="7417878" y="8322556"/>
            <a:ext cx="4136717" cy="824550"/>
          </a:xfrm>
          <a:custGeom>
            <a:avLst/>
            <a:gdLst/>
            <a:ahLst/>
            <a:cxnLst/>
            <a:rect r="r" b="b" t="t" l="l"/>
            <a:pathLst>
              <a:path h="824550" w="4136717">
                <a:moveTo>
                  <a:pt x="0" y="0"/>
                </a:moveTo>
                <a:lnTo>
                  <a:pt x="4136717" y="0"/>
                </a:lnTo>
                <a:lnTo>
                  <a:pt x="4136717" y="824551"/>
                </a:lnTo>
                <a:lnTo>
                  <a:pt x="0" y="824551"/>
                </a:lnTo>
                <a:lnTo>
                  <a:pt x="0" y="0"/>
                </a:lnTo>
                <a:close/>
              </a:path>
            </a:pathLst>
          </a:custGeom>
          <a:blipFill>
            <a:blip r:embed="rId6"/>
            <a:stretch>
              <a:fillRect l="0" t="-404313" r="0" b="0"/>
            </a:stretch>
          </a:blipFill>
        </p:spPr>
      </p:sp>
      <p:sp>
        <p:nvSpPr>
          <p:cNvPr name="Freeform 16" id="16"/>
          <p:cNvSpPr/>
          <p:nvPr/>
        </p:nvSpPr>
        <p:spPr>
          <a:xfrm flipH="false" flipV="false" rot="0">
            <a:off x="12448159" y="8322556"/>
            <a:ext cx="4125832" cy="713937"/>
          </a:xfrm>
          <a:custGeom>
            <a:avLst/>
            <a:gdLst/>
            <a:ahLst/>
            <a:cxnLst/>
            <a:rect r="r" b="b" t="t" l="l"/>
            <a:pathLst>
              <a:path h="713937" w="4125832">
                <a:moveTo>
                  <a:pt x="0" y="0"/>
                </a:moveTo>
                <a:lnTo>
                  <a:pt x="4125832" y="0"/>
                </a:lnTo>
                <a:lnTo>
                  <a:pt x="4125832" y="713937"/>
                </a:lnTo>
                <a:lnTo>
                  <a:pt x="0" y="713937"/>
                </a:lnTo>
                <a:lnTo>
                  <a:pt x="0" y="0"/>
                </a:lnTo>
                <a:close/>
              </a:path>
            </a:pathLst>
          </a:custGeom>
          <a:blipFill>
            <a:blip r:embed="rId7"/>
            <a:stretch>
              <a:fillRect l="0" t="-482449"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23332"/>
            </a:solidFill>
          </p:spPr>
        </p:sp>
      </p:grpSp>
      <p:sp>
        <p:nvSpPr>
          <p:cNvPr name="Freeform 6" id="6"/>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4566" t="-20641" r="-4566" b="0"/>
            </a:stretch>
          </a:blipFill>
        </p:spPr>
      </p:sp>
      <p:grpSp>
        <p:nvGrpSpPr>
          <p:cNvPr name="Group 7" id="7"/>
          <p:cNvGrpSpPr/>
          <p:nvPr/>
        </p:nvGrpSpPr>
        <p:grpSpPr>
          <a:xfrm rot="0">
            <a:off x="715315" y="3531843"/>
            <a:ext cx="7838629" cy="910780"/>
            <a:chOff x="0" y="0"/>
            <a:chExt cx="10451505" cy="1214374"/>
          </a:xfrm>
        </p:grpSpPr>
        <p:sp>
          <p:nvSpPr>
            <p:cNvPr name="Freeform 8" id="8"/>
            <p:cNvSpPr/>
            <p:nvPr/>
          </p:nvSpPr>
          <p:spPr>
            <a:xfrm flipH="false" flipV="false" rot="0">
              <a:off x="0" y="0"/>
              <a:ext cx="10451505" cy="1214374"/>
            </a:xfrm>
            <a:custGeom>
              <a:avLst/>
              <a:gdLst/>
              <a:ahLst/>
              <a:cxnLst/>
              <a:rect r="r" b="b" t="t" l="l"/>
              <a:pathLst>
                <a:path h="1214374" w="10451505">
                  <a:moveTo>
                    <a:pt x="0" y="0"/>
                  </a:moveTo>
                  <a:lnTo>
                    <a:pt x="10451505" y="0"/>
                  </a:lnTo>
                  <a:lnTo>
                    <a:pt x="10451505" y="1214374"/>
                  </a:lnTo>
                  <a:lnTo>
                    <a:pt x="0" y="1214374"/>
                  </a:lnTo>
                  <a:close/>
                </a:path>
              </a:pathLst>
            </a:custGeom>
            <a:solidFill>
              <a:srgbClr val="000000">
                <a:alpha val="0"/>
              </a:srgbClr>
            </a:solidFill>
          </p:spPr>
        </p:sp>
        <p:sp>
          <p:nvSpPr>
            <p:cNvPr name="TextBox 9" id="9"/>
            <p:cNvSpPr txBox="true"/>
            <p:nvPr/>
          </p:nvSpPr>
          <p:spPr>
            <a:xfrm>
              <a:off x="0" y="-28575"/>
              <a:ext cx="10451505" cy="1242949"/>
            </a:xfrm>
            <a:prstGeom prst="rect">
              <a:avLst/>
            </a:prstGeom>
          </p:spPr>
          <p:txBody>
            <a:bodyPr anchor="t" rtlCol="false" tIns="0" lIns="0" bIns="0" rIns="0"/>
            <a:lstStyle/>
            <a:p>
              <a:pPr algn="l">
                <a:lnSpc>
                  <a:spcPts val="6875"/>
                </a:lnSpc>
              </a:pPr>
              <a:r>
                <a:rPr lang="en-US" sz="5500">
                  <a:solidFill>
                    <a:srgbClr val="DDC173"/>
                  </a:solidFill>
                  <a:latin typeface="Quattrocento"/>
                  <a:ea typeface="Quattrocento"/>
                  <a:cs typeface="Quattrocento"/>
                  <a:sym typeface="Quattrocento"/>
                </a:rPr>
                <a:t>Our Services</a:t>
              </a:r>
            </a:p>
          </p:txBody>
        </p:sp>
      </p:grpSp>
      <p:sp>
        <p:nvSpPr>
          <p:cNvPr name="Freeform 10" id="10"/>
          <p:cNvSpPr/>
          <p:nvPr/>
        </p:nvSpPr>
        <p:spPr>
          <a:xfrm flipH="false" flipV="false" rot="0">
            <a:off x="483169" y="508822"/>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4"/>
            <a:stretch>
              <a:fillRect l="0" t="0" r="0" b="0"/>
            </a:stretch>
          </a:blipFill>
        </p:spPr>
      </p:sp>
      <p:sp>
        <p:nvSpPr>
          <p:cNvPr name="Freeform 11" id="11"/>
          <p:cNvSpPr/>
          <p:nvPr/>
        </p:nvSpPr>
        <p:spPr>
          <a:xfrm flipH="false" flipV="false" rot="0">
            <a:off x="2362782" y="5487530"/>
            <a:ext cx="4543695" cy="4446763"/>
          </a:xfrm>
          <a:custGeom>
            <a:avLst/>
            <a:gdLst/>
            <a:ahLst/>
            <a:cxnLst/>
            <a:rect r="r" b="b" t="t" l="l"/>
            <a:pathLst>
              <a:path h="4446763" w="4543695">
                <a:moveTo>
                  <a:pt x="0" y="0"/>
                </a:moveTo>
                <a:lnTo>
                  <a:pt x="4543694" y="0"/>
                </a:lnTo>
                <a:lnTo>
                  <a:pt x="4543694" y="4446763"/>
                </a:lnTo>
                <a:lnTo>
                  <a:pt x="0" y="4446763"/>
                </a:lnTo>
                <a:lnTo>
                  <a:pt x="0" y="0"/>
                </a:lnTo>
                <a:close/>
              </a:path>
            </a:pathLst>
          </a:custGeom>
          <a:blipFill>
            <a:blip r:embed="rId5"/>
            <a:stretch>
              <a:fillRect l="0" t="0" r="0" b="0"/>
            </a:stretch>
          </a:blipFill>
        </p:spPr>
      </p:sp>
      <p:sp>
        <p:nvSpPr>
          <p:cNvPr name="Freeform 12" id="12"/>
          <p:cNvSpPr/>
          <p:nvPr/>
        </p:nvSpPr>
        <p:spPr>
          <a:xfrm flipH="false" flipV="false" rot="0">
            <a:off x="2476155" y="8477415"/>
            <a:ext cx="4316947" cy="736060"/>
          </a:xfrm>
          <a:custGeom>
            <a:avLst/>
            <a:gdLst/>
            <a:ahLst/>
            <a:cxnLst/>
            <a:rect r="r" b="b" t="t" l="l"/>
            <a:pathLst>
              <a:path h="736060" w="4316947">
                <a:moveTo>
                  <a:pt x="0" y="0"/>
                </a:moveTo>
                <a:lnTo>
                  <a:pt x="4316948" y="0"/>
                </a:lnTo>
                <a:lnTo>
                  <a:pt x="4316948" y="736060"/>
                </a:lnTo>
                <a:lnTo>
                  <a:pt x="0" y="736060"/>
                </a:lnTo>
                <a:lnTo>
                  <a:pt x="0" y="0"/>
                </a:lnTo>
                <a:close/>
              </a:path>
            </a:pathLst>
          </a:custGeom>
          <a:blipFill>
            <a:blip r:embed="rId6"/>
            <a:stretch>
              <a:fillRect l="0" t="-464943" r="0" b="0"/>
            </a:stretch>
          </a:blipFill>
        </p:spPr>
      </p:sp>
      <p:sp>
        <p:nvSpPr>
          <p:cNvPr name="Freeform 13" id="13"/>
          <p:cNvSpPr/>
          <p:nvPr/>
        </p:nvSpPr>
        <p:spPr>
          <a:xfrm flipH="false" flipV="false" rot="0">
            <a:off x="8553943" y="5487530"/>
            <a:ext cx="4481685" cy="4446763"/>
          </a:xfrm>
          <a:custGeom>
            <a:avLst/>
            <a:gdLst/>
            <a:ahLst/>
            <a:cxnLst/>
            <a:rect r="r" b="b" t="t" l="l"/>
            <a:pathLst>
              <a:path h="4446763" w="4481685">
                <a:moveTo>
                  <a:pt x="0" y="0"/>
                </a:moveTo>
                <a:lnTo>
                  <a:pt x="4481685" y="0"/>
                </a:lnTo>
                <a:lnTo>
                  <a:pt x="4481685" y="4446763"/>
                </a:lnTo>
                <a:lnTo>
                  <a:pt x="0" y="4446763"/>
                </a:lnTo>
                <a:lnTo>
                  <a:pt x="0" y="0"/>
                </a:lnTo>
                <a:close/>
              </a:path>
            </a:pathLst>
          </a:custGeom>
          <a:blipFill>
            <a:blip r:embed="rId7"/>
            <a:stretch>
              <a:fillRect l="0" t="0" r="0" b="0"/>
            </a:stretch>
          </a:blipFill>
        </p:spPr>
      </p:sp>
      <p:sp>
        <p:nvSpPr>
          <p:cNvPr name="Freeform 14" id="14"/>
          <p:cNvSpPr/>
          <p:nvPr/>
        </p:nvSpPr>
        <p:spPr>
          <a:xfrm flipH="false" flipV="false" rot="0">
            <a:off x="8726427" y="8388924"/>
            <a:ext cx="4136717" cy="824550"/>
          </a:xfrm>
          <a:custGeom>
            <a:avLst/>
            <a:gdLst/>
            <a:ahLst/>
            <a:cxnLst/>
            <a:rect r="r" b="b" t="t" l="l"/>
            <a:pathLst>
              <a:path h="824550" w="4136717">
                <a:moveTo>
                  <a:pt x="0" y="0"/>
                </a:moveTo>
                <a:lnTo>
                  <a:pt x="4136718" y="0"/>
                </a:lnTo>
                <a:lnTo>
                  <a:pt x="4136718" y="824551"/>
                </a:lnTo>
                <a:lnTo>
                  <a:pt x="0" y="824551"/>
                </a:lnTo>
                <a:lnTo>
                  <a:pt x="0" y="0"/>
                </a:lnTo>
                <a:close/>
              </a:path>
            </a:pathLst>
          </a:custGeom>
          <a:blipFill>
            <a:blip r:embed="rId8"/>
            <a:stretch>
              <a:fillRect l="0" t="-404313"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23332"/>
            </a:solidFill>
          </p:spPr>
        </p:sp>
      </p:grpSp>
      <p:sp>
        <p:nvSpPr>
          <p:cNvPr name="Freeform 6" id="6"/>
          <p:cNvSpPr/>
          <p:nvPr/>
        </p:nvSpPr>
        <p:spPr>
          <a:xfrm flipH="false" flipV="false" rot="0">
            <a:off x="0" y="0"/>
            <a:ext cx="18288000" cy="4583906"/>
          </a:xfrm>
          <a:custGeom>
            <a:avLst/>
            <a:gdLst/>
            <a:ahLst/>
            <a:cxnLst/>
            <a:rect r="r" b="b" t="t" l="l"/>
            <a:pathLst>
              <a:path h="4583906" w="18288000">
                <a:moveTo>
                  <a:pt x="0" y="0"/>
                </a:moveTo>
                <a:lnTo>
                  <a:pt x="18288000" y="0"/>
                </a:lnTo>
                <a:lnTo>
                  <a:pt x="18288000" y="4583906"/>
                </a:lnTo>
                <a:lnTo>
                  <a:pt x="0" y="4583906"/>
                </a:lnTo>
                <a:lnTo>
                  <a:pt x="0" y="0"/>
                </a:lnTo>
                <a:close/>
              </a:path>
            </a:pathLst>
          </a:custGeom>
          <a:blipFill>
            <a:blip r:embed="rId3"/>
            <a:stretch>
              <a:fillRect l="0" t="-21223" r="0" b="-2817"/>
            </a:stretch>
          </a:blipFill>
        </p:spPr>
      </p:sp>
      <p:grpSp>
        <p:nvGrpSpPr>
          <p:cNvPr name="Group 7" id="7"/>
          <p:cNvGrpSpPr/>
          <p:nvPr/>
        </p:nvGrpSpPr>
        <p:grpSpPr>
          <a:xfrm rot="0">
            <a:off x="715315" y="3149925"/>
            <a:ext cx="7706320" cy="910780"/>
            <a:chOff x="0" y="0"/>
            <a:chExt cx="10275093" cy="1214374"/>
          </a:xfrm>
        </p:grpSpPr>
        <p:sp>
          <p:nvSpPr>
            <p:cNvPr name="Freeform 8" id="8"/>
            <p:cNvSpPr/>
            <p:nvPr/>
          </p:nvSpPr>
          <p:spPr>
            <a:xfrm flipH="false" flipV="false" rot="0">
              <a:off x="0" y="0"/>
              <a:ext cx="10275093" cy="1214374"/>
            </a:xfrm>
            <a:custGeom>
              <a:avLst/>
              <a:gdLst/>
              <a:ahLst/>
              <a:cxnLst/>
              <a:rect r="r" b="b" t="t" l="l"/>
              <a:pathLst>
                <a:path h="1214374" w="10275093">
                  <a:moveTo>
                    <a:pt x="0" y="0"/>
                  </a:moveTo>
                  <a:lnTo>
                    <a:pt x="10275093" y="0"/>
                  </a:lnTo>
                  <a:lnTo>
                    <a:pt x="10275093" y="1214374"/>
                  </a:lnTo>
                  <a:lnTo>
                    <a:pt x="0" y="1214374"/>
                  </a:lnTo>
                  <a:close/>
                </a:path>
              </a:pathLst>
            </a:custGeom>
            <a:solidFill>
              <a:srgbClr val="000000">
                <a:alpha val="0"/>
              </a:srgbClr>
            </a:solidFill>
          </p:spPr>
        </p:sp>
        <p:sp>
          <p:nvSpPr>
            <p:cNvPr name="TextBox 9" id="9"/>
            <p:cNvSpPr txBox="true"/>
            <p:nvPr/>
          </p:nvSpPr>
          <p:spPr>
            <a:xfrm>
              <a:off x="0" y="-28575"/>
              <a:ext cx="10275093" cy="1242949"/>
            </a:xfrm>
            <a:prstGeom prst="rect">
              <a:avLst/>
            </a:prstGeom>
          </p:spPr>
          <p:txBody>
            <a:bodyPr anchor="t" rtlCol="false" tIns="0" lIns="0" bIns="0" rIns="0"/>
            <a:lstStyle/>
            <a:p>
              <a:pPr algn="l">
                <a:lnSpc>
                  <a:spcPts val="6874"/>
                </a:lnSpc>
              </a:pPr>
              <a:r>
                <a:rPr lang="en-US" sz="5499">
                  <a:solidFill>
                    <a:srgbClr val="DDC173"/>
                  </a:solidFill>
                  <a:latin typeface="Quattrocento"/>
                  <a:ea typeface="Quattrocento"/>
                  <a:cs typeface="Quattrocento"/>
                  <a:sym typeface="Quattrocento"/>
                </a:rPr>
                <a:t>OUR CLIENTS</a:t>
              </a:r>
            </a:p>
          </p:txBody>
        </p:sp>
      </p:grpSp>
      <p:sp>
        <p:nvSpPr>
          <p:cNvPr name="Freeform 10" id="10"/>
          <p:cNvSpPr/>
          <p:nvPr/>
        </p:nvSpPr>
        <p:spPr>
          <a:xfrm flipH="false" flipV="false" rot="0">
            <a:off x="483169" y="508822"/>
            <a:ext cx="4848607" cy="1533623"/>
          </a:xfrm>
          <a:custGeom>
            <a:avLst/>
            <a:gdLst/>
            <a:ahLst/>
            <a:cxnLst/>
            <a:rect r="r" b="b" t="t" l="l"/>
            <a:pathLst>
              <a:path h="1533623" w="4848607">
                <a:moveTo>
                  <a:pt x="0" y="0"/>
                </a:moveTo>
                <a:lnTo>
                  <a:pt x="4848607" y="0"/>
                </a:lnTo>
                <a:lnTo>
                  <a:pt x="4848607" y="1533622"/>
                </a:lnTo>
                <a:lnTo>
                  <a:pt x="0" y="1533622"/>
                </a:lnTo>
                <a:lnTo>
                  <a:pt x="0" y="0"/>
                </a:lnTo>
                <a:close/>
              </a:path>
            </a:pathLst>
          </a:custGeom>
          <a:blipFill>
            <a:blip r:embed="rId4"/>
            <a:stretch>
              <a:fillRect l="0" t="0" r="0" b="0"/>
            </a:stretch>
          </a:blipFill>
        </p:spPr>
      </p:sp>
      <p:sp>
        <p:nvSpPr>
          <p:cNvPr name="Freeform 11" id="11"/>
          <p:cNvSpPr/>
          <p:nvPr/>
        </p:nvSpPr>
        <p:spPr>
          <a:xfrm flipH="false" flipV="false" rot="0">
            <a:off x="1799326" y="5445615"/>
            <a:ext cx="6401977" cy="4241310"/>
          </a:xfrm>
          <a:custGeom>
            <a:avLst/>
            <a:gdLst/>
            <a:ahLst/>
            <a:cxnLst/>
            <a:rect r="r" b="b" t="t" l="l"/>
            <a:pathLst>
              <a:path h="4241310" w="6401977">
                <a:moveTo>
                  <a:pt x="0" y="0"/>
                </a:moveTo>
                <a:lnTo>
                  <a:pt x="6401978" y="0"/>
                </a:lnTo>
                <a:lnTo>
                  <a:pt x="6401978" y="4241310"/>
                </a:lnTo>
                <a:lnTo>
                  <a:pt x="0" y="4241310"/>
                </a:lnTo>
                <a:lnTo>
                  <a:pt x="0" y="0"/>
                </a:lnTo>
                <a:close/>
              </a:path>
            </a:pathLst>
          </a:custGeom>
          <a:blipFill>
            <a:blip r:embed="rId5"/>
            <a:stretch>
              <a:fillRect l="0" t="0" r="0" b="0"/>
            </a:stretch>
          </a:blipFill>
        </p:spPr>
      </p:sp>
      <p:sp>
        <p:nvSpPr>
          <p:cNvPr name="Freeform 12" id="12"/>
          <p:cNvSpPr/>
          <p:nvPr/>
        </p:nvSpPr>
        <p:spPr>
          <a:xfrm flipH="false" flipV="false" rot="0">
            <a:off x="10268303" y="5445615"/>
            <a:ext cx="6401977" cy="4241310"/>
          </a:xfrm>
          <a:custGeom>
            <a:avLst/>
            <a:gdLst/>
            <a:ahLst/>
            <a:cxnLst/>
            <a:rect r="r" b="b" t="t" l="l"/>
            <a:pathLst>
              <a:path h="4241310" w="6401977">
                <a:moveTo>
                  <a:pt x="0" y="0"/>
                </a:moveTo>
                <a:lnTo>
                  <a:pt x="6401977" y="0"/>
                </a:lnTo>
                <a:lnTo>
                  <a:pt x="6401977" y="4241310"/>
                </a:lnTo>
                <a:lnTo>
                  <a:pt x="0" y="4241310"/>
                </a:lnTo>
                <a:lnTo>
                  <a:pt x="0" y="0"/>
                </a:lnTo>
                <a:close/>
              </a:path>
            </a:pathLst>
          </a:custGeom>
          <a:blipFill>
            <a:blip r:embed="rId6"/>
            <a:stretch>
              <a:fillRect l="0" t="0" r="0" b="0"/>
            </a:stretch>
          </a:blipFill>
        </p:spPr>
      </p:sp>
      <p:sp>
        <p:nvSpPr>
          <p:cNvPr name="TextBox 13" id="13"/>
          <p:cNvSpPr txBox="true"/>
          <p:nvPr/>
        </p:nvSpPr>
        <p:spPr>
          <a:xfrm rot="0">
            <a:off x="6681260" y="5622131"/>
            <a:ext cx="1166693" cy="580390"/>
          </a:xfrm>
          <a:prstGeom prst="rect">
            <a:avLst/>
          </a:prstGeom>
        </p:spPr>
        <p:txBody>
          <a:bodyPr anchor="t" rtlCol="false" tIns="0" lIns="0" bIns="0" rIns="0">
            <a:spAutoFit/>
          </a:bodyPr>
          <a:lstStyle/>
          <a:p>
            <a:pPr algn="ctr">
              <a:lnSpc>
                <a:spcPts val="4759"/>
              </a:lnSpc>
            </a:pPr>
            <a:r>
              <a:rPr lang="en-US" sz="3399">
                <a:solidFill>
                  <a:srgbClr val="123332"/>
                </a:solidFill>
                <a:latin typeface="Shrikhand"/>
                <a:ea typeface="Shrikhand"/>
                <a:cs typeface="Shrikhand"/>
                <a:sym typeface="Shrikhand"/>
              </a:rPr>
              <a:t>Dean</a:t>
            </a:r>
          </a:p>
        </p:txBody>
      </p:sp>
      <p:sp>
        <p:nvSpPr>
          <p:cNvPr name="TextBox 14" id="14"/>
          <p:cNvSpPr txBox="true"/>
          <p:nvPr/>
        </p:nvSpPr>
        <p:spPr>
          <a:xfrm rot="0">
            <a:off x="10442901" y="5622131"/>
            <a:ext cx="1337191" cy="580390"/>
          </a:xfrm>
          <a:prstGeom prst="rect">
            <a:avLst/>
          </a:prstGeom>
        </p:spPr>
        <p:txBody>
          <a:bodyPr anchor="t" rtlCol="false" tIns="0" lIns="0" bIns="0" rIns="0">
            <a:spAutoFit/>
          </a:bodyPr>
          <a:lstStyle/>
          <a:p>
            <a:pPr algn="ctr">
              <a:lnSpc>
                <a:spcPts val="4759"/>
              </a:lnSpc>
            </a:pPr>
            <a:r>
              <a:rPr lang="en-US" sz="3399">
                <a:solidFill>
                  <a:srgbClr val="123332"/>
                </a:solidFill>
                <a:latin typeface="Shrikhand"/>
                <a:ea typeface="Shrikhand"/>
                <a:cs typeface="Shrikhand"/>
                <a:sym typeface="Shrikhand"/>
              </a:rPr>
              <a:t>Lewis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C4241"/>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23332"/>
            </a:solidFill>
          </p:spPr>
        </p:sp>
      </p:grpSp>
      <p:grpSp>
        <p:nvGrpSpPr>
          <p:cNvPr name="Group 6" id="6"/>
          <p:cNvGrpSpPr/>
          <p:nvPr/>
        </p:nvGrpSpPr>
        <p:grpSpPr>
          <a:xfrm rot="0">
            <a:off x="1047155" y="1497509"/>
            <a:ext cx="7040612" cy="880021"/>
            <a:chOff x="0" y="0"/>
            <a:chExt cx="9387483" cy="1173362"/>
          </a:xfrm>
        </p:grpSpPr>
        <p:sp>
          <p:nvSpPr>
            <p:cNvPr name="Freeform 7" id="7"/>
            <p:cNvSpPr/>
            <p:nvPr/>
          </p:nvSpPr>
          <p:spPr>
            <a:xfrm flipH="false" flipV="false" rot="0">
              <a:off x="0" y="0"/>
              <a:ext cx="9387484" cy="1173362"/>
            </a:xfrm>
            <a:custGeom>
              <a:avLst/>
              <a:gdLst/>
              <a:ahLst/>
              <a:cxnLst/>
              <a:rect r="r" b="b" t="t" l="l"/>
              <a:pathLst>
                <a:path h="1173362" w="9387484">
                  <a:moveTo>
                    <a:pt x="0" y="0"/>
                  </a:moveTo>
                  <a:lnTo>
                    <a:pt x="9387484" y="0"/>
                  </a:lnTo>
                  <a:lnTo>
                    <a:pt x="9387484" y="1173362"/>
                  </a:lnTo>
                  <a:lnTo>
                    <a:pt x="0" y="1173362"/>
                  </a:lnTo>
                  <a:close/>
                </a:path>
              </a:pathLst>
            </a:custGeom>
            <a:solidFill>
              <a:srgbClr val="000000">
                <a:alpha val="0"/>
              </a:srgbClr>
            </a:solidFill>
          </p:spPr>
        </p:sp>
        <p:sp>
          <p:nvSpPr>
            <p:cNvPr name="TextBox 8" id="8"/>
            <p:cNvSpPr txBox="true"/>
            <p:nvPr/>
          </p:nvSpPr>
          <p:spPr>
            <a:xfrm>
              <a:off x="0" y="-28575"/>
              <a:ext cx="9387483" cy="1201937"/>
            </a:xfrm>
            <a:prstGeom prst="rect">
              <a:avLst/>
            </a:prstGeom>
          </p:spPr>
          <p:txBody>
            <a:bodyPr anchor="t" rtlCol="false" tIns="0" lIns="0" bIns="0" rIns="0"/>
            <a:lstStyle/>
            <a:p>
              <a:pPr algn="l">
                <a:lnSpc>
                  <a:spcPts val="6875"/>
                </a:lnSpc>
              </a:pPr>
              <a:r>
                <a:rPr lang="en-US" sz="5500">
                  <a:solidFill>
                    <a:srgbClr val="DDC173"/>
                  </a:solidFill>
                  <a:latin typeface="Quattrocento"/>
                  <a:ea typeface="Quattrocento"/>
                  <a:cs typeface="Quattrocento"/>
                  <a:sym typeface="Quattrocento"/>
                </a:rPr>
                <a:t>Contact Laser One</a:t>
              </a:r>
            </a:p>
          </p:txBody>
        </p:sp>
      </p:grpSp>
      <p:grpSp>
        <p:nvGrpSpPr>
          <p:cNvPr name="Group 9" id="9"/>
          <p:cNvGrpSpPr/>
          <p:nvPr/>
        </p:nvGrpSpPr>
        <p:grpSpPr>
          <a:xfrm rot="0">
            <a:off x="1047155" y="3095476"/>
            <a:ext cx="7731919" cy="607454"/>
            <a:chOff x="0" y="0"/>
            <a:chExt cx="10309225" cy="809938"/>
          </a:xfrm>
        </p:grpSpPr>
        <p:sp>
          <p:nvSpPr>
            <p:cNvPr name="Freeform 10" id="10"/>
            <p:cNvSpPr/>
            <p:nvPr/>
          </p:nvSpPr>
          <p:spPr>
            <a:xfrm flipH="false" flipV="false" rot="0">
              <a:off x="0" y="0"/>
              <a:ext cx="10309225" cy="809938"/>
            </a:xfrm>
            <a:custGeom>
              <a:avLst/>
              <a:gdLst/>
              <a:ahLst/>
              <a:cxnLst/>
              <a:rect r="r" b="b" t="t" l="l"/>
              <a:pathLst>
                <a:path h="809938" w="10309225">
                  <a:moveTo>
                    <a:pt x="0" y="0"/>
                  </a:moveTo>
                  <a:lnTo>
                    <a:pt x="10309225" y="0"/>
                  </a:lnTo>
                  <a:lnTo>
                    <a:pt x="10309225" y="809938"/>
                  </a:lnTo>
                  <a:lnTo>
                    <a:pt x="0" y="809938"/>
                  </a:lnTo>
                  <a:close/>
                </a:path>
              </a:pathLst>
            </a:custGeom>
            <a:solidFill>
              <a:srgbClr val="000000">
                <a:alpha val="0"/>
              </a:srgbClr>
            </a:solidFill>
          </p:spPr>
        </p:sp>
        <p:sp>
          <p:nvSpPr>
            <p:cNvPr name="TextBox 11" id="11"/>
            <p:cNvSpPr txBox="true"/>
            <p:nvPr/>
          </p:nvSpPr>
          <p:spPr>
            <a:xfrm>
              <a:off x="0" y="-152400"/>
              <a:ext cx="10309225" cy="962338"/>
            </a:xfrm>
            <a:prstGeom prst="rect">
              <a:avLst/>
            </a:prstGeom>
          </p:spPr>
          <p:txBody>
            <a:bodyPr anchor="t" rtlCol="false" tIns="0" lIns="0" bIns="0" rIns="0"/>
            <a:lstStyle/>
            <a:p>
              <a:pPr algn="l">
                <a:lnSpc>
                  <a:spcPts val="5999"/>
                </a:lnSpc>
              </a:pPr>
              <a:r>
                <a:rPr lang="en-US" sz="3699">
                  <a:solidFill>
                    <a:srgbClr val="F9EEE7"/>
                  </a:solidFill>
                  <a:latin typeface="Quattrocento"/>
                  <a:ea typeface="Quattrocento"/>
                  <a:cs typeface="Quattrocento"/>
                  <a:sym typeface="Quattrocento"/>
                </a:rPr>
                <a:t>Reach out for a consultation.</a:t>
              </a:r>
            </a:p>
          </p:txBody>
        </p:sp>
      </p:grpSp>
      <p:grpSp>
        <p:nvGrpSpPr>
          <p:cNvPr name="Group 12" id="12"/>
          <p:cNvGrpSpPr/>
          <p:nvPr/>
        </p:nvGrpSpPr>
        <p:grpSpPr>
          <a:xfrm rot="0">
            <a:off x="2068466" y="4015845"/>
            <a:ext cx="7731919" cy="607454"/>
            <a:chOff x="0" y="0"/>
            <a:chExt cx="10309225" cy="809938"/>
          </a:xfrm>
        </p:grpSpPr>
        <p:sp>
          <p:nvSpPr>
            <p:cNvPr name="Freeform 13" id="13"/>
            <p:cNvSpPr/>
            <p:nvPr/>
          </p:nvSpPr>
          <p:spPr>
            <a:xfrm flipH="false" flipV="false" rot="0">
              <a:off x="0" y="0"/>
              <a:ext cx="10309225" cy="809938"/>
            </a:xfrm>
            <a:custGeom>
              <a:avLst/>
              <a:gdLst/>
              <a:ahLst/>
              <a:cxnLst/>
              <a:rect r="r" b="b" t="t" l="l"/>
              <a:pathLst>
                <a:path h="809938" w="10309225">
                  <a:moveTo>
                    <a:pt x="0" y="0"/>
                  </a:moveTo>
                  <a:lnTo>
                    <a:pt x="10309225" y="0"/>
                  </a:lnTo>
                  <a:lnTo>
                    <a:pt x="10309225" y="809938"/>
                  </a:lnTo>
                  <a:lnTo>
                    <a:pt x="0" y="809938"/>
                  </a:lnTo>
                  <a:close/>
                </a:path>
              </a:pathLst>
            </a:custGeom>
            <a:solidFill>
              <a:srgbClr val="000000">
                <a:alpha val="0"/>
              </a:srgbClr>
            </a:solidFill>
          </p:spPr>
        </p:sp>
        <p:sp>
          <p:nvSpPr>
            <p:cNvPr name="TextBox 14" id="14"/>
            <p:cNvSpPr txBox="true"/>
            <p:nvPr/>
          </p:nvSpPr>
          <p:spPr>
            <a:xfrm>
              <a:off x="0" y="-152400"/>
              <a:ext cx="10309225" cy="962338"/>
            </a:xfrm>
            <a:prstGeom prst="rect">
              <a:avLst/>
            </a:prstGeom>
          </p:spPr>
          <p:txBody>
            <a:bodyPr anchor="t" rtlCol="false" tIns="0" lIns="0" bIns="0" rIns="0"/>
            <a:lstStyle/>
            <a:p>
              <a:pPr algn="just">
                <a:lnSpc>
                  <a:spcPts val="5999"/>
                </a:lnSpc>
              </a:pPr>
              <a:r>
                <a:rPr lang="en-US" sz="3699" b="true">
                  <a:solidFill>
                    <a:srgbClr val="F9EEE7"/>
                  </a:solidFill>
                  <a:latin typeface="Quattrocento Bold"/>
                  <a:ea typeface="Quattrocento Bold"/>
                  <a:cs typeface="Quattrocento Bold"/>
                  <a:sym typeface="Quattrocento Bold"/>
                </a:rPr>
                <a:t> </a:t>
              </a:r>
              <a:r>
                <a:rPr lang="en-US" b="true" sz="3699">
                  <a:solidFill>
                    <a:srgbClr val="F9EEE7"/>
                  </a:solidFill>
                  <a:latin typeface="Quattrocento Bold"/>
                  <a:ea typeface="Quattrocento Bold"/>
                  <a:cs typeface="Quattrocento Bold"/>
                  <a:sym typeface="Quattrocento Bold"/>
                  <a:hlinkClick r:id="rId3" tooltip="https://laser-one.co.uk"/>
                </a:rPr>
                <a:t>laser-one.co.uk</a:t>
              </a:r>
            </a:p>
          </p:txBody>
        </p:sp>
      </p:grpSp>
      <p:grpSp>
        <p:nvGrpSpPr>
          <p:cNvPr name="Group 15" id="15"/>
          <p:cNvGrpSpPr/>
          <p:nvPr/>
        </p:nvGrpSpPr>
        <p:grpSpPr>
          <a:xfrm rot="0">
            <a:off x="2068466" y="4953588"/>
            <a:ext cx="7731919" cy="607454"/>
            <a:chOff x="0" y="0"/>
            <a:chExt cx="10309225" cy="809938"/>
          </a:xfrm>
        </p:grpSpPr>
        <p:sp>
          <p:nvSpPr>
            <p:cNvPr name="Freeform 16" id="16"/>
            <p:cNvSpPr/>
            <p:nvPr/>
          </p:nvSpPr>
          <p:spPr>
            <a:xfrm flipH="false" flipV="false" rot="0">
              <a:off x="0" y="0"/>
              <a:ext cx="10309225" cy="809938"/>
            </a:xfrm>
            <a:custGeom>
              <a:avLst/>
              <a:gdLst/>
              <a:ahLst/>
              <a:cxnLst/>
              <a:rect r="r" b="b" t="t" l="l"/>
              <a:pathLst>
                <a:path h="809938" w="10309225">
                  <a:moveTo>
                    <a:pt x="0" y="0"/>
                  </a:moveTo>
                  <a:lnTo>
                    <a:pt x="10309225" y="0"/>
                  </a:lnTo>
                  <a:lnTo>
                    <a:pt x="10309225" y="809938"/>
                  </a:lnTo>
                  <a:lnTo>
                    <a:pt x="0" y="809938"/>
                  </a:lnTo>
                  <a:close/>
                </a:path>
              </a:pathLst>
            </a:custGeom>
            <a:solidFill>
              <a:srgbClr val="000000">
                <a:alpha val="0"/>
              </a:srgbClr>
            </a:solidFill>
          </p:spPr>
        </p:sp>
        <p:sp>
          <p:nvSpPr>
            <p:cNvPr name="TextBox 17" id="17"/>
            <p:cNvSpPr txBox="true"/>
            <p:nvPr/>
          </p:nvSpPr>
          <p:spPr>
            <a:xfrm>
              <a:off x="0" y="-152400"/>
              <a:ext cx="10309225" cy="962338"/>
            </a:xfrm>
            <a:prstGeom prst="rect">
              <a:avLst/>
            </a:prstGeom>
          </p:spPr>
          <p:txBody>
            <a:bodyPr anchor="t" rtlCol="false" tIns="0" lIns="0" bIns="0" rIns="0"/>
            <a:lstStyle/>
            <a:p>
              <a:pPr algn="just">
                <a:lnSpc>
                  <a:spcPts val="5999"/>
                </a:lnSpc>
              </a:pPr>
              <a:r>
                <a:rPr lang="en-US" sz="3699" b="true">
                  <a:solidFill>
                    <a:srgbClr val="F9EEE7"/>
                  </a:solidFill>
                  <a:latin typeface="Quattrocento Bold"/>
                  <a:ea typeface="Quattrocento Bold"/>
                  <a:cs typeface="Quattrocento Bold"/>
                  <a:sym typeface="Quattrocento Bold"/>
                </a:rPr>
                <a:t> +44 01206 687407</a:t>
              </a:r>
            </a:p>
          </p:txBody>
        </p:sp>
      </p:grpSp>
      <p:grpSp>
        <p:nvGrpSpPr>
          <p:cNvPr name="Group 18" id="18"/>
          <p:cNvGrpSpPr/>
          <p:nvPr/>
        </p:nvGrpSpPr>
        <p:grpSpPr>
          <a:xfrm rot="0">
            <a:off x="2068466" y="5954653"/>
            <a:ext cx="7731919" cy="607454"/>
            <a:chOff x="0" y="0"/>
            <a:chExt cx="10309225" cy="809938"/>
          </a:xfrm>
        </p:grpSpPr>
        <p:sp>
          <p:nvSpPr>
            <p:cNvPr name="Freeform 19" id="19"/>
            <p:cNvSpPr/>
            <p:nvPr/>
          </p:nvSpPr>
          <p:spPr>
            <a:xfrm flipH="false" flipV="false" rot="0">
              <a:off x="0" y="0"/>
              <a:ext cx="10309225" cy="809938"/>
            </a:xfrm>
            <a:custGeom>
              <a:avLst/>
              <a:gdLst/>
              <a:ahLst/>
              <a:cxnLst/>
              <a:rect r="r" b="b" t="t" l="l"/>
              <a:pathLst>
                <a:path h="809938" w="10309225">
                  <a:moveTo>
                    <a:pt x="0" y="0"/>
                  </a:moveTo>
                  <a:lnTo>
                    <a:pt x="10309225" y="0"/>
                  </a:lnTo>
                  <a:lnTo>
                    <a:pt x="10309225" y="809938"/>
                  </a:lnTo>
                  <a:lnTo>
                    <a:pt x="0" y="809938"/>
                  </a:lnTo>
                  <a:close/>
                </a:path>
              </a:pathLst>
            </a:custGeom>
            <a:solidFill>
              <a:srgbClr val="000000">
                <a:alpha val="0"/>
              </a:srgbClr>
            </a:solidFill>
          </p:spPr>
        </p:sp>
        <p:sp>
          <p:nvSpPr>
            <p:cNvPr name="TextBox 20" id="20"/>
            <p:cNvSpPr txBox="true"/>
            <p:nvPr/>
          </p:nvSpPr>
          <p:spPr>
            <a:xfrm>
              <a:off x="0" y="-152400"/>
              <a:ext cx="10309225" cy="962338"/>
            </a:xfrm>
            <a:prstGeom prst="rect">
              <a:avLst/>
            </a:prstGeom>
          </p:spPr>
          <p:txBody>
            <a:bodyPr anchor="t" rtlCol="false" tIns="0" lIns="0" bIns="0" rIns="0"/>
            <a:lstStyle/>
            <a:p>
              <a:pPr algn="just">
                <a:lnSpc>
                  <a:spcPts val="5999"/>
                </a:lnSpc>
              </a:pPr>
              <a:r>
                <a:rPr lang="en-US" sz="3699" b="true">
                  <a:solidFill>
                    <a:srgbClr val="F9EEE7"/>
                  </a:solidFill>
                  <a:latin typeface="Quattrocento Bold"/>
                  <a:ea typeface="Quattrocento Bold"/>
                  <a:cs typeface="Quattrocento Bold"/>
                  <a:sym typeface="Quattrocento Bold"/>
                </a:rPr>
                <a:t>information@laser-one.co.uk</a:t>
              </a:r>
            </a:p>
          </p:txBody>
        </p:sp>
      </p:grpSp>
      <p:sp>
        <p:nvSpPr>
          <p:cNvPr name="Freeform 21" id="21"/>
          <p:cNvSpPr/>
          <p:nvPr/>
        </p:nvSpPr>
        <p:spPr>
          <a:xfrm flipH="false" flipV="false" rot="0">
            <a:off x="9518451" y="3162746"/>
            <a:ext cx="7731919" cy="5290245"/>
          </a:xfrm>
          <a:custGeom>
            <a:avLst/>
            <a:gdLst/>
            <a:ahLst/>
            <a:cxnLst/>
            <a:rect r="r" b="b" t="t" l="l"/>
            <a:pathLst>
              <a:path h="5290245" w="7731919">
                <a:moveTo>
                  <a:pt x="0" y="0"/>
                </a:moveTo>
                <a:lnTo>
                  <a:pt x="7731919" y="0"/>
                </a:lnTo>
                <a:lnTo>
                  <a:pt x="7731919" y="5290245"/>
                </a:lnTo>
                <a:lnTo>
                  <a:pt x="0" y="5290245"/>
                </a:lnTo>
                <a:lnTo>
                  <a:pt x="0" y="0"/>
                </a:lnTo>
                <a:close/>
              </a:path>
            </a:pathLst>
          </a:custGeom>
          <a:blipFill>
            <a:blip r:embed="rId4"/>
            <a:stretch>
              <a:fillRect l="0" t="-23077" r="0" b="-23077"/>
            </a:stretch>
          </a:blipFill>
        </p:spPr>
      </p:sp>
      <p:sp>
        <p:nvSpPr>
          <p:cNvPr name="Freeform 22" id="22"/>
          <p:cNvSpPr/>
          <p:nvPr/>
        </p:nvSpPr>
        <p:spPr>
          <a:xfrm flipH="false" flipV="false" rot="0">
            <a:off x="12694895" y="295073"/>
            <a:ext cx="4848607" cy="1467254"/>
          </a:xfrm>
          <a:custGeom>
            <a:avLst/>
            <a:gdLst/>
            <a:ahLst/>
            <a:cxnLst/>
            <a:rect r="r" b="b" t="t" l="l"/>
            <a:pathLst>
              <a:path h="1467254" w="4848607">
                <a:moveTo>
                  <a:pt x="0" y="0"/>
                </a:moveTo>
                <a:lnTo>
                  <a:pt x="4848606" y="0"/>
                </a:lnTo>
                <a:lnTo>
                  <a:pt x="4848606" y="1467254"/>
                </a:lnTo>
                <a:lnTo>
                  <a:pt x="0" y="1467254"/>
                </a:lnTo>
                <a:lnTo>
                  <a:pt x="0" y="0"/>
                </a:lnTo>
                <a:close/>
              </a:path>
            </a:pathLst>
          </a:custGeom>
          <a:blipFill>
            <a:blip r:embed="rId5"/>
            <a:stretch>
              <a:fillRect l="0" t="-4523" r="0" b="0"/>
            </a:stretch>
          </a:blipFill>
        </p:spPr>
      </p:sp>
      <p:grpSp>
        <p:nvGrpSpPr>
          <p:cNvPr name="Group 23" id="23"/>
          <p:cNvGrpSpPr/>
          <p:nvPr/>
        </p:nvGrpSpPr>
        <p:grpSpPr>
          <a:xfrm rot="0">
            <a:off x="1913608" y="6924057"/>
            <a:ext cx="7731919" cy="2112550"/>
            <a:chOff x="0" y="0"/>
            <a:chExt cx="10309225" cy="2816733"/>
          </a:xfrm>
        </p:grpSpPr>
        <p:sp>
          <p:nvSpPr>
            <p:cNvPr name="Freeform 24" id="24"/>
            <p:cNvSpPr/>
            <p:nvPr/>
          </p:nvSpPr>
          <p:spPr>
            <a:xfrm flipH="false" flipV="false" rot="0">
              <a:off x="0" y="0"/>
              <a:ext cx="10309225" cy="2816733"/>
            </a:xfrm>
            <a:custGeom>
              <a:avLst/>
              <a:gdLst/>
              <a:ahLst/>
              <a:cxnLst/>
              <a:rect r="r" b="b" t="t" l="l"/>
              <a:pathLst>
                <a:path h="2816733" w="10309225">
                  <a:moveTo>
                    <a:pt x="0" y="0"/>
                  </a:moveTo>
                  <a:lnTo>
                    <a:pt x="10309225" y="0"/>
                  </a:lnTo>
                  <a:lnTo>
                    <a:pt x="10309225" y="2816733"/>
                  </a:lnTo>
                  <a:lnTo>
                    <a:pt x="0" y="2816733"/>
                  </a:lnTo>
                  <a:close/>
                </a:path>
              </a:pathLst>
            </a:custGeom>
            <a:solidFill>
              <a:srgbClr val="000000">
                <a:alpha val="0"/>
              </a:srgbClr>
            </a:solidFill>
          </p:spPr>
        </p:sp>
        <p:sp>
          <p:nvSpPr>
            <p:cNvPr name="TextBox 25" id="25"/>
            <p:cNvSpPr txBox="true"/>
            <p:nvPr/>
          </p:nvSpPr>
          <p:spPr>
            <a:xfrm>
              <a:off x="0" y="-152400"/>
              <a:ext cx="10309225" cy="2969133"/>
            </a:xfrm>
            <a:prstGeom prst="rect">
              <a:avLst/>
            </a:prstGeom>
          </p:spPr>
          <p:txBody>
            <a:bodyPr anchor="t" rtlCol="false" tIns="0" lIns="0" bIns="0" rIns="0"/>
            <a:lstStyle/>
            <a:p>
              <a:pPr algn="just">
                <a:lnSpc>
                  <a:spcPts val="5997"/>
                </a:lnSpc>
              </a:pPr>
              <a:r>
                <a:rPr lang="en-US" sz="3699" b="true">
                  <a:solidFill>
                    <a:srgbClr val="F9EEE7"/>
                  </a:solidFill>
                  <a:latin typeface="Quattrocento Bold"/>
                  <a:ea typeface="Quattrocento Bold"/>
                  <a:cs typeface="Quattrocento Bold"/>
                  <a:sym typeface="Quattrocento Bold"/>
                </a:rPr>
                <a:t> Suite 4, The Treble Tile </a:t>
              </a:r>
            </a:p>
            <a:p>
              <a:pPr algn="just">
                <a:lnSpc>
                  <a:spcPts val="5997"/>
                </a:lnSpc>
              </a:pPr>
              <a:r>
                <a:rPr lang="en-US" sz="3699" b="true">
                  <a:solidFill>
                    <a:srgbClr val="F9EEE7"/>
                  </a:solidFill>
                  <a:latin typeface="Quattrocento Bold"/>
                  <a:ea typeface="Quattrocento Bold"/>
                  <a:cs typeface="Quattrocento Bold"/>
                  <a:sym typeface="Quattrocento Bold"/>
                </a:rPr>
                <a:t>Colchester Road West Bergholt </a:t>
              </a:r>
            </a:p>
            <a:p>
              <a:pPr algn="just">
                <a:lnSpc>
                  <a:spcPts val="5999"/>
                </a:lnSpc>
              </a:pPr>
              <a:r>
                <a:rPr lang="en-US" sz="3699" b="true">
                  <a:solidFill>
                    <a:srgbClr val="F9EEE7"/>
                  </a:solidFill>
                  <a:latin typeface="Quattrocento Bold"/>
                  <a:ea typeface="Quattrocento Bold"/>
                  <a:cs typeface="Quattrocento Bold"/>
                  <a:sym typeface="Quattrocento Bold"/>
                </a:rPr>
                <a:t>Colchester CO6 3JQ</a:t>
              </a:r>
            </a:p>
          </p:txBody>
        </p:sp>
      </p:grpSp>
      <p:sp>
        <p:nvSpPr>
          <p:cNvPr name="Freeform 26" id="26"/>
          <p:cNvSpPr/>
          <p:nvPr/>
        </p:nvSpPr>
        <p:spPr>
          <a:xfrm flipH="false" flipV="false" rot="0">
            <a:off x="942236" y="4015845"/>
            <a:ext cx="707906" cy="707906"/>
          </a:xfrm>
          <a:custGeom>
            <a:avLst/>
            <a:gdLst/>
            <a:ahLst/>
            <a:cxnLst/>
            <a:rect r="r" b="b" t="t" l="l"/>
            <a:pathLst>
              <a:path h="707906" w="707906">
                <a:moveTo>
                  <a:pt x="0" y="0"/>
                </a:moveTo>
                <a:lnTo>
                  <a:pt x="707905" y="0"/>
                </a:lnTo>
                <a:lnTo>
                  <a:pt x="707905" y="707906"/>
                </a:lnTo>
                <a:lnTo>
                  <a:pt x="0" y="707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27" id="27"/>
          <p:cNvSpPr/>
          <p:nvPr/>
        </p:nvSpPr>
        <p:spPr>
          <a:xfrm flipH="false" flipV="false" rot="0">
            <a:off x="967448" y="4969418"/>
            <a:ext cx="641849" cy="641849"/>
          </a:xfrm>
          <a:custGeom>
            <a:avLst/>
            <a:gdLst/>
            <a:ahLst/>
            <a:cxnLst/>
            <a:rect r="r" b="b" t="t" l="l"/>
            <a:pathLst>
              <a:path h="641849" w="641849">
                <a:moveTo>
                  <a:pt x="0" y="0"/>
                </a:moveTo>
                <a:lnTo>
                  <a:pt x="641848" y="0"/>
                </a:lnTo>
                <a:lnTo>
                  <a:pt x="641848" y="641849"/>
                </a:lnTo>
                <a:lnTo>
                  <a:pt x="0" y="64184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8" id="28"/>
          <p:cNvSpPr/>
          <p:nvPr/>
        </p:nvSpPr>
        <p:spPr>
          <a:xfrm flipH="false" flipV="false" rot="0">
            <a:off x="967448" y="5958963"/>
            <a:ext cx="699286" cy="699286"/>
          </a:xfrm>
          <a:custGeom>
            <a:avLst/>
            <a:gdLst/>
            <a:ahLst/>
            <a:cxnLst/>
            <a:rect r="r" b="b" t="t" l="l"/>
            <a:pathLst>
              <a:path h="699286" w="699286">
                <a:moveTo>
                  <a:pt x="0" y="0"/>
                </a:moveTo>
                <a:lnTo>
                  <a:pt x="699285" y="0"/>
                </a:lnTo>
                <a:lnTo>
                  <a:pt x="699285" y="699285"/>
                </a:lnTo>
                <a:lnTo>
                  <a:pt x="0" y="69928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9" id="29"/>
          <p:cNvSpPr/>
          <p:nvPr/>
        </p:nvSpPr>
        <p:spPr>
          <a:xfrm flipH="false" flipV="false" rot="0">
            <a:off x="925644" y="6974282"/>
            <a:ext cx="741090" cy="741090"/>
          </a:xfrm>
          <a:custGeom>
            <a:avLst/>
            <a:gdLst/>
            <a:ahLst/>
            <a:cxnLst/>
            <a:rect r="r" b="b" t="t" l="l"/>
            <a:pathLst>
              <a:path h="741090" w="741090">
                <a:moveTo>
                  <a:pt x="0" y="0"/>
                </a:moveTo>
                <a:lnTo>
                  <a:pt x="741089" y="0"/>
                </a:lnTo>
                <a:lnTo>
                  <a:pt x="741089" y="741090"/>
                </a:lnTo>
                <a:lnTo>
                  <a:pt x="0" y="74109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DAGk9KW0UbY</dc:identifier>
  <dcterms:modified xsi:type="dcterms:W3CDTF">2011-08-01T06:04:30Z</dcterms:modified>
  <cp:revision>1</cp:revision>
  <dc:title>LaserOne</dc:title>
</cp:coreProperties>
</file>