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DM Serif Display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spicesindia.net/us-and-chilli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014301"/>
            <a:ext cx="18288000" cy="8272699"/>
            <a:chOff x="0" y="0"/>
            <a:chExt cx="2833290" cy="12816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281658"/>
            </a:xfrm>
            <a:custGeom>
              <a:avLst/>
              <a:gdLst/>
              <a:ahLst/>
              <a:cxnLst/>
              <a:rect r="r" b="b" t="t" l="l"/>
              <a:pathLst>
                <a:path h="128165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281658"/>
                  </a:lnTo>
                  <a:lnTo>
                    <a:pt x="0" y="1281658"/>
                  </a:lnTo>
                  <a:close/>
                </a:path>
              </a:pathLst>
            </a:custGeom>
            <a:blipFill>
              <a:blip r:embed="rId2"/>
              <a:stretch>
                <a:fillRect l="0" t="-58997" r="0" b="-5899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00198" y="310205"/>
            <a:ext cx="1466316" cy="718495"/>
          </a:xfrm>
          <a:custGeom>
            <a:avLst/>
            <a:gdLst/>
            <a:ahLst/>
            <a:cxnLst/>
            <a:rect r="r" b="b" t="t" l="l"/>
            <a:pathLst>
              <a:path h="718495" w="1466316">
                <a:moveTo>
                  <a:pt x="0" y="0"/>
                </a:moveTo>
                <a:lnTo>
                  <a:pt x="1466316" y="0"/>
                </a:lnTo>
                <a:lnTo>
                  <a:pt x="1466316" y="718495"/>
                </a:lnTo>
                <a:lnTo>
                  <a:pt x="0" y="71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2930" y="9267825"/>
            <a:ext cx="15882139" cy="746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132055" y="214955"/>
            <a:ext cx="12023889" cy="246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Agrocrops</a:t>
            </a:r>
          </a:p>
          <a:p>
            <a:pPr algn="ctr">
              <a:lnSpc>
                <a:spcPts val="6579"/>
              </a:lnSpc>
            </a:pPr>
            <a:r>
              <a:rPr lang="en-US" sz="4699" u="sng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  <a:hlinkClick r:id="rId4" tooltip="https://www.spicesindia.net/us-and-chilli"/>
              </a:rPr>
              <a:t>Guntur Dry Red Chilli Exporters</a:t>
            </a:r>
          </a:p>
          <a:p>
            <a:pPr algn="ctr">
              <a:lnSpc>
                <a:spcPts val="657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389827" cy="10287000"/>
          </a:xfrm>
          <a:custGeom>
            <a:avLst/>
            <a:gdLst/>
            <a:ahLst/>
            <a:cxnLst/>
            <a:rect r="r" b="b" t="t" l="l"/>
            <a:pathLst>
              <a:path h="10287000" w="10389827">
                <a:moveTo>
                  <a:pt x="0" y="0"/>
                </a:moveTo>
                <a:lnTo>
                  <a:pt x="10389827" y="0"/>
                </a:lnTo>
                <a:lnTo>
                  <a:pt x="1038982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88" t="-3327" r="0" b="-53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0032" y="153494"/>
            <a:ext cx="1377920" cy="675181"/>
          </a:xfrm>
          <a:custGeom>
            <a:avLst/>
            <a:gdLst/>
            <a:ahLst/>
            <a:cxnLst/>
            <a:rect r="r" b="b" t="t" l="l"/>
            <a:pathLst>
              <a:path h="675181" w="1377920">
                <a:moveTo>
                  <a:pt x="0" y="0"/>
                </a:moveTo>
                <a:lnTo>
                  <a:pt x="1377920" y="0"/>
                </a:lnTo>
                <a:lnTo>
                  <a:pt x="1377920" y="675181"/>
                </a:lnTo>
                <a:lnTo>
                  <a:pt x="0" y="6751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637137" y="4522586"/>
            <a:ext cx="7898173" cy="368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Relentless focus on c</a:t>
            </a:r>
            <a:r>
              <a:rPr lang="en-US" sz="3000" u="none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hilli qua</a:t>
            </a: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lity.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Backe</a:t>
            </a:r>
            <a:r>
              <a:rPr lang="en-US" sz="3000" u="none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</a:t>
            </a: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by global farming expertise.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Supports farmers for better practices.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Emphasizes technology for quality assurance.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Dedicated to sustainable chilli production.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637137" y="2930006"/>
            <a:ext cx="7403553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Special Featurers of Guntur Dry Red Chilli Exporters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7188868"/>
          </a:xfrm>
          <a:custGeom>
            <a:avLst/>
            <a:gdLst/>
            <a:ahLst/>
            <a:cxnLst/>
            <a:rect r="r" b="b" t="t" l="l"/>
            <a:pathLst>
              <a:path h="7188868" w="18288000">
                <a:moveTo>
                  <a:pt x="0" y="0"/>
                </a:moveTo>
                <a:lnTo>
                  <a:pt x="18288000" y="0"/>
                </a:lnTo>
                <a:lnTo>
                  <a:pt x="18288000" y="7188868"/>
                </a:lnTo>
                <a:lnTo>
                  <a:pt x="0" y="7188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7143" r="0" b="-737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7406" y="507913"/>
            <a:ext cx="1622405" cy="794978"/>
          </a:xfrm>
          <a:custGeom>
            <a:avLst/>
            <a:gdLst/>
            <a:ahLst/>
            <a:cxnLst/>
            <a:rect r="r" b="b" t="t" l="l"/>
            <a:pathLst>
              <a:path h="794978" w="1622405">
                <a:moveTo>
                  <a:pt x="0" y="0"/>
                </a:moveTo>
                <a:lnTo>
                  <a:pt x="1622404" y="0"/>
                </a:lnTo>
                <a:lnTo>
                  <a:pt x="1622404" y="794978"/>
                </a:lnTo>
                <a:lnTo>
                  <a:pt x="0" y="794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68608" y="7359647"/>
            <a:ext cx="16546010" cy="2545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Address- D.No 25-16-180, 181, 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Mirichi Yard Road, Guntur, Andhra Pradesh, 522005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Email Us - contact@agrocrops.com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Call us - +91 97013 63424</a:t>
            </a:r>
          </a:p>
          <a:p>
            <a:pPr algn="ctr">
              <a:lnSpc>
                <a:spcPts val="4089"/>
              </a:lnSpc>
            </a:pPr>
            <a:r>
              <a:rPr lang="en-US" sz="2920">
                <a:solidFill>
                  <a:srgbClr val="E31E24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Website-  https://www.spicesindia.net/us-and-chilli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43028" y="7912450"/>
            <a:ext cx="7344972" cy="2374550"/>
            <a:chOff x="0" y="0"/>
            <a:chExt cx="4055763" cy="1311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55763" cy="1311184"/>
            </a:xfrm>
            <a:custGeom>
              <a:avLst/>
              <a:gdLst/>
              <a:ahLst/>
              <a:cxnLst/>
              <a:rect r="r" b="b" t="t" l="l"/>
              <a:pathLst>
                <a:path h="1311184" w="4055763">
                  <a:moveTo>
                    <a:pt x="3931303" y="1311184"/>
                  </a:moveTo>
                  <a:lnTo>
                    <a:pt x="124460" y="1311184"/>
                  </a:lnTo>
                  <a:cubicBezTo>
                    <a:pt x="55880" y="1311184"/>
                    <a:pt x="0" y="1255304"/>
                    <a:pt x="0" y="11867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31303" y="0"/>
                  </a:lnTo>
                  <a:cubicBezTo>
                    <a:pt x="3999883" y="0"/>
                    <a:pt x="4055763" y="55880"/>
                    <a:pt x="4055763" y="124460"/>
                  </a:cubicBezTo>
                  <a:lnTo>
                    <a:pt x="4055763" y="1186724"/>
                  </a:lnTo>
                  <a:cubicBezTo>
                    <a:pt x="4055763" y="1255304"/>
                    <a:pt x="3999883" y="1311184"/>
                    <a:pt x="3931303" y="1311184"/>
                  </a:cubicBezTo>
                  <a:close/>
                </a:path>
              </a:pathLst>
            </a:custGeom>
            <a:solidFill>
              <a:srgbClr val="E31E2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 l="-16853" t="-22675" r="0" b="-1556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38904"/>
            <a:ext cx="1359711" cy="666259"/>
          </a:xfrm>
          <a:custGeom>
            <a:avLst/>
            <a:gdLst/>
            <a:ahLst/>
            <a:cxnLst/>
            <a:rect r="r" b="b" t="t" l="l"/>
            <a:pathLst>
              <a:path h="666259" w="1359711">
                <a:moveTo>
                  <a:pt x="0" y="0"/>
                </a:moveTo>
                <a:lnTo>
                  <a:pt x="1359711" y="0"/>
                </a:lnTo>
                <a:lnTo>
                  <a:pt x="1359711" y="666258"/>
                </a:lnTo>
                <a:lnTo>
                  <a:pt x="0" y="666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318417" y="8150575"/>
            <a:ext cx="5969583" cy="110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071"/>
              </a:lnSpc>
            </a:pPr>
            <a:r>
              <a:rPr lang="en-US" sz="8869">
                <a:solidFill>
                  <a:srgbClr val="E9E7E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You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251029" y="9467571"/>
            <a:ext cx="7036971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Visit - https://www.spicesindia.net/us-and-chilli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DAGKEcH5hM0</dc:identifier>
  <dcterms:modified xsi:type="dcterms:W3CDTF">2011-08-01T06:04:30Z</dcterms:modified>
  <cp:revision>1</cp:revision>
  <dc:title>Guntur Dry Red Chilli Exporters</dc:title>
</cp:coreProperties>
</file>