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4/24/2025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customer-rebate/" TargetMode="External"/><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Top 5 Benefits of Using B2B Price Optimization and Management Software</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5B54D-30DA-74ED-76E5-1673BF3630B7}"/>
              </a:ext>
            </a:extLst>
          </p:cNvPr>
          <p:cNvSpPr txBox="1"/>
          <p:nvPr/>
        </p:nvSpPr>
        <p:spPr>
          <a:xfrm>
            <a:off x="2500" y="0"/>
            <a:ext cx="12189500" cy="6919843"/>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Businesses operating in today's competitive B2B sector need to base their pricing decisions on data to keep profits stable while responding to market transformations. B2B price optimization and management software makes its appearance to handle these activities. Using smart pricing solutions enables organizations to make greater profits through increased margins along with better market reaction and operational efficiency. A review of the main advantages which emerge from using this revolutionary solution.</a:t>
            </a:r>
            <a:endParaRPr lang="en-US" sz="1600"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1. Data-Driven Pricing Decisions</a:t>
            </a:r>
            <a:endParaRPr lang="en-US" sz="1600" b="1" dirty="0">
              <a:effectLst/>
            </a:endParaRPr>
          </a:p>
          <a:p>
            <a:pPr rtl="0">
              <a:buNone/>
            </a:pPr>
            <a:r>
              <a:rPr lang="en-US" sz="1800" b="1" i="0" u="sng" strike="noStrike" dirty="0">
                <a:solidFill>
                  <a:srgbClr val="1155CC"/>
                </a:solidFill>
                <a:effectLst/>
                <a:latin typeface="Arial" panose="020B0604020202020204" pitchFamily="34" charset="0"/>
                <a:hlinkClick r:id="rId2"/>
              </a:rPr>
              <a:t>B2B price optimization and management software</a:t>
            </a:r>
            <a:r>
              <a:rPr lang="en-US" sz="1800" b="0" i="0" u="none" strike="noStrike" dirty="0">
                <a:solidFill>
                  <a:srgbClr val="000000"/>
                </a:solidFill>
                <a:effectLst/>
                <a:latin typeface="Arial" panose="020B0604020202020204" pitchFamily="34" charset="0"/>
              </a:rPr>
              <a:t> fetches ideal prices through the assessment of historical records and competitor data combined with real-time market information. Businesses maintain competitive standing through this approach which prevents both high and low pricing of their products. Organizations transition to pricing as a strategic component which supersedes erratic decision-making.</a:t>
            </a:r>
            <a:endParaRPr lang="en-US" sz="1600"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2. Enhanced Profitability</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dynamic adjustment of prices according to customer demands and inventory needs and business segmentation enables organizations to achieve substantial revenue growth. The software system allows detailed price adjustments between different product categories and geographical areas so every enterprise agreement serves as a positive income increase.</a:t>
            </a:r>
            <a:endParaRPr lang="en-US" sz="1600" b="0" dirty="0">
              <a:effectLst/>
            </a:endParaRPr>
          </a:p>
          <a:p>
            <a:pPr rtl="0">
              <a:spcBef>
                <a:spcPts val="1400"/>
              </a:spcBef>
              <a:spcAft>
                <a:spcPts val="400"/>
              </a:spcAft>
              <a:buNone/>
            </a:pPr>
            <a:r>
              <a:rPr lang="en-US" sz="1800" b="1" i="0" u="none" strike="noStrike" dirty="0">
                <a:solidFill>
                  <a:srgbClr val="000000"/>
                </a:solidFill>
                <a:effectLst/>
                <a:latin typeface="Arial" panose="020B0604020202020204" pitchFamily="34" charset="0"/>
              </a:rPr>
              <a:t>3. Seamless Integration with Rebate and Promotion Tools</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Certain modern pricing tools connect with both </a:t>
            </a:r>
            <a:r>
              <a:rPr lang="en-US" sz="1800" b="1" i="0" u="sng" strike="noStrike" dirty="0">
                <a:solidFill>
                  <a:srgbClr val="1155CC"/>
                </a:solidFill>
                <a:effectLst/>
                <a:latin typeface="Arial" panose="020B0604020202020204" pitchFamily="34" charset="0"/>
                <a:hlinkClick r:id="rId3"/>
              </a:rPr>
              <a:t>customer rebate management software</a:t>
            </a:r>
            <a:r>
              <a:rPr lang="en-US" sz="1800" b="0" i="0" u="none" strike="noStrike" dirty="0">
                <a:solidFill>
                  <a:srgbClr val="000000"/>
                </a:solidFill>
                <a:effectLst/>
                <a:latin typeface="Arial" panose="020B0604020202020204" pitchFamily="34" charset="0"/>
              </a:rPr>
              <a:t> and promotion planning software to enable businesses to design synchronized pricing approaches alongside promotional events. The proper alignment of discounts with pricing objectives helps reduce revenue loss thus achieving maximum return on investment goals.</a:t>
            </a:r>
            <a:endParaRPr lang="en-US" sz="1600" b="0" dirty="0">
              <a:effectLst/>
            </a:endParaRPr>
          </a:p>
          <a:p>
            <a:pPr>
              <a:buNone/>
            </a:pPr>
            <a:endParaRPr lang="en-US" sz="1600" dirty="0"/>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4996240"/>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4. Improved Sales Team Efficiency</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Automated pricing recommendations together with deal guidance help sales teams work more efficiently during price compromises and deal approvals. Custom deals close quicker and business representatives close them with increased certainty because they receive optimized prices instantly together with margin clarity.</a:t>
            </a:r>
          </a:p>
          <a:p>
            <a:pPr rtl="0">
              <a:buNone/>
            </a:pPr>
            <a:br>
              <a:rPr lang="en-US" sz="1600" b="0" dirty="0">
                <a:effectLst/>
              </a:rPr>
            </a:br>
            <a:r>
              <a:rPr lang="en-US" sz="1800" b="1" i="0" u="none" strike="noStrike" dirty="0">
                <a:solidFill>
                  <a:srgbClr val="000000"/>
                </a:solidFill>
                <a:effectLst/>
                <a:latin typeface="Arial" panose="020B0604020202020204" pitchFamily="34" charset="0"/>
              </a:rPr>
              <a:t>5. Better Customer Relationships</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When companies provide clear and uniform prices to their clients they establish trust throughout the customer base. Businesses should use B2B price optimization tools to create specialized prices for different customer segments without sacrificing fair and predictable offerings. The combination of data from customer rebate management software shows organizations how to monitor incentive programs effectively to provide excellent service for long-term business clients.</a:t>
            </a:r>
            <a:endParaRPr lang="en-US" sz="1600" b="0" dirty="0">
              <a:effectLst/>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complex nature of B2B operations forces organizations to abandon traditional pricing strategies. Businesses acquire the ability to make profitable price decisions at heightened speed through B2B price optimization management software. The software solution becomes a complete sustainable growth and enhanced satisfaction toolkit when it integrates </a:t>
            </a:r>
            <a:r>
              <a:rPr lang="en-US" sz="1800" b="1" i="0" u="sng" strike="noStrike" dirty="0">
                <a:solidFill>
                  <a:srgbClr val="1155CC"/>
                </a:solidFill>
                <a:effectLst/>
                <a:latin typeface="Arial" panose="020B0604020202020204" pitchFamily="34" charset="0"/>
                <a:hlinkClick r:id="rId2"/>
              </a:rPr>
              <a:t>promotion planning software</a:t>
            </a:r>
            <a:r>
              <a:rPr lang="en-US" sz="1800" b="0" i="0" u="none" strike="noStrike" dirty="0">
                <a:solidFill>
                  <a:srgbClr val="000000"/>
                </a:solidFill>
                <a:effectLst/>
                <a:latin typeface="Arial" panose="020B0604020202020204" pitchFamily="34" charset="0"/>
              </a:rPr>
              <a:t> and customer rebate management software.</a:t>
            </a:r>
            <a:endParaRPr lang="en-US" sz="1600" b="0" dirty="0">
              <a:effectLst/>
            </a:endParaRPr>
          </a:p>
          <a:p>
            <a:pPr>
              <a:buNone/>
            </a:pPr>
            <a:endParaRPr lang="en-US" sz="1600"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TotalTime>
  <Words>490</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Top 5 Benefits of Using B2B Price Optimization and Management Software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7</cp:revision>
  <dcterms:created xsi:type="dcterms:W3CDTF">2025-03-19T07:42:19Z</dcterms:created>
  <dcterms:modified xsi:type="dcterms:W3CDTF">2025-04-24T06:47:15Z</dcterms:modified>
</cp:coreProperties>
</file>