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4/4/2025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promotions/" TargetMode="External"/><Relationship Id="rId2" Type="http://schemas.openxmlformats.org/officeDocument/2006/relationships/hyperlink" Target="https://www.ima360.com/customer-rebat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AI-Powered Customer Rebate Management Software: Key Benefits for Businesses</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5B54D-30DA-74ED-76E5-1673BF3630B7}"/>
              </a:ext>
            </a:extLst>
          </p:cNvPr>
          <p:cNvSpPr txBox="1"/>
          <p:nvPr/>
        </p:nvSpPr>
        <p:spPr>
          <a:xfrm>
            <a:off x="2500" y="0"/>
            <a:ext cx="12189500" cy="7520007"/>
          </a:xfrm>
          <a:prstGeom prst="rect">
            <a:avLst/>
          </a:prstGeom>
          <a:noFill/>
        </p:spPr>
        <p:txBody>
          <a:bodyPr wrap="square">
            <a:spAutoFit/>
          </a:bodyPr>
          <a:lstStyle/>
          <a:p>
            <a:pPr rtl="0">
              <a:buNone/>
            </a:pPr>
            <a:r>
              <a:rPr lang="en-US" sz="1600" b="0" i="0" u="none" strike="noStrike" dirty="0">
                <a:solidFill>
                  <a:srgbClr val="000000"/>
                </a:solidFill>
                <a:effectLst/>
                <a:latin typeface="Arial" panose="020B0604020202020204" pitchFamily="34" charset="0"/>
              </a:rPr>
              <a:t>Businesses must embrace advanced technologies because they serve to boost their operational efficiency and revenue growth in today's competitive marketplace. AI-powered customer rebate management software now helps businesses manage complicated rebate programs efficiently and reduce mistakes while enhancing their rebate returns. This paper evaluates how businesses benefit from AI rebate management tools and their influence on B2B pricing procedures and marketing promotional scheduling.</a:t>
            </a:r>
            <a:endParaRPr lang="en-US" sz="1600" b="0" dirty="0">
              <a:effectLst/>
            </a:endParaRPr>
          </a:p>
          <a:p>
            <a:pPr rtl="0">
              <a:spcBef>
                <a:spcPts val="1800"/>
              </a:spcBef>
              <a:spcAft>
                <a:spcPts val="600"/>
              </a:spcAft>
              <a:buNone/>
            </a:pPr>
            <a:r>
              <a:rPr lang="en-US" sz="1600" b="1" i="0" u="none" strike="noStrike" dirty="0">
                <a:solidFill>
                  <a:srgbClr val="000000"/>
                </a:solidFill>
                <a:effectLst/>
                <a:latin typeface="Arial" panose="020B0604020202020204" pitchFamily="34" charset="0"/>
              </a:rPr>
              <a:t>1. Enhanced Accuracy and Efficiency</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Manual rebate operations suffer from time-consuming manual work as well as errors due to human intervention. AI-driven </a:t>
            </a:r>
            <a:r>
              <a:rPr lang="en-US" sz="1600" b="1" i="0" u="sng" strike="noStrike" dirty="0">
                <a:solidFill>
                  <a:srgbClr val="1155CC"/>
                </a:solidFill>
                <a:effectLst/>
                <a:latin typeface="Arial" panose="020B0604020202020204" pitchFamily="34" charset="0"/>
                <a:hlinkClick r:id="rId2"/>
              </a:rPr>
              <a:t>customer rebate management software</a:t>
            </a:r>
            <a:r>
              <a:rPr lang="en-US" sz="1600" b="0" i="0" u="none" strike="noStrike" dirty="0">
                <a:solidFill>
                  <a:srgbClr val="000000"/>
                </a:solidFill>
                <a:effectLst/>
                <a:latin typeface="Arial" panose="020B0604020202020204" pitchFamily="34" charset="0"/>
              </a:rPr>
              <a:t> performs automatic computations that produce accurate rebate payouts at the right time. Business operations become more efficient when implantation takes place since it eliminates administrative tasks which enables management to concentrate on their strategic growth plans.</a:t>
            </a:r>
            <a:endParaRPr lang="en-US" sz="1600" b="0" dirty="0">
              <a:effectLst/>
            </a:endParaRPr>
          </a:p>
          <a:p>
            <a:pPr rtl="0">
              <a:spcBef>
                <a:spcPts val="1600"/>
              </a:spcBef>
              <a:spcAft>
                <a:spcPts val="400"/>
              </a:spcAft>
              <a:buNone/>
            </a:pPr>
            <a:r>
              <a:rPr lang="en-US" sz="1600" b="1" i="0" u="none" strike="noStrike" dirty="0">
                <a:solidFill>
                  <a:srgbClr val="000000"/>
                </a:solidFill>
                <a:effectLst/>
                <a:latin typeface="Arial" panose="020B0604020202020204" pitchFamily="34" charset="0"/>
              </a:rPr>
              <a:t>2. Improved B2B Price Optimization and Management</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Pricing strategies stand as essential business tools for keeping competitive positions in the B2B market. The system uses AI to evaluate market information alongside customer buying patterns and business histories to find better pricing approaches. The combination of B2B price optimization with management software allows organizations to create rebate programs that minimize costs and draw in and keep clients through competitive rates.</a:t>
            </a:r>
            <a:endParaRPr lang="en-US" sz="1600" b="0" dirty="0">
              <a:effectLst/>
            </a:endParaRPr>
          </a:p>
          <a:p>
            <a:pPr rtl="0">
              <a:spcBef>
                <a:spcPts val="1400"/>
              </a:spcBef>
              <a:spcAft>
                <a:spcPts val="400"/>
              </a:spcAft>
              <a:buNone/>
            </a:pPr>
            <a:r>
              <a:rPr lang="en-US" sz="1600" b="1" i="0" u="none" strike="noStrike" dirty="0">
                <a:solidFill>
                  <a:srgbClr val="000000"/>
                </a:solidFill>
                <a:effectLst/>
                <a:latin typeface="Arial" panose="020B0604020202020204" pitchFamily="34" charset="0"/>
              </a:rPr>
              <a:t>3. Real-Time Data Analysis for Better Decision-Making</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Artificial intelligence technologies deliver instantaneous information about rebate outcomes as well as customer interactions and sales effects. Businesses whose operations depend on advanced analytics can modify rebate structures to adapt to changing market situations. The data-based approach helps maintain profitable rebate programs while remaining effective.</a:t>
            </a:r>
            <a:endParaRPr lang="en-US" sz="1600" b="0" dirty="0">
              <a:effectLst/>
            </a:endParaRPr>
          </a:p>
          <a:p>
            <a:pPr rtl="0">
              <a:spcBef>
                <a:spcPts val="1400"/>
              </a:spcBef>
              <a:spcAft>
                <a:spcPts val="400"/>
              </a:spcAft>
              <a:buNone/>
            </a:pPr>
            <a:r>
              <a:rPr lang="en-US" sz="1600" b="1" i="0" u="none" strike="noStrike" dirty="0">
                <a:solidFill>
                  <a:srgbClr val="000000"/>
                </a:solidFill>
                <a:effectLst/>
                <a:latin typeface="Arial" panose="020B0604020202020204" pitchFamily="34" charset="0"/>
              </a:rPr>
              <a:t>4. Seamless Promotion Planning and Execution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Effective rebate programs enhance existing marketing and sales strategies. Businesses should combine </a:t>
            </a:r>
            <a:r>
              <a:rPr lang="en-US" sz="1600" b="1" i="0" u="sng" strike="noStrike" dirty="0">
                <a:solidFill>
                  <a:srgbClr val="1155CC"/>
                </a:solidFill>
                <a:effectLst/>
                <a:latin typeface="Arial" panose="020B0604020202020204" pitchFamily="34" charset="0"/>
                <a:hlinkClick r:id="rId3"/>
              </a:rPr>
              <a:t>promotion planning software</a:t>
            </a:r>
            <a:r>
              <a:rPr lang="en-US" sz="1600" b="0" i="0" u="none" strike="noStrike" dirty="0">
                <a:solidFill>
                  <a:srgbClr val="000000"/>
                </a:solidFill>
                <a:effectLst/>
                <a:latin typeface="Arial" panose="020B0604020202020204" pitchFamily="34" charset="0"/>
              </a:rPr>
              <a:t> with AI-powered rebate management to create specific promotional strategies which maximize customer involvement and sales achievement. The application of AI-enabled insights enables organizations to pick optimum rebate frameworks and maximize their promotional spending while enhancing the return on marketing investment.</a:t>
            </a:r>
            <a:endParaRPr lang="en-US" sz="1600" b="0" dirty="0">
              <a:effectLst/>
            </a:endParaRPr>
          </a:p>
          <a:p>
            <a:pPr>
              <a:buNone/>
            </a:pPr>
            <a:br>
              <a:rPr lang="en-US" sz="1600" dirty="0"/>
            </a:br>
            <a:br>
              <a:rPr lang="en-US" sz="1600" dirty="0"/>
            </a:br>
            <a:endParaRPr lang="en-US" sz="1600" dirty="0"/>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5257850"/>
          </a:xfrm>
          <a:prstGeom prst="rect">
            <a:avLst/>
          </a:prstGeom>
          <a:noFill/>
        </p:spPr>
        <p:txBody>
          <a:bodyPr wrap="square">
            <a:spAutoFit/>
          </a:bodyPr>
          <a:lstStyle/>
          <a:p>
            <a:pPr rtl="0">
              <a:spcBef>
                <a:spcPts val="1400"/>
              </a:spcBef>
              <a:spcAft>
                <a:spcPts val="400"/>
              </a:spcAft>
              <a:buNone/>
            </a:pPr>
            <a:r>
              <a:rPr lang="en-US" sz="1600" b="1" i="0" u="none" strike="noStrike" dirty="0">
                <a:solidFill>
                  <a:srgbClr val="000000"/>
                </a:solidFill>
                <a:effectLst/>
                <a:latin typeface="Arial" panose="020B0604020202020204" pitchFamily="34" charset="0"/>
              </a:rPr>
              <a:t>5. Enhanced Compliance and Audit Readiness</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An organization's ability to follow regulations exists as a fundamental requirement of rebate management systems. The AI technology guarantees compliance standards through complete record management and automated audit capability which simultaneously safeguards businesses from regulatory violations. Businesses benefit from this measure because it shields them from possible financial and legal consequences.</a:t>
            </a:r>
            <a:endParaRPr lang="en-US" sz="1600" b="0" dirty="0">
              <a:effectLst/>
            </a:endParaRPr>
          </a:p>
          <a:p>
            <a:pPr rtl="0">
              <a:spcBef>
                <a:spcPts val="1400"/>
              </a:spcBef>
              <a:spcAft>
                <a:spcPts val="400"/>
              </a:spcAft>
              <a:buNone/>
            </a:pPr>
            <a:r>
              <a:rPr lang="en-US" sz="1600" b="1" i="0" u="none" strike="noStrike" dirty="0">
                <a:solidFill>
                  <a:srgbClr val="000000"/>
                </a:solidFill>
                <a:effectLst/>
                <a:latin typeface="Arial" panose="020B0604020202020204" pitchFamily="34" charset="0"/>
              </a:rPr>
              <a:t>6. Scalability and Customization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Enterprise rebate programs emerge as increasingly complex when organizations expand. Rebate management systems driven by artificial intelligence enable customization features that permit organizations to create rebate approaches which match their business requirements alongside their various client divisions. Businesses maintain flexibility through their rebate programs which lets them adjust their rebate strategies according to shifts in market needs.</a:t>
            </a:r>
            <a:endParaRPr lang="en-US" sz="1600" b="0" dirty="0">
              <a:effectLst/>
            </a:endParaRPr>
          </a:p>
          <a:p>
            <a:pPr rtl="0">
              <a:spcBef>
                <a:spcPts val="1200"/>
              </a:spcBef>
              <a:spcAft>
                <a:spcPts val="400"/>
              </a:spcAft>
              <a:buNone/>
            </a:pPr>
            <a:r>
              <a:rPr lang="en-US" sz="16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The adoption of AI-powered customer rebate management software transforms everyday business operations through enhanced efficiency combined with precise accuracy and higher profitability. Interest-based </a:t>
            </a:r>
            <a:r>
              <a:rPr lang="en-US" sz="1600" b="1" i="0" u="sng" strike="noStrike" dirty="0">
                <a:solidFill>
                  <a:srgbClr val="1155CC"/>
                </a:solidFill>
                <a:effectLst/>
                <a:latin typeface="Arial" panose="020B0604020202020204" pitchFamily="34" charset="0"/>
                <a:hlinkClick r:id="rId2"/>
              </a:rPr>
              <a:t>B2B price optimization and management software</a:t>
            </a:r>
            <a:r>
              <a:rPr lang="en-US" sz="1600" b="0" i="0" u="none" strike="noStrike" dirty="0">
                <a:solidFill>
                  <a:srgbClr val="000000"/>
                </a:solidFill>
                <a:effectLst/>
                <a:latin typeface="Arial" panose="020B0604020202020204" pitchFamily="34" charset="0"/>
              </a:rPr>
              <a:t> together with promotion planning software enables organizations to create data-fueled rebate policies which boost customer loyalty and boost enduring business expansion. Businesses must invest in AI-driven rebate management since competitive success in the modern market depends on it.</a:t>
            </a:r>
            <a:endParaRPr lang="en-US" sz="1600" b="0" dirty="0">
              <a:effectLst/>
            </a:endParaRPr>
          </a:p>
          <a:p>
            <a:pPr>
              <a:buNone/>
            </a:pPr>
            <a:br>
              <a:rPr lang="en-US" sz="1600" dirty="0"/>
            </a:br>
            <a:br>
              <a:rPr lang="en-US" sz="1600" dirty="0"/>
            </a:br>
            <a:endParaRPr lang="en-US" sz="1600"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594</Words>
  <Application>Microsoft Office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AI-Powered Customer Rebate Management Software: Key Benefits for Businesses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5</cp:revision>
  <dcterms:created xsi:type="dcterms:W3CDTF">2025-03-19T07:42:19Z</dcterms:created>
  <dcterms:modified xsi:type="dcterms:W3CDTF">2025-04-04T10:30:44Z</dcterms:modified>
</cp:coreProperties>
</file>