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rgbClr val="262A33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50" b="0" i="0">
                <a:solidFill>
                  <a:srgbClr val="454545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rgbClr val="262A33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50" b="0" i="0">
                <a:solidFill>
                  <a:srgbClr val="454545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rgbClr val="262A33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rgbClr val="262A33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3589813" y="9443556"/>
            <a:ext cx="4698365" cy="630555"/>
          </a:xfrm>
          <a:custGeom>
            <a:avLst/>
            <a:gdLst/>
            <a:ahLst/>
            <a:cxnLst/>
            <a:rect l="l" t="t" r="r" b="b"/>
            <a:pathLst>
              <a:path w="4698365" h="630554">
                <a:moveTo>
                  <a:pt x="4531187" y="629978"/>
                </a:moveTo>
                <a:lnTo>
                  <a:pt x="314980" y="629978"/>
                </a:lnTo>
                <a:lnTo>
                  <a:pt x="265418" y="626066"/>
                </a:lnTo>
                <a:lnTo>
                  <a:pt x="217517" y="614526"/>
                </a:lnTo>
                <a:lnTo>
                  <a:pt x="172125" y="595723"/>
                </a:lnTo>
                <a:lnTo>
                  <a:pt x="130091" y="570006"/>
                </a:lnTo>
                <a:lnTo>
                  <a:pt x="92262" y="537728"/>
                </a:lnTo>
                <a:lnTo>
                  <a:pt x="59984" y="499900"/>
                </a:lnTo>
                <a:lnTo>
                  <a:pt x="34268" y="457865"/>
                </a:lnTo>
                <a:lnTo>
                  <a:pt x="15464" y="412473"/>
                </a:lnTo>
                <a:lnTo>
                  <a:pt x="3924" y="364572"/>
                </a:lnTo>
                <a:lnTo>
                  <a:pt x="0" y="315010"/>
                </a:lnTo>
                <a:lnTo>
                  <a:pt x="3924" y="265434"/>
                </a:lnTo>
                <a:lnTo>
                  <a:pt x="15464" y="217524"/>
                </a:lnTo>
                <a:lnTo>
                  <a:pt x="34268" y="172127"/>
                </a:lnTo>
                <a:lnTo>
                  <a:pt x="59984" y="130091"/>
                </a:lnTo>
                <a:lnTo>
                  <a:pt x="92262" y="92262"/>
                </a:lnTo>
                <a:lnTo>
                  <a:pt x="130091" y="59984"/>
                </a:lnTo>
                <a:lnTo>
                  <a:pt x="172125" y="34268"/>
                </a:lnTo>
                <a:lnTo>
                  <a:pt x="217517" y="15464"/>
                </a:lnTo>
                <a:lnTo>
                  <a:pt x="265418" y="3924"/>
                </a:lnTo>
                <a:lnTo>
                  <a:pt x="314980" y="0"/>
                </a:lnTo>
                <a:lnTo>
                  <a:pt x="4531187" y="0"/>
                </a:lnTo>
                <a:lnTo>
                  <a:pt x="4580760" y="3924"/>
                </a:lnTo>
                <a:lnTo>
                  <a:pt x="4628663" y="15464"/>
                </a:lnTo>
                <a:lnTo>
                  <a:pt x="4674050" y="34268"/>
                </a:lnTo>
                <a:lnTo>
                  <a:pt x="4698187" y="49036"/>
                </a:lnTo>
                <a:lnTo>
                  <a:pt x="4698187" y="580954"/>
                </a:lnTo>
                <a:lnTo>
                  <a:pt x="4674050" y="595723"/>
                </a:lnTo>
                <a:lnTo>
                  <a:pt x="4628663" y="614526"/>
                </a:lnTo>
                <a:lnTo>
                  <a:pt x="4580760" y="626066"/>
                </a:lnTo>
                <a:lnTo>
                  <a:pt x="4531187" y="629978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4737506" y="8705484"/>
            <a:ext cx="3550920" cy="630555"/>
          </a:xfrm>
          <a:custGeom>
            <a:avLst/>
            <a:gdLst/>
            <a:ahLst/>
            <a:cxnLst/>
            <a:rect l="l" t="t" r="r" b="b"/>
            <a:pathLst>
              <a:path w="3550919" h="630554">
                <a:moveTo>
                  <a:pt x="3550493" y="629991"/>
                </a:moveTo>
                <a:lnTo>
                  <a:pt x="314980" y="629978"/>
                </a:lnTo>
                <a:lnTo>
                  <a:pt x="265418" y="626066"/>
                </a:lnTo>
                <a:lnTo>
                  <a:pt x="217517" y="614526"/>
                </a:lnTo>
                <a:lnTo>
                  <a:pt x="172125" y="595723"/>
                </a:lnTo>
                <a:lnTo>
                  <a:pt x="130091" y="570006"/>
                </a:lnTo>
                <a:lnTo>
                  <a:pt x="92262" y="537728"/>
                </a:lnTo>
                <a:lnTo>
                  <a:pt x="59984" y="499900"/>
                </a:lnTo>
                <a:lnTo>
                  <a:pt x="34268" y="457865"/>
                </a:lnTo>
                <a:lnTo>
                  <a:pt x="15464" y="412473"/>
                </a:lnTo>
                <a:lnTo>
                  <a:pt x="3924" y="364572"/>
                </a:lnTo>
                <a:lnTo>
                  <a:pt x="0" y="315010"/>
                </a:lnTo>
                <a:lnTo>
                  <a:pt x="3924" y="265434"/>
                </a:lnTo>
                <a:lnTo>
                  <a:pt x="15464" y="217524"/>
                </a:lnTo>
                <a:lnTo>
                  <a:pt x="34268" y="172127"/>
                </a:lnTo>
                <a:lnTo>
                  <a:pt x="59984" y="130091"/>
                </a:lnTo>
                <a:lnTo>
                  <a:pt x="92262" y="92262"/>
                </a:lnTo>
                <a:lnTo>
                  <a:pt x="130091" y="59984"/>
                </a:lnTo>
                <a:lnTo>
                  <a:pt x="172125" y="34268"/>
                </a:lnTo>
                <a:lnTo>
                  <a:pt x="217517" y="15464"/>
                </a:lnTo>
                <a:lnTo>
                  <a:pt x="265418" y="3924"/>
                </a:lnTo>
                <a:lnTo>
                  <a:pt x="314980" y="0"/>
                </a:lnTo>
                <a:lnTo>
                  <a:pt x="3550493" y="0"/>
                </a:lnTo>
                <a:lnTo>
                  <a:pt x="3550493" y="629991"/>
                </a:lnTo>
                <a:close/>
              </a:path>
            </a:pathLst>
          </a:custGeom>
          <a:solidFill>
            <a:srgbClr val="FFD0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2596560" y="951234"/>
            <a:ext cx="593725" cy="593725"/>
          </a:xfrm>
          <a:custGeom>
            <a:avLst/>
            <a:gdLst/>
            <a:ahLst/>
            <a:cxnLst/>
            <a:rect l="l" t="t" r="r" b="b"/>
            <a:pathLst>
              <a:path w="593725" h="593725">
                <a:moveTo>
                  <a:pt x="296600" y="593213"/>
                </a:moveTo>
                <a:lnTo>
                  <a:pt x="248485" y="589331"/>
                </a:lnTo>
                <a:lnTo>
                  <a:pt x="202843" y="578092"/>
                </a:lnTo>
                <a:lnTo>
                  <a:pt x="160286" y="560107"/>
                </a:lnTo>
                <a:lnTo>
                  <a:pt x="121422" y="535986"/>
                </a:lnTo>
                <a:lnTo>
                  <a:pt x="86864" y="506339"/>
                </a:lnTo>
                <a:lnTo>
                  <a:pt x="57220" y="471779"/>
                </a:lnTo>
                <a:lnTo>
                  <a:pt x="33101" y="432915"/>
                </a:lnTo>
                <a:lnTo>
                  <a:pt x="15118" y="390357"/>
                </a:lnTo>
                <a:lnTo>
                  <a:pt x="3881" y="344718"/>
                </a:lnTo>
                <a:lnTo>
                  <a:pt x="0" y="296606"/>
                </a:lnTo>
                <a:lnTo>
                  <a:pt x="3881" y="248495"/>
                </a:lnTo>
                <a:lnTo>
                  <a:pt x="15118" y="202856"/>
                </a:lnTo>
                <a:lnTo>
                  <a:pt x="33101" y="160298"/>
                </a:lnTo>
                <a:lnTo>
                  <a:pt x="57220" y="121434"/>
                </a:lnTo>
                <a:lnTo>
                  <a:pt x="86864" y="86874"/>
                </a:lnTo>
                <a:lnTo>
                  <a:pt x="121422" y="57227"/>
                </a:lnTo>
                <a:lnTo>
                  <a:pt x="160286" y="33106"/>
                </a:lnTo>
                <a:lnTo>
                  <a:pt x="202843" y="15121"/>
                </a:lnTo>
                <a:lnTo>
                  <a:pt x="248485" y="3882"/>
                </a:lnTo>
                <a:lnTo>
                  <a:pt x="296600" y="0"/>
                </a:lnTo>
                <a:lnTo>
                  <a:pt x="344708" y="3882"/>
                </a:lnTo>
                <a:lnTo>
                  <a:pt x="390346" y="15121"/>
                </a:lnTo>
                <a:lnTo>
                  <a:pt x="432902" y="33106"/>
                </a:lnTo>
                <a:lnTo>
                  <a:pt x="471765" y="57227"/>
                </a:lnTo>
                <a:lnTo>
                  <a:pt x="506326" y="86874"/>
                </a:lnTo>
                <a:lnTo>
                  <a:pt x="535972" y="121434"/>
                </a:lnTo>
                <a:lnTo>
                  <a:pt x="560094" y="160298"/>
                </a:lnTo>
                <a:lnTo>
                  <a:pt x="578079" y="202856"/>
                </a:lnTo>
                <a:lnTo>
                  <a:pt x="589319" y="248495"/>
                </a:lnTo>
                <a:lnTo>
                  <a:pt x="593201" y="296606"/>
                </a:lnTo>
                <a:lnTo>
                  <a:pt x="589319" y="344718"/>
                </a:lnTo>
                <a:lnTo>
                  <a:pt x="578079" y="390357"/>
                </a:lnTo>
                <a:lnTo>
                  <a:pt x="560094" y="432915"/>
                </a:lnTo>
                <a:lnTo>
                  <a:pt x="535972" y="471779"/>
                </a:lnTo>
                <a:lnTo>
                  <a:pt x="506326" y="506339"/>
                </a:lnTo>
                <a:lnTo>
                  <a:pt x="471765" y="535986"/>
                </a:lnTo>
                <a:lnTo>
                  <a:pt x="432902" y="560107"/>
                </a:lnTo>
                <a:lnTo>
                  <a:pt x="390346" y="578092"/>
                </a:lnTo>
                <a:lnTo>
                  <a:pt x="344708" y="589331"/>
                </a:lnTo>
                <a:lnTo>
                  <a:pt x="296600" y="593213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6666097" y="901833"/>
            <a:ext cx="593725" cy="593725"/>
          </a:xfrm>
          <a:custGeom>
            <a:avLst/>
            <a:gdLst/>
            <a:ahLst/>
            <a:cxnLst/>
            <a:rect l="l" t="t" r="r" b="b"/>
            <a:pathLst>
              <a:path w="593725" h="593725">
                <a:moveTo>
                  <a:pt x="296600" y="593213"/>
                </a:moveTo>
                <a:lnTo>
                  <a:pt x="248485" y="589331"/>
                </a:lnTo>
                <a:lnTo>
                  <a:pt x="202843" y="578092"/>
                </a:lnTo>
                <a:lnTo>
                  <a:pt x="160286" y="560107"/>
                </a:lnTo>
                <a:lnTo>
                  <a:pt x="121422" y="535986"/>
                </a:lnTo>
                <a:lnTo>
                  <a:pt x="86864" y="506339"/>
                </a:lnTo>
                <a:lnTo>
                  <a:pt x="57220" y="471779"/>
                </a:lnTo>
                <a:lnTo>
                  <a:pt x="33101" y="432915"/>
                </a:lnTo>
                <a:lnTo>
                  <a:pt x="15118" y="390357"/>
                </a:lnTo>
                <a:lnTo>
                  <a:pt x="3881" y="344718"/>
                </a:lnTo>
                <a:lnTo>
                  <a:pt x="0" y="296606"/>
                </a:lnTo>
                <a:lnTo>
                  <a:pt x="3881" y="248495"/>
                </a:lnTo>
                <a:lnTo>
                  <a:pt x="15118" y="202856"/>
                </a:lnTo>
                <a:lnTo>
                  <a:pt x="33101" y="160298"/>
                </a:lnTo>
                <a:lnTo>
                  <a:pt x="57220" y="121434"/>
                </a:lnTo>
                <a:lnTo>
                  <a:pt x="86864" y="86874"/>
                </a:lnTo>
                <a:lnTo>
                  <a:pt x="121422" y="57227"/>
                </a:lnTo>
                <a:lnTo>
                  <a:pt x="160286" y="33106"/>
                </a:lnTo>
                <a:lnTo>
                  <a:pt x="202843" y="15121"/>
                </a:lnTo>
                <a:lnTo>
                  <a:pt x="248485" y="3882"/>
                </a:lnTo>
                <a:lnTo>
                  <a:pt x="296600" y="0"/>
                </a:lnTo>
                <a:lnTo>
                  <a:pt x="344708" y="3882"/>
                </a:lnTo>
                <a:lnTo>
                  <a:pt x="390346" y="15121"/>
                </a:lnTo>
                <a:lnTo>
                  <a:pt x="432902" y="33106"/>
                </a:lnTo>
                <a:lnTo>
                  <a:pt x="471765" y="57227"/>
                </a:lnTo>
                <a:lnTo>
                  <a:pt x="506326" y="86874"/>
                </a:lnTo>
                <a:lnTo>
                  <a:pt x="535972" y="121434"/>
                </a:lnTo>
                <a:lnTo>
                  <a:pt x="560094" y="160298"/>
                </a:lnTo>
                <a:lnTo>
                  <a:pt x="578079" y="202856"/>
                </a:lnTo>
                <a:lnTo>
                  <a:pt x="589319" y="248495"/>
                </a:lnTo>
                <a:lnTo>
                  <a:pt x="593201" y="296606"/>
                </a:lnTo>
                <a:lnTo>
                  <a:pt x="589319" y="344718"/>
                </a:lnTo>
                <a:lnTo>
                  <a:pt x="578079" y="390357"/>
                </a:lnTo>
                <a:lnTo>
                  <a:pt x="560094" y="432915"/>
                </a:lnTo>
                <a:lnTo>
                  <a:pt x="535972" y="471779"/>
                </a:lnTo>
                <a:lnTo>
                  <a:pt x="506326" y="506339"/>
                </a:lnTo>
                <a:lnTo>
                  <a:pt x="471765" y="535986"/>
                </a:lnTo>
                <a:lnTo>
                  <a:pt x="432902" y="560107"/>
                </a:lnTo>
                <a:lnTo>
                  <a:pt x="390346" y="578092"/>
                </a:lnTo>
                <a:lnTo>
                  <a:pt x="344708" y="589331"/>
                </a:lnTo>
                <a:lnTo>
                  <a:pt x="296600" y="593213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110282" y="941844"/>
            <a:ext cx="100614" cy="100611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766517" y="1111715"/>
            <a:ext cx="251773" cy="252002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6835564" y="1058544"/>
            <a:ext cx="254635" cy="276225"/>
          </a:xfrm>
          <a:custGeom>
            <a:avLst/>
            <a:gdLst/>
            <a:ahLst/>
            <a:cxnLst/>
            <a:rect l="l" t="t" r="r" b="b"/>
            <a:pathLst>
              <a:path w="254634" h="276225">
                <a:moveTo>
                  <a:pt x="159740" y="257289"/>
                </a:moveTo>
                <a:lnTo>
                  <a:pt x="159626" y="256159"/>
                </a:lnTo>
                <a:lnTo>
                  <a:pt x="159067" y="255308"/>
                </a:lnTo>
                <a:lnTo>
                  <a:pt x="158445" y="254406"/>
                </a:lnTo>
                <a:lnTo>
                  <a:pt x="157200" y="253784"/>
                </a:lnTo>
                <a:lnTo>
                  <a:pt x="156400" y="253898"/>
                </a:lnTo>
                <a:lnTo>
                  <a:pt x="97980" y="254241"/>
                </a:lnTo>
                <a:lnTo>
                  <a:pt x="95885" y="254800"/>
                </a:lnTo>
                <a:lnTo>
                  <a:pt x="94754" y="256616"/>
                </a:lnTo>
                <a:lnTo>
                  <a:pt x="94640" y="257746"/>
                </a:lnTo>
                <a:lnTo>
                  <a:pt x="95097" y="258711"/>
                </a:lnTo>
                <a:lnTo>
                  <a:pt x="100495" y="267360"/>
                </a:lnTo>
                <a:lnTo>
                  <a:pt x="108000" y="273951"/>
                </a:lnTo>
                <a:lnTo>
                  <a:pt x="112890" y="276225"/>
                </a:lnTo>
                <a:lnTo>
                  <a:pt x="141401" y="276225"/>
                </a:lnTo>
                <a:lnTo>
                  <a:pt x="146469" y="273850"/>
                </a:lnTo>
                <a:lnTo>
                  <a:pt x="153987" y="267119"/>
                </a:lnTo>
                <a:lnTo>
                  <a:pt x="159346" y="258318"/>
                </a:lnTo>
                <a:lnTo>
                  <a:pt x="159740" y="257289"/>
                </a:lnTo>
                <a:close/>
              </a:path>
              <a:path w="254634" h="276225">
                <a:moveTo>
                  <a:pt x="254228" y="226949"/>
                </a:moveTo>
                <a:lnTo>
                  <a:pt x="253377" y="225132"/>
                </a:lnTo>
                <a:lnTo>
                  <a:pt x="216128" y="194056"/>
                </a:lnTo>
                <a:lnTo>
                  <a:pt x="216128" y="114414"/>
                </a:lnTo>
                <a:lnTo>
                  <a:pt x="211315" y="85547"/>
                </a:lnTo>
                <a:lnTo>
                  <a:pt x="197967" y="60642"/>
                </a:lnTo>
                <a:lnTo>
                  <a:pt x="177711" y="41287"/>
                </a:lnTo>
                <a:lnTo>
                  <a:pt x="152158" y="29044"/>
                </a:lnTo>
                <a:lnTo>
                  <a:pt x="152336" y="27851"/>
                </a:lnTo>
                <a:lnTo>
                  <a:pt x="152552" y="26670"/>
                </a:lnTo>
                <a:lnTo>
                  <a:pt x="152552" y="26441"/>
                </a:lnTo>
                <a:lnTo>
                  <a:pt x="152552" y="25425"/>
                </a:lnTo>
                <a:lnTo>
                  <a:pt x="150558" y="15532"/>
                </a:lnTo>
                <a:lnTo>
                  <a:pt x="148640" y="12687"/>
                </a:lnTo>
                <a:lnTo>
                  <a:pt x="145110" y="7442"/>
                </a:lnTo>
                <a:lnTo>
                  <a:pt x="139814" y="3886"/>
                </a:lnTo>
                <a:lnTo>
                  <a:pt x="139814" y="18402"/>
                </a:lnTo>
                <a:lnTo>
                  <a:pt x="139712" y="26441"/>
                </a:lnTo>
                <a:lnTo>
                  <a:pt x="135051" y="25819"/>
                </a:lnTo>
                <a:lnTo>
                  <a:pt x="131381" y="25425"/>
                </a:lnTo>
                <a:lnTo>
                  <a:pt x="122783" y="25425"/>
                </a:lnTo>
                <a:lnTo>
                  <a:pt x="118643" y="25819"/>
                </a:lnTo>
                <a:lnTo>
                  <a:pt x="114515" y="26441"/>
                </a:lnTo>
                <a:lnTo>
                  <a:pt x="114401" y="18402"/>
                </a:lnTo>
                <a:lnTo>
                  <a:pt x="120116" y="12687"/>
                </a:lnTo>
                <a:lnTo>
                  <a:pt x="134162" y="12687"/>
                </a:lnTo>
                <a:lnTo>
                  <a:pt x="139814" y="18402"/>
                </a:lnTo>
                <a:lnTo>
                  <a:pt x="139814" y="3886"/>
                </a:lnTo>
                <a:lnTo>
                  <a:pt x="137033" y="2006"/>
                </a:lnTo>
                <a:lnTo>
                  <a:pt x="127139" y="0"/>
                </a:lnTo>
                <a:lnTo>
                  <a:pt x="117246" y="2006"/>
                </a:lnTo>
                <a:lnTo>
                  <a:pt x="109169" y="7442"/>
                </a:lnTo>
                <a:lnTo>
                  <a:pt x="103720" y="15532"/>
                </a:lnTo>
                <a:lnTo>
                  <a:pt x="101727" y="25425"/>
                </a:lnTo>
                <a:lnTo>
                  <a:pt x="101727" y="26670"/>
                </a:lnTo>
                <a:lnTo>
                  <a:pt x="101942" y="27851"/>
                </a:lnTo>
                <a:lnTo>
                  <a:pt x="102120" y="29044"/>
                </a:lnTo>
                <a:lnTo>
                  <a:pt x="76555" y="41287"/>
                </a:lnTo>
                <a:lnTo>
                  <a:pt x="56299" y="60642"/>
                </a:lnTo>
                <a:lnTo>
                  <a:pt x="42951" y="85547"/>
                </a:lnTo>
                <a:lnTo>
                  <a:pt x="38150" y="114414"/>
                </a:lnTo>
                <a:lnTo>
                  <a:pt x="38150" y="194056"/>
                </a:lnTo>
                <a:lnTo>
                  <a:pt x="2260" y="223951"/>
                </a:lnTo>
                <a:lnTo>
                  <a:pt x="787" y="225132"/>
                </a:lnTo>
                <a:lnTo>
                  <a:pt x="0" y="226949"/>
                </a:lnTo>
                <a:lnTo>
                  <a:pt x="0" y="238671"/>
                </a:lnTo>
                <a:lnTo>
                  <a:pt x="2832" y="241503"/>
                </a:lnTo>
                <a:lnTo>
                  <a:pt x="251396" y="241503"/>
                </a:lnTo>
                <a:lnTo>
                  <a:pt x="254228" y="238671"/>
                </a:lnTo>
                <a:lnTo>
                  <a:pt x="254228" y="226949"/>
                </a:lnTo>
                <a:close/>
              </a:path>
            </a:pathLst>
          </a:custGeom>
          <a:solidFill>
            <a:srgbClr val="FFD0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9376287" y="1963329"/>
            <a:ext cx="1976120" cy="1976120"/>
          </a:xfrm>
          <a:custGeom>
            <a:avLst/>
            <a:gdLst/>
            <a:ahLst/>
            <a:cxnLst/>
            <a:rect l="l" t="t" r="r" b="b"/>
            <a:pathLst>
              <a:path w="1976120" h="1976120">
                <a:moveTo>
                  <a:pt x="987765" y="1975539"/>
                </a:moveTo>
                <a:lnTo>
                  <a:pt x="939906" y="1974400"/>
                </a:lnTo>
                <a:lnTo>
                  <a:pt x="892636" y="1971018"/>
                </a:lnTo>
                <a:lnTo>
                  <a:pt x="846005" y="1965443"/>
                </a:lnTo>
                <a:lnTo>
                  <a:pt x="800066" y="1957729"/>
                </a:lnTo>
                <a:lnTo>
                  <a:pt x="754869" y="1947926"/>
                </a:lnTo>
                <a:lnTo>
                  <a:pt x="710468" y="1936086"/>
                </a:lnTo>
                <a:lnTo>
                  <a:pt x="666913" y="1922262"/>
                </a:lnTo>
                <a:lnTo>
                  <a:pt x="624256" y="1906504"/>
                </a:lnTo>
                <a:lnTo>
                  <a:pt x="582549" y="1888865"/>
                </a:lnTo>
                <a:lnTo>
                  <a:pt x="541845" y="1869396"/>
                </a:lnTo>
                <a:lnTo>
                  <a:pt x="502193" y="1848150"/>
                </a:lnTo>
                <a:lnTo>
                  <a:pt x="463647" y="1825177"/>
                </a:lnTo>
                <a:lnTo>
                  <a:pt x="426258" y="1800530"/>
                </a:lnTo>
                <a:lnTo>
                  <a:pt x="390078" y="1774260"/>
                </a:lnTo>
                <a:lnTo>
                  <a:pt x="355159" y="1746419"/>
                </a:lnTo>
                <a:lnTo>
                  <a:pt x="321551" y="1717059"/>
                </a:lnTo>
                <a:lnTo>
                  <a:pt x="289308" y="1686231"/>
                </a:lnTo>
                <a:lnTo>
                  <a:pt x="258480" y="1653988"/>
                </a:lnTo>
                <a:lnTo>
                  <a:pt x="229120" y="1620381"/>
                </a:lnTo>
                <a:lnTo>
                  <a:pt x="201279" y="1585461"/>
                </a:lnTo>
                <a:lnTo>
                  <a:pt x="175009" y="1549281"/>
                </a:lnTo>
                <a:lnTo>
                  <a:pt x="150362" y="1511892"/>
                </a:lnTo>
                <a:lnTo>
                  <a:pt x="127389" y="1473346"/>
                </a:lnTo>
                <a:lnTo>
                  <a:pt x="106143" y="1433695"/>
                </a:lnTo>
                <a:lnTo>
                  <a:pt x="86674" y="1392991"/>
                </a:lnTo>
                <a:lnTo>
                  <a:pt x="69035" y="1351284"/>
                </a:lnTo>
                <a:lnTo>
                  <a:pt x="53277" y="1308628"/>
                </a:lnTo>
                <a:lnTo>
                  <a:pt x="39453" y="1265073"/>
                </a:lnTo>
                <a:lnTo>
                  <a:pt x="27613" y="1220672"/>
                </a:lnTo>
                <a:lnTo>
                  <a:pt x="17810" y="1175475"/>
                </a:lnTo>
                <a:lnTo>
                  <a:pt x="10096" y="1129536"/>
                </a:lnTo>
                <a:lnTo>
                  <a:pt x="4521" y="1082905"/>
                </a:lnTo>
                <a:lnTo>
                  <a:pt x="1139" y="1035635"/>
                </a:lnTo>
                <a:lnTo>
                  <a:pt x="0" y="987777"/>
                </a:lnTo>
                <a:lnTo>
                  <a:pt x="1139" y="939918"/>
                </a:lnTo>
                <a:lnTo>
                  <a:pt x="4521" y="892648"/>
                </a:lnTo>
                <a:lnTo>
                  <a:pt x="10096" y="846016"/>
                </a:lnTo>
                <a:lnTo>
                  <a:pt x="17810" y="800076"/>
                </a:lnTo>
                <a:lnTo>
                  <a:pt x="27613" y="754880"/>
                </a:lnTo>
                <a:lnTo>
                  <a:pt x="39453" y="710478"/>
                </a:lnTo>
                <a:lnTo>
                  <a:pt x="53277" y="666922"/>
                </a:lnTo>
                <a:lnTo>
                  <a:pt x="69035" y="624265"/>
                </a:lnTo>
                <a:lnTo>
                  <a:pt x="86674" y="582558"/>
                </a:lnTo>
                <a:lnTo>
                  <a:pt x="106143" y="541853"/>
                </a:lnTo>
                <a:lnTo>
                  <a:pt x="127389" y="502201"/>
                </a:lnTo>
                <a:lnTo>
                  <a:pt x="150362" y="463655"/>
                </a:lnTo>
                <a:lnTo>
                  <a:pt x="175009" y="426265"/>
                </a:lnTo>
                <a:lnTo>
                  <a:pt x="201279" y="390085"/>
                </a:lnTo>
                <a:lnTo>
                  <a:pt x="229120" y="355165"/>
                </a:lnTo>
                <a:lnTo>
                  <a:pt x="258480" y="321557"/>
                </a:lnTo>
                <a:lnTo>
                  <a:pt x="289308" y="289313"/>
                </a:lnTo>
                <a:lnTo>
                  <a:pt x="321551" y="258485"/>
                </a:lnTo>
                <a:lnTo>
                  <a:pt x="355159" y="229124"/>
                </a:lnTo>
                <a:lnTo>
                  <a:pt x="390078" y="201283"/>
                </a:lnTo>
                <a:lnTo>
                  <a:pt x="426258" y="175013"/>
                </a:lnTo>
                <a:lnTo>
                  <a:pt x="463647" y="150365"/>
                </a:lnTo>
                <a:lnTo>
                  <a:pt x="502193" y="127392"/>
                </a:lnTo>
                <a:lnTo>
                  <a:pt x="541845" y="106145"/>
                </a:lnTo>
                <a:lnTo>
                  <a:pt x="582549" y="86676"/>
                </a:lnTo>
                <a:lnTo>
                  <a:pt x="624256" y="69036"/>
                </a:lnTo>
                <a:lnTo>
                  <a:pt x="666913" y="53278"/>
                </a:lnTo>
                <a:lnTo>
                  <a:pt x="710468" y="39454"/>
                </a:lnTo>
                <a:lnTo>
                  <a:pt x="754869" y="27614"/>
                </a:lnTo>
                <a:lnTo>
                  <a:pt x="800066" y="17811"/>
                </a:lnTo>
                <a:lnTo>
                  <a:pt x="846005" y="10096"/>
                </a:lnTo>
                <a:lnTo>
                  <a:pt x="892636" y="4521"/>
                </a:lnTo>
                <a:lnTo>
                  <a:pt x="939906" y="1139"/>
                </a:lnTo>
                <a:lnTo>
                  <a:pt x="987765" y="0"/>
                </a:lnTo>
                <a:lnTo>
                  <a:pt x="1035623" y="1139"/>
                </a:lnTo>
                <a:lnTo>
                  <a:pt x="1082894" y="4521"/>
                </a:lnTo>
                <a:lnTo>
                  <a:pt x="1129525" y="10096"/>
                </a:lnTo>
                <a:lnTo>
                  <a:pt x="1175464" y="17811"/>
                </a:lnTo>
                <a:lnTo>
                  <a:pt x="1220661" y="27614"/>
                </a:lnTo>
                <a:lnTo>
                  <a:pt x="1265062" y="39454"/>
                </a:lnTo>
                <a:lnTo>
                  <a:pt x="1308617" y="53278"/>
                </a:lnTo>
                <a:lnTo>
                  <a:pt x="1351274" y="69036"/>
                </a:lnTo>
                <a:lnTo>
                  <a:pt x="1392980" y="86676"/>
                </a:lnTo>
                <a:lnTo>
                  <a:pt x="1433685" y="106145"/>
                </a:lnTo>
                <a:lnTo>
                  <a:pt x="1473336" y="127392"/>
                </a:lnTo>
                <a:lnTo>
                  <a:pt x="1511882" y="150365"/>
                </a:lnTo>
                <a:lnTo>
                  <a:pt x="1549271" y="175013"/>
                </a:lnTo>
                <a:lnTo>
                  <a:pt x="1585451" y="201283"/>
                </a:lnTo>
                <a:lnTo>
                  <a:pt x="1620371" y="229124"/>
                </a:lnTo>
                <a:lnTo>
                  <a:pt x="1653978" y="258485"/>
                </a:lnTo>
                <a:lnTo>
                  <a:pt x="1686222" y="289313"/>
                </a:lnTo>
                <a:lnTo>
                  <a:pt x="1717049" y="321557"/>
                </a:lnTo>
                <a:lnTo>
                  <a:pt x="1746409" y="355165"/>
                </a:lnTo>
                <a:lnTo>
                  <a:pt x="1774250" y="390085"/>
                </a:lnTo>
                <a:lnTo>
                  <a:pt x="1800520" y="426265"/>
                </a:lnTo>
                <a:lnTo>
                  <a:pt x="1825168" y="463655"/>
                </a:lnTo>
                <a:lnTo>
                  <a:pt x="1848140" y="502201"/>
                </a:lnTo>
                <a:lnTo>
                  <a:pt x="1869387" y="541853"/>
                </a:lnTo>
                <a:lnTo>
                  <a:pt x="1888856" y="582558"/>
                </a:lnTo>
                <a:lnTo>
                  <a:pt x="1906495" y="624265"/>
                </a:lnTo>
                <a:lnTo>
                  <a:pt x="1922252" y="666922"/>
                </a:lnTo>
                <a:lnTo>
                  <a:pt x="1936077" y="710478"/>
                </a:lnTo>
                <a:lnTo>
                  <a:pt x="1947916" y="754880"/>
                </a:lnTo>
                <a:lnTo>
                  <a:pt x="1957719" y="800076"/>
                </a:lnTo>
                <a:lnTo>
                  <a:pt x="1965434" y="846016"/>
                </a:lnTo>
                <a:lnTo>
                  <a:pt x="1971008" y="892648"/>
                </a:lnTo>
                <a:lnTo>
                  <a:pt x="1974391" y="939918"/>
                </a:lnTo>
                <a:lnTo>
                  <a:pt x="1975530" y="987777"/>
                </a:lnTo>
                <a:lnTo>
                  <a:pt x="1974391" y="1035635"/>
                </a:lnTo>
                <a:lnTo>
                  <a:pt x="1971008" y="1082905"/>
                </a:lnTo>
                <a:lnTo>
                  <a:pt x="1965434" y="1129536"/>
                </a:lnTo>
                <a:lnTo>
                  <a:pt x="1957719" y="1175475"/>
                </a:lnTo>
                <a:lnTo>
                  <a:pt x="1947916" y="1220672"/>
                </a:lnTo>
                <a:lnTo>
                  <a:pt x="1936077" y="1265073"/>
                </a:lnTo>
                <a:lnTo>
                  <a:pt x="1922252" y="1308628"/>
                </a:lnTo>
                <a:lnTo>
                  <a:pt x="1906495" y="1351284"/>
                </a:lnTo>
                <a:lnTo>
                  <a:pt x="1888856" y="1392991"/>
                </a:lnTo>
                <a:lnTo>
                  <a:pt x="1869387" y="1433695"/>
                </a:lnTo>
                <a:lnTo>
                  <a:pt x="1848140" y="1473346"/>
                </a:lnTo>
                <a:lnTo>
                  <a:pt x="1825168" y="1511892"/>
                </a:lnTo>
                <a:lnTo>
                  <a:pt x="1800520" y="1549281"/>
                </a:lnTo>
                <a:lnTo>
                  <a:pt x="1774250" y="1585461"/>
                </a:lnTo>
                <a:lnTo>
                  <a:pt x="1746409" y="1620381"/>
                </a:lnTo>
                <a:lnTo>
                  <a:pt x="1717049" y="1653988"/>
                </a:lnTo>
                <a:lnTo>
                  <a:pt x="1686222" y="1686231"/>
                </a:lnTo>
                <a:lnTo>
                  <a:pt x="1653978" y="1717059"/>
                </a:lnTo>
                <a:lnTo>
                  <a:pt x="1620371" y="1746419"/>
                </a:lnTo>
                <a:lnTo>
                  <a:pt x="1585451" y="1774260"/>
                </a:lnTo>
                <a:lnTo>
                  <a:pt x="1549271" y="1800530"/>
                </a:lnTo>
                <a:lnTo>
                  <a:pt x="1511882" y="1825177"/>
                </a:lnTo>
                <a:lnTo>
                  <a:pt x="1473336" y="1848150"/>
                </a:lnTo>
                <a:lnTo>
                  <a:pt x="1433685" y="1869396"/>
                </a:lnTo>
                <a:lnTo>
                  <a:pt x="1392980" y="1888865"/>
                </a:lnTo>
                <a:lnTo>
                  <a:pt x="1351274" y="1906504"/>
                </a:lnTo>
                <a:lnTo>
                  <a:pt x="1308617" y="1922262"/>
                </a:lnTo>
                <a:lnTo>
                  <a:pt x="1265062" y="1936086"/>
                </a:lnTo>
                <a:lnTo>
                  <a:pt x="1220661" y="1947926"/>
                </a:lnTo>
                <a:lnTo>
                  <a:pt x="1175464" y="1957729"/>
                </a:lnTo>
                <a:lnTo>
                  <a:pt x="1129525" y="1965443"/>
                </a:lnTo>
                <a:lnTo>
                  <a:pt x="1082894" y="1971018"/>
                </a:lnTo>
                <a:lnTo>
                  <a:pt x="1035623" y="1974400"/>
                </a:lnTo>
                <a:lnTo>
                  <a:pt x="987765" y="19755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4589221" y="0"/>
            <a:ext cx="5041265" cy="2951480"/>
          </a:xfrm>
          <a:custGeom>
            <a:avLst/>
            <a:gdLst/>
            <a:ahLst/>
            <a:cxnLst/>
            <a:rect l="l" t="t" r="r" b="b"/>
            <a:pathLst>
              <a:path w="5041265" h="2951480">
                <a:moveTo>
                  <a:pt x="3130588" y="2887606"/>
                </a:moveTo>
                <a:lnTo>
                  <a:pt x="1910205" y="2887606"/>
                </a:lnTo>
                <a:lnTo>
                  <a:pt x="1732499" y="2836806"/>
                </a:lnTo>
                <a:lnTo>
                  <a:pt x="1688933" y="2811406"/>
                </a:lnTo>
                <a:lnTo>
                  <a:pt x="1560432" y="2773306"/>
                </a:lnTo>
                <a:lnTo>
                  <a:pt x="1518358" y="2747906"/>
                </a:lnTo>
                <a:lnTo>
                  <a:pt x="1476677" y="2735206"/>
                </a:lnTo>
                <a:lnTo>
                  <a:pt x="1435397" y="2709806"/>
                </a:lnTo>
                <a:lnTo>
                  <a:pt x="1394527" y="2697106"/>
                </a:lnTo>
                <a:lnTo>
                  <a:pt x="1314049" y="2646306"/>
                </a:lnTo>
                <a:lnTo>
                  <a:pt x="1274456" y="2633606"/>
                </a:lnTo>
                <a:lnTo>
                  <a:pt x="1196607" y="2582806"/>
                </a:lnTo>
                <a:lnTo>
                  <a:pt x="1120591" y="2532006"/>
                </a:lnTo>
                <a:lnTo>
                  <a:pt x="1046476" y="2481206"/>
                </a:lnTo>
                <a:lnTo>
                  <a:pt x="974324" y="2430406"/>
                </a:lnTo>
                <a:lnTo>
                  <a:pt x="939006" y="2405006"/>
                </a:lnTo>
                <a:lnTo>
                  <a:pt x="904203" y="2366906"/>
                </a:lnTo>
                <a:lnTo>
                  <a:pt x="869924" y="2341506"/>
                </a:lnTo>
                <a:lnTo>
                  <a:pt x="836177" y="2316106"/>
                </a:lnTo>
                <a:lnTo>
                  <a:pt x="802970" y="2278006"/>
                </a:lnTo>
                <a:lnTo>
                  <a:pt x="770312" y="2252606"/>
                </a:lnTo>
                <a:lnTo>
                  <a:pt x="738210" y="2214506"/>
                </a:lnTo>
                <a:lnTo>
                  <a:pt x="706672" y="2189106"/>
                </a:lnTo>
                <a:lnTo>
                  <a:pt x="675708" y="2151006"/>
                </a:lnTo>
                <a:lnTo>
                  <a:pt x="645324" y="2125606"/>
                </a:lnTo>
                <a:lnTo>
                  <a:pt x="615529" y="2087506"/>
                </a:lnTo>
                <a:lnTo>
                  <a:pt x="586332" y="2049406"/>
                </a:lnTo>
                <a:lnTo>
                  <a:pt x="557740" y="2024006"/>
                </a:lnTo>
                <a:lnTo>
                  <a:pt x="529761" y="1985906"/>
                </a:lnTo>
                <a:lnTo>
                  <a:pt x="502405" y="1947806"/>
                </a:lnTo>
                <a:lnTo>
                  <a:pt x="475678" y="1909706"/>
                </a:lnTo>
                <a:lnTo>
                  <a:pt x="449589" y="1871606"/>
                </a:lnTo>
                <a:lnTo>
                  <a:pt x="424147" y="1833506"/>
                </a:lnTo>
                <a:lnTo>
                  <a:pt x="399358" y="1795406"/>
                </a:lnTo>
                <a:lnTo>
                  <a:pt x="375233" y="1757306"/>
                </a:lnTo>
                <a:lnTo>
                  <a:pt x="351778" y="1719206"/>
                </a:lnTo>
                <a:lnTo>
                  <a:pt x="329001" y="1681106"/>
                </a:lnTo>
                <a:lnTo>
                  <a:pt x="306912" y="1643006"/>
                </a:lnTo>
                <a:lnTo>
                  <a:pt x="285518" y="1604906"/>
                </a:lnTo>
                <a:lnTo>
                  <a:pt x="264827" y="1566806"/>
                </a:lnTo>
                <a:lnTo>
                  <a:pt x="244848" y="1516006"/>
                </a:lnTo>
                <a:lnTo>
                  <a:pt x="225588" y="1477906"/>
                </a:lnTo>
                <a:lnTo>
                  <a:pt x="207057" y="1439806"/>
                </a:lnTo>
                <a:lnTo>
                  <a:pt x="189261" y="1401706"/>
                </a:lnTo>
                <a:lnTo>
                  <a:pt x="172209" y="1350906"/>
                </a:lnTo>
                <a:lnTo>
                  <a:pt x="155909" y="1312806"/>
                </a:lnTo>
                <a:lnTo>
                  <a:pt x="140370" y="1274706"/>
                </a:lnTo>
                <a:lnTo>
                  <a:pt x="125600" y="1223906"/>
                </a:lnTo>
                <a:lnTo>
                  <a:pt x="111606" y="1185806"/>
                </a:lnTo>
                <a:lnTo>
                  <a:pt x="98397" y="1135006"/>
                </a:lnTo>
                <a:lnTo>
                  <a:pt x="85981" y="1096906"/>
                </a:lnTo>
                <a:lnTo>
                  <a:pt x="74367" y="1046106"/>
                </a:lnTo>
                <a:lnTo>
                  <a:pt x="63561" y="1008006"/>
                </a:lnTo>
                <a:lnTo>
                  <a:pt x="53574" y="957206"/>
                </a:lnTo>
                <a:lnTo>
                  <a:pt x="44412" y="906406"/>
                </a:lnTo>
                <a:lnTo>
                  <a:pt x="36083" y="868306"/>
                </a:lnTo>
                <a:lnTo>
                  <a:pt x="28597" y="817506"/>
                </a:lnTo>
                <a:lnTo>
                  <a:pt x="21961" y="766706"/>
                </a:lnTo>
                <a:lnTo>
                  <a:pt x="16184" y="728606"/>
                </a:lnTo>
                <a:lnTo>
                  <a:pt x="11273" y="677806"/>
                </a:lnTo>
                <a:lnTo>
                  <a:pt x="7236" y="627006"/>
                </a:lnTo>
                <a:lnTo>
                  <a:pt x="4082" y="576206"/>
                </a:lnTo>
                <a:lnTo>
                  <a:pt x="1819" y="538106"/>
                </a:lnTo>
                <a:lnTo>
                  <a:pt x="456" y="487306"/>
                </a:lnTo>
                <a:lnTo>
                  <a:pt x="0" y="436506"/>
                </a:lnTo>
                <a:lnTo>
                  <a:pt x="456" y="385706"/>
                </a:lnTo>
                <a:lnTo>
                  <a:pt x="1819" y="334906"/>
                </a:lnTo>
                <a:lnTo>
                  <a:pt x="4082" y="296806"/>
                </a:lnTo>
                <a:lnTo>
                  <a:pt x="7236" y="246006"/>
                </a:lnTo>
                <a:lnTo>
                  <a:pt x="11273" y="195206"/>
                </a:lnTo>
                <a:lnTo>
                  <a:pt x="16184" y="144406"/>
                </a:lnTo>
                <a:lnTo>
                  <a:pt x="21961" y="106306"/>
                </a:lnTo>
                <a:lnTo>
                  <a:pt x="28597" y="55506"/>
                </a:lnTo>
                <a:lnTo>
                  <a:pt x="36083" y="4706"/>
                </a:lnTo>
                <a:lnTo>
                  <a:pt x="37112" y="0"/>
                </a:lnTo>
                <a:lnTo>
                  <a:pt x="5003700" y="0"/>
                </a:lnTo>
                <a:lnTo>
                  <a:pt x="5004728" y="4706"/>
                </a:lnTo>
                <a:lnTo>
                  <a:pt x="5012215" y="55506"/>
                </a:lnTo>
                <a:lnTo>
                  <a:pt x="5018851" y="106306"/>
                </a:lnTo>
                <a:lnTo>
                  <a:pt x="5024628" y="144406"/>
                </a:lnTo>
                <a:lnTo>
                  <a:pt x="5029539" y="195206"/>
                </a:lnTo>
                <a:lnTo>
                  <a:pt x="5033576" y="246006"/>
                </a:lnTo>
                <a:lnTo>
                  <a:pt x="5036730" y="296806"/>
                </a:lnTo>
                <a:lnTo>
                  <a:pt x="5038992" y="334906"/>
                </a:lnTo>
                <a:lnTo>
                  <a:pt x="5040356" y="385706"/>
                </a:lnTo>
                <a:lnTo>
                  <a:pt x="5040812" y="436506"/>
                </a:lnTo>
                <a:lnTo>
                  <a:pt x="5040356" y="487306"/>
                </a:lnTo>
                <a:lnTo>
                  <a:pt x="5038992" y="538106"/>
                </a:lnTo>
                <a:lnTo>
                  <a:pt x="5036730" y="576206"/>
                </a:lnTo>
                <a:lnTo>
                  <a:pt x="5033576" y="627006"/>
                </a:lnTo>
                <a:lnTo>
                  <a:pt x="5029539" y="677806"/>
                </a:lnTo>
                <a:lnTo>
                  <a:pt x="5024628" y="728606"/>
                </a:lnTo>
                <a:lnTo>
                  <a:pt x="5018851" y="766706"/>
                </a:lnTo>
                <a:lnTo>
                  <a:pt x="5012215" y="817506"/>
                </a:lnTo>
                <a:lnTo>
                  <a:pt x="5004728" y="868306"/>
                </a:lnTo>
                <a:lnTo>
                  <a:pt x="4996400" y="906406"/>
                </a:lnTo>
                <a:lnTo>
                  <a:pt x="4987238" y="957206"/>
                </a:lnTo>
                <a:lnTo>
                  <a:pt x="4977251" y="1008006"/>
                </a:lnTo>
                <a:lnTo>
                  <a:pt x="4966445" y="1046106"/>
                </a:lnTo>
                <a:lnTo>
                  <a:pt x="4954831" y="1096906"/>
                </a:lnTo>
                <a:lnTo>
                  <a:pt x="4942415" y="1135006"/>
                </a:lnTo>
                <a:lnTo>
                  <a:pt x="4929206" y="1185806"/>
                </a:lnTo>
                <a:lnTo>
                  <a:pt x="4915212" y="1223906"/>
                </a:lnTo>
                <a:lnTo>
                  <a:pt x="4900441" y="1274706"/>
                </a:lnTo>
                <a:lnTo>
                  <a:pt x="4884902" y="1312806"/>
                </a:lnTo>
                <a:lnTo>
                  <a:pt x="4868603" y="1350906"/>
                </a:lnTo>
                <a:lnTo>
                  <a:pt x="4851551" y="1401706"/>
                </a:lnTo>
                <a:lnTo>
                  <a:pt x="4833755" y="1439806"/>
                </a:lnTo>
                <a:lnTo>
                  <a:pt x="4815223" y="1477906"/>
                </a:lnTo>
                <a:lnTo>
                  <a:pt x="4795963" y="1516006"/>
                </a:lnTo>
                <a:lnTo>
                  <a:pt x="4775984" y="1566806"/>
                </a:lnTo>
                <a:lnTo>
                  <a:pt x="4755293" y="1604906"/>
                </a:lnTo>
                <a:lnTo>
                  <a:pt x="4733899" y="1643006"/>
                </a:lnTo>
                <a:lnTo>
                  <a:pt x="4711810" y="1681106"/>
                </a:lnTo>
                <a:lnTo>
                  <a:pt x="4689033" y="1719206"/>
                </a:lnTo>
                <a:lnTo>
                  <a:pt x="4665578" y="1757306"/>
                </a:lnTo>
                <a:lnTo>
                  <a:pt x="4641452" y="1795406"/>
                </a:lnTo>
                <a:lnTo>
                  <a:pt x="4616664" y="1833506"/>
                </a:lnTo>
                <a:lnTo>
                  <a:pt x="4591221" y="1871606"/>
                </a:lnTo>
                <a:lnTo>
                  <a:pt x="4565132" y="1909706"/>
                </a:lnTo>
                <a:lnTo>
                  <a:pt x="4538405" y="1947806"/>
                </a:lnTo>
                <a:lnTo>
                  <a:pt x="4511048" y="1985906"/>
                </a:lnTo>
                <a:lnTo>
                  <a:pt x="4483070" y="2024006"/>
                </a:lnTo>
                <a:lnTo>
                  <a:pt x="4454477" y="2049406"/>
                </a:lnTo>
                <a:lnTo>
                  <a:pt x="4425280" y="2087506"/>
                </a:lnTo>
                <a:lnTo>
                  <a:pt x="4395485" y="2125606"/>
                </a:lnTo>
                <a:lnTo>
                  <a:pt x="4365101" y="2151006"/>
                </a:lnTo>
                <a:lnTo>
                  <a:pt x="4334136" y="2189106"/>
                </a:lnTo>
                <a:lnTo>
                  <a:pt x="4302598" y="2214506"/>
                </a:lnTo>
                <a:lnTo>
                  <a:pt x="4270496" y="2252606"/>
                </a:lnTo>
                <a:lnTo>
                  <a:pt x="4237837" y="2278006"/>
                </a:lnTo>
                <a:lnTo>
                  <a:pt x="4204630" y="2316106"/>
                </a:lnTo>
                <a:lnTo>
                  <a:pt x="4170883" y="2341506"/>
                </a:lnTo>
                <a:lnTo>
                  <a:pt x="4136603" y="2366906"/>
                </a:lnTo>
                <a:lnTo>
                  <a:pt x="4101800" y="2405006"/>
                </a:lnTo>
                <a:lnTo>
                  <a:pt x="4066482" y="2430406"/>
                </a:lnTo>
                <a:lnTo>
                  <a:pt x="3994330" y="2481206"/>
                </a:lnTo>
                <a:lnTo>
                  <a:pt x="3920213" y="2532006"/>
                </a:lnTo>
                <a:lnTo>
                  <a:pt x="3844197" y="2582806"/>
                </a:lnTo>
                <a:lnTo>
                  <a:pt x="3766346" y="2633606"/>
                </a:lnTo>
                <a:lnTo>
                  <a:pt x="3726753" y="2646306"/>
                </a:lnTo>
                <a:lnTo>
                  <a:pt x="3646274" y="2697106"/>
                </a:lnTo>
                <a:lnTo>
                  <a:pt x="3605403" y="2709806"/>
                </a:lnTo>
                <a:lnTo>
                  <a:pt x="3564123" y="2735206"/>
                </a:lnTo>
                <a:lnTo>
                  <a:pt x="3522442" y="2747906"/>
                </a:lnTo>
                <a:lnTo>
                  <a:pt x="3480367" y="2773306"/>
                </a:lnTo>
                <a:lnTo>
                  <a:pt x="3351864" y="2811406"/>
                </a:lnTo>
                <a:lnTo>
                  <a:pt x="3308297" y="2836806"/>
                </a:lnTo>
                <a:lnTo>
                  <a:pt x="3130588" y="2887606"/>
                </a:lnTo>
                <a:close/>
              </a:path>
              <a:path w="5041265" h="2951480">
                <a:moveTo>
                  <a:pt x="2947761" y="2925706"/>
                </a:moveTo>
                <a:lnTo>
                  <a:pt x="2093030" y="2925706"/>
                </a:lnTo>
                <a:lnTo>
                  <a:pt x="1955452" y="2887606"/>
                </a:lnTo>
                <a:lnTo>
                  <a:pt x="3085341" y="2887606"/>
                </a:lnTo>
                <a:lnTo>
                  <a:pt x="2947761" y="2925706"/>
                </a:lnTo>
                <a:close/>
              </a:path>
              <a:path w="5041265" h="2951480">
                <a:moveTo>
                  <a:pt x="2854591" y="2938406"/>
                </a:moveTo>
                <a:lnTo>
                  <a:pt x="2186198" y="2938406"/>
                </a:lnTo>
                <a:lnTo>
                  <a:pt x="2139474" y="2925706"/>
                </a:lnTo>
                <a:lnTo>
                  <a:pt x="2901315" y="2925706"/>
                </a:lnTo>
                <a:lnTo>
                  <a:pt x="2854591" y="2938406"/>
                </a:lnTo>
                <a:close/>
              </a:path>
              <a:path w="5041265" h="2951480">
                <a:moveTo>
                  <a:pt x="2760337" y="2951106"/>
                </a:moveTo>
                <a:lnTo>
                  <a:pt x="2280449" y="2951106"/>
                </a:lnTo>
                <a:lnTo>
                  <a:pt x="2233192" y="2938406"/>
                </a:lnTo>
                <a:lnTo>
                  <a:pt x="2807595" y="2938406"/>
                </a:lnTo>
                <a:lnTo>
                  <a:pt x="2760337" y="2951106"/>
                </a:lnTo>
                <a:close/>
              </a:path>
            </a:pathLst>
          </a:custGeom>
          <a:solidFill>
            <a:srgbClr val="FFD0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49208" y="2525745"/>
            <a:ext cx="8183244" cy="154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rgbClr val="262A33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71950" y="4317085"/>
            <a:ext cx="7905115" cy="2359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50" b="0" i="0">
                <a:solidFill>
                  <a:srgbClr val="454545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hyperlink" Target="https://perushamans.com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5.jpg"/><Relationship Id="rId5" Type="http://schemas.openxmlformats.org/officeDocument/2006/relationships/hyperlink" Target="https://perushamans.com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5.jpg"/><Relationship Id="rId5" Type="http://schemas.openxmlformats.org/officeDocument/2006/relationships/hyperlink" Target="https://perushamans.com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5.jpg"/><Relationship Id="rId5" Type="http://schemas.openxmlformats.org/officeDocument/2006/relationships/hyperlink" Target="https://perushamans.com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5.jpg"/><Relationship Id="rId5" Type="http://schemas.openxmlformats.org/officeDocument/2006/relationships/hyperlink" Target="https://perushamans.com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5.jpg"/><Relationship Id="rId5" Type="http://schemas.openxmlformats.org/officeDocument/2006/relationships/hyperlink" Target="https://perushamans.com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5.jpg"/><Relationship Id="rId5" Type="http://schemas.openxmlformats.org/officeDocument/2006/relationships/hyperlink" Target="https://perushamans.com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5.jpg"/><Relationship Id="rId5" Type="http://schemas.openxmlformats.org/officeDocument/2006/relationships/hyperlink" Target="https://perushamans.com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5.jpg"/><Relationship Id="rId5" Type="http://schemas.openxmlformats.org/officeDocument/2006/relationships/hyperlink" Target="https://perushamans.com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5.jpg"/><Relationship Id="rId5" Type="http://schemas.openxmlformats.org/officeDocument/2006/relationships/hyperlink" Target="https://perushamans.com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5.jpg"/><Relationship Id="rId7" Type="http://schemas.openxmlformats.org/officeDocument/2006/relationships/hyperlink" Target="https://perushamans.com/" TargetMode="External"/><Relationship Id="rId8" Type="http://schemas.openxmlformats.org/officeDocument/2006/relationships/hyperlink" Target="mailto:INFO@PERUSHAMANS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4100" y="0"/>
            <a:ext cx="4563374" cy="27123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145197"/>
            <a:ext cx="9376410" cy="6142355"/>
            <a:chOff x="0" y="4145197"/>
            <a:chExt cx="9376410" cy="6142355"/>
          </a:xfrm>
        </p:grpSpPr>
        <p:sp>
          <p:nvSpPr>
            <p:cNvPr id="4" name="object 4" descr=""/>
            <p:cNvSpPr/>
            <p:nvPr/>
          </p:nvSpPr>
          <p:spPr>
            <a:xfrm>
              <a:off x="0" y="4145197"/>
              <a:ext cx="9376410" cy="6142355"/>
            </a:xfrm>
            <a:custGeom>
              <a:avLst/>
              <a:gdLst/>
              <a:ahLst/>
              <a:cxnLst/>
              <a:rect l="l" t="t" r="r" b="b"/>
              <a:pathLst>
                <a:path w="9376410" h="6142355">
                  <a:moveTo>
                    <a:pt x="4169088" y="12700"/>
                  </a:moveTo>
                  <a:lnTo>
                    <a:pt x="3591485" y="12700"/>
                  </a:lnTo>
                  <a:lnTo>
                    <a:pt x="3639359" y="0"/>
                  </a:lnTo>
                  <a:lnTo>
                    <a:pt x="4121214" y="0"/>
                  </a:lnTo>
                  <a:lnTo>
                    <a:pt x="4169088" y="12700"/>
                  </a:lnTo>
                  <a:close/>
                </a:path>
                <a:path w="9376410" h="6142355">
                  <a:moveTo>
                    <a:pt x="4359489" y="25400"/>
                  </a:moveTo>
                  <a:lnTo>
                    <a:pt x="3401084" y="25400"/>
                  </a:lnTo>
                  <a:lnTo>
                    <a:pt x="3448517" y="12700"/>
                  </a:lnTo>
                  <a:lnTo>
                    <a:pt x="4312056" y="12700"/>
                  </a:lnTo>
                  <a:lnTo>
                    <a:pt x="4359489" y="25400"/>
                  </a:lnTo>
                  <a:close/>
                </a:path>
                <a:path w="9376410" h="6142355">
                  <a:moveTo>
                    <a:pt x="4501092" y="38100"/>
                  </a:moveTo>
                  <a:lnTo>
                    <a:pt x="3259481" y="38100"/>
                  </a:lnTo>
                  <a:lnTo>
                    <a:pt x="3306565" y="25400"/>
                  </a:lnTo>
                  <a:lnTo>
                    <a:pt x="4454008" y="25400"/>
                  </a:lnTo>
                  <a:lnTo>
                    <a:pt x="4501092" y="38100"/>
                  </a:lnTo>
                  <a:close/>
                </a:path>
                <a:path w="9376410" h="6142355">
                  <a:moveTo>
                    <a:pt x="4594899" y="50800"/>
                  </a:moveTo>
                  <a:lnTo>
                    <a:pt x="3165674" y="50800"/>
                  </a:lnTo>
                  <a:lnTo>
                    <a:pt x="3212517" y="38100"/>
                  </a:lnTo>
                  <a:lnTo>
                    <a:pt x="4548056" y="38100"/>
                  </a:lnTo>
                  <a:lnTo>
                    <a:pt x="4594899" y="50800"/>
                  </a:lnTo>
                  <a:close/>
                </a:path>
                <a:path w="9376410" h="6142355">
                  <a:moveTo>
                    <a:pt x="4688213" y="63500"/>
                  </a:moveTo>
                  <a:lnTo>
                    <a:pt x="3072360" y="63500"/>
                  </a:lnTo>
                  <a:lnTo>
                    <a:pt x="3118955" y="50800"/>
                  </a:lnTo>
                  <a:lnTo>
                    <a:pt x="4641618" y="50800"/>
                  </a:lnTo>
                  <a:lnTo>
                    <a:pt x="4688213" y="63500"/>
                  </a:lnTo>
                  <a:close/>
                </a:path>
                <a:path w="9376410" h="6142355">
                  <a:moveTo>
                    <a:pt x="4781021" y="76200"/>
                  </a:moveTo>
                  <a:lnTo>
                    <a:pt x="2979552" y="76200"/>
                  </a:lnTo>
                  <a:lnTo>
                    <a:pt x="3025892" y="63500"/>
                  </a:lnTo>
                  <a:lnTo>
                    <a:pt x="4734681" y="63500"/>
                  </a:lnTo>
                  <a:lnTo>
                    <a:pt x="4781021" y="76200"/>
                  </a:lnTo>
                  <a:close/>
                </a:path>
                <a:path w="9376410" h="6142355">
                  <a:moveTo>
                    <a:pt x="4919255" y="101600"/>
                  </a:moveTo>
                  <a:lnTo>
                    <a:pt x="2841318" y="101600"/>
                  </a:lnTo>
                  <a:lnTo>
                    <a:pt x="2933342" y="76200"/>
                  </a:lnTo>
                  <a:lnTo>
                    <a:pt x="4827231" y="76200"/>
                  </a:lnTo>
                  <a:lnTo>
                    <a:pt x="4919255" y="101600"/>
                  </a:lnTo>
                  <a:close/>
                </a:path>
                <a:path w="9376410" h="6142355">
                  <a:moveTo>
                    <a:pt x="5146921" y="152400"/>
                  </a:moveTo>
                  <a:lnTo>
                    <a:pt x="2613652" y="152400"/>
                  </a:lnTo>
                  <a:lnTo>
                    <a:pt x="2795508" y="101600"/>
                  </a:lnTo>
                  <a:lnTo>
                    <a:pt x="4965065" y="101600"/>
                  </a:lnTo>
                  <a:lnTo>
                    <a:pt x="5146921" y="152400"/>
                  </a:lnTo>
                  <a:close/>
                </a:path>
                <a:path w="9376410" h="6142355">
                  <a:moveTo>
                    <a:pt x="9338647" y="6141801"/>
                  </a:moveTo>
                  <a:lnTo>
                    <a:pt x="0" y="6141801"/>
                  </a:lnTo>
                  <a:lnTo>
                    <a:pt x="0" y="1605775"/>
                  </a:lnTo>
                  <a:lnTo>
                    <a:pt x="25910" y="1574800"/>
                  </a:lnTo>
                  <a:lnTo>
                    <a:pt x="58036" y="1549400"/>
                  </a:lnTo>
                  <a:lnTo>
                    <a:pt x="90417" y="1511300"/>
                  </a:lnTo>
                  <a:lnTo>
                    <a:pt x="155934" y="1460500"/>
                  </a:lnTo>
                  <a:lnTo>
                    <a:pt x="189067" y="1422400"/>
                  </a:lnTo>
                  <a:lnTo>
                    <a:pt x="222447" y="1397000"/>
                  </a:lnTo>
                  <a:lnTo>
                    <a:pt x="256073" y="1358900"/>
                  </a:lnTo>
                  <a:lnTo>
                    <a:pt x="358409" y="1282700"/>
                  </a:lnTo>
                  <a:lnTo>
                    <a:pt x="393001" y="1244600"/>
                  </a:lnTo>
                  <a:lnTo>
                    <a:pt x="498194" y="1168400"/>
                  </a:lnTo>
                  <a:lnTo>
                    <a:pt x="533724" y="1130300"/>
                  </a:lnTo>
                  <a:lnTo>
                    <a:pt x="678134" y="1028700"/>
                  </a:lnTo>
                  <a:lnTo>
                    <a:pt x="863663" y="901700"/>
                  </a:lnTo>
                  <a:lnTo>
                    <a:pt x="1054569" y="774700"/>
                  </a:lnTo>
                  <a:lnTo>
                    <a:pt x="1093377" y="762000"/>
                  </a:lnTo>
                  <a:lnTo>
                    <a:pt x="1211022" y="685800"/>
                  </a:lnTo>
                  <a:lnTo>
                    <a:pt x="1250639" y="673100"/>
                  </a:lnTo>
                  <a:lnTo>
                    <a:pt x="1330465" y="622300"/>
                  </a:lnTo>
                  <a:lnTo>
                    <a:pt x="1370671" y="609600"/>
                  </a:lnTo>
                  <a:lnTo>
                    <a:pt x="1451660" y="558800"/>
                  </a:lnTo>
                  <a:lnTo>
                    <a:pt x="1492440" y="546100"/>
                  </a:lnTo>
                  <a:lnTo>
                    <a:pt x="1533407" y="520700"/>
                  </a:lnTo>
                  <a:lnTo>
                    <a:pt x="1574561" y="508000"/>
                  </a:lnTo>
                  <a:lnTo>
                    <a:pt x="1615899" y="482600"/>
                  </a:lnTo>
                  <a:lnTo>
                    <a:pt x="1657419" y="469900"/>
                  </a:lnTo>
                  <a:lnTo>
                    <a:pt x="1699121" y="444500"/>
                  </a:lnTo>
                  <a:lnTo>
                    <a:pt x="1783060" y="419100"/>
                  </a:lnTo>
                  <a:lnTo>
                    <a:pt x="1825295" y="393700"/>
                  </a:lnTo>
                  <a:lnTo>
                    <a:pt x="1910284" y="368300"/>
                  </a:lnTo>
                  <a:lnTo>
                    <a:pt x="1953036" y="342900"/>
                  </a:lnTo>
                  <a:lnTo>
                    <a:pt x="2125718" y="292100"/>
                  </a:lnTo>
                  <a:lnTo>
                    <a:pt x="2169298" y="266700"/>
                  </a:lnTo>
                  <a:lnTo>
                    <a:pt x="2568542" y="152400"/>
                  </a:lnTo>
                  <a:lnTo>
                    <a:pt x="5192030" y="152400"/>
                  </a:lnTo>
                  <a:lnTo>
                    <a:pt x="5591274" y="266700"/>
                  </a:lnTo>
                  <a:lnTo>
                    <a:pt x="5634855" y="292100"/>
                  </a:lnTo>
                  <a:lnTo>
                    <a:pt x="5807536" y="342900"/>
                  </a:lnTo>
                  <a:lnTo>
                    <a:pt x="5850288" y="368300"/>
                  </a:lnTo>
                  <a:lnTo>
                    <a:pt x="5935278" y="393700"/>
                  </a:lnTo>
                  <a:lnTo>
                    <a:pt x="5977512" y="419100"/>
                  </a:lnTo>
                  <a:lnTo>
                    <a:pt x="6061451" y="444500"/>
                  </a:lnTo>
                  <a:lnTo>
                    <a:pt x="6103153" y="469900"/>
                  </a:lnTo>
                  <a:lnTo>
                    <a:pt x="6144673" y="482600"/>
                  </a:lnTo>
                  <a:lnTo>
                    <a:pt x="6186011" y="508000"/>
                  </a:lnTo>
                  <a:lnTo>
                    <a:pt x="6227165" y="520700"/>
                  </a:lnTo>
                  <a:lnTo>
                    <a:pt x="6268132" y="546100"/>
                  </a:lnTo>
                  <a:lnTo>
                    <a:pt x="6308911" y="558800"/>
                  </a:lnTo>
                  <a:lnTo>
                    <a:pt x="6389900" y="609600"/>
                  </a:lnTo>
                  <a:lnTo>
                    <a:pt x="6430106" y="622300"/>
                  </a:lnTo>
                  <a:lnTo>
                    <a:pt x="6509932" y="673100"/>
                  </a:lnTo>
                  <a:lnTo>
                    <a:pt x="6549549" y="685800"/>
                  </a:lnTo>
                  <a:lnTo>
                    <a:pt x="6667194" y="762000"/>
                  </a:lnTo>
                  <a:lnTo>
                    <a:pt x="6706001" y="774700"/>
                  </a:lnTo>
                  <a:lnTo>
                    <a:pt x="6896907" y="901700"/>
                  </a:lnTo>
                  <a:lnTo>
                    <a:pt x="7082436" y="1028700"/>
                  </a:lnTo>
                  <a:lnTo>
                    <a:pt x="7226845" y="1130300"/>
                  </a:lnTo>
                  <a:lnTo>
                    <a:pt x="7262376" y="1168400"/>
                  </a:lnTo>
                  <a:lnTo>
                    <a:pt x="7367568" y="1244600"/>
                  </a:lnTo>
                  <a:lnTo>
                    <a:pt x="7402160" y="1282700"/>
                  </a:lnTo>
                  <a:lnTo>
                    <a:pt x="7504495" y="1358900"/>
                  </a:lnTo>
                  <a:lnTo>
                    <a:pt x="7538121" y="1397000"/>
                  </a:lnTo>
                  <a:lnTo>
                    <a:pt x="7571502" y="1422400"/>
                  </a:lnTo>
                  <a:lnTo>
                    <a:pt x="7604635" y="1460500"/>
                  </a:lnTo>
                  <a:lnTo>
                    <a:pt x="7670151" y="1511300"/>
                  </a:lnTo>
                  <a:lnTo>
                    <a:pt x="7702532" y="1549400"/>
                  </a:lnTo>
                  <a:lnTo>
                    <a:pt x="7734658" y="1574800"/>
                  </a:lnTo>
                  <a:lnTo>
                    <a:pt x="7766528" y="1612900"/>
                  </a:lnTo>
                  <a:lnTo>
                    <a:pt x="7798141" y="1638300"/>
                  </a:lnTo>
                  <a:lnTo>
                    <a:pt x="7829494" y="1676400"/>
                  </a:lnTo>
                  <a:lnTo>
                    <a:pt x="7860586" y="1701800"/>
                  </a:lnTo>
                  <a:lnTo>
                    <a:pt x="7891416" y="1739900"/>
                  </a:lnTo>
                  <a:lnTo>
                    <a:pt x="7921981" y="1765300"/>
                  </a:lnTo>
                  <a:lnTo>
                    <a:pt x="7952280" y="1803400"/>
                  </a:lnTo>
                  <a:lnTo>
                    <a:pt x="7982311" y="1841500"/>
                  </a:lnTo>
                  <a:lnTo>
                    <a:pt x="8012072" y="1866900"/>
                  </a:lnTo>
                  <a:lnTo>
                    <a:pt x="8041562" y="1905000"/>
                  </a:lnTo>
                  <a:lnTo>
                    <a:pt x="8070780" y="1943100"/>
                  </a:lnTo>
                  <a:lnTo>
                    <a:pt x="8099722" y="1968500"/>
                  </a:lnTo>
                  <a:lnTo>
                    <a:pt x="8128388" y="2006600"/>
                  </a:lnTo>
                  <a:lnTo>
                    <a:pt x="8156776" y="2044700"/>
                  </a:lnTo>
                  <a:lnTo>
                    <a:pt x="8184885" y="2082800"/>
                  </a:lnTo>
                  <a:lnTo>
                    <a:pt x="8212711" y="2108200"/>
                  </a:lnTo>
                  <a:lnTo>
                    <a:pt x="8240255" y="2146300"/>
                  </a:lnTo>
                  <a:lnTo>
                    <a:pt x="8267514" y="2184400"/>
                  </a:lnTo>
                  <a:lnTo>
                    <a:pt x="8294486" y="2222500"/>
                  </a:lnTo>
                  <a:lnTo>
                    <a:pt x="8321170" y="2260600"/>
                  </a:lnTo>
                  <a:lnTo>
                    <a:pt x="8347564" y="2298700"/>
                  </a:lnTo>
                  <a:lnTo>
                    <a:pt x="8373666" y="2324100"/>
                  </a:lnTo>
                  <a:lnTo>
                    <a:pt x="8399475" y="2362200"/>
                  </a:lnTo>
                  <a:lnTo>
                    <a:pt x="8424989" y="2400300"/>
                  </a:lnTo>
                  <a:lnTo>
                    <a:pt x="8450205" y="2438400"/>
                  </a:lnTo>
                  <a:lnTo>
                    <a:pt x="8475124" y="2476500"/>
                  </a:lnTo>
                  <a:lnTo>
                    <a:pt x="8499742" y="2514600"/>
                  </a:lnTo>
                  <a:lnTo>
                    <a:pt x="8524058" y="2552700"/>
                  </a:lnTo>
                  <a:lnTo>
                    <a:pt x="8548071" y="2590800"/>
                  </a:lnTo>
                  <a:lnTo>
                    <a:pt x="8571778" y="2628900"/>
                  </a:lnTo>
                  <a:lnTo>
                    <a:pt x="8595178" y="2667000"/>
                  </a:lnTo>
                  <a:lnTo>
                    <a:pt x="8618270" y="2705100"/>
                  </a:lnTo>
                  <a:lnTo>
                    <a:pt x="8641051" y="2743200"/>
                  </a:lnTo>
                  <a:lnTo>
                    <a:pt x="8663520" y="2781300"/>
                  </a:lnTo>
                  <a:lnTo>
                    <a:pt x="8685675" y="2832100"/>
                  </a:lnTo>
                  <a:lnTo>
                    <a:pt x="8707515" y="2870200"/>
                  </a:lnTo>
                  <a:lnTo>
                    <a:pt x="8729037" y="2908300"/>
                  </a:lnTo>
                  <a:lnTo>
                    <a:pt x="8750240" y="2946400"/>
                  </a:lnTo>
                  <a:lnTo>
                    <a:pt x="8771123" y="2984500"/>
                  </a:lnTo>
                  <a:lnTo>
                    <a:pt x="8791684" y="3022600"/>
                  </a:lnTo>
                  <a:lnTo>
                    <a:pt x="8811920" y="3073400"/>
                  </a:lnTo>
                  <a:lnTo>
                    <a:pt x="8831830" y="3111500"/>
                  </a:lnTo>
                  <a:lnTo>
                    <a:pt x="8851414" y="3149600"/>
                  </a:lnTo>
                  <a:lnTo>
                    <a:pt x="8870668" y="3187700"/>
                  </a:lnTo>
                  <a:lnTo>
                    <a:pt x="8889591" y="3225800"/>
                  </a:lnTo>
                  <a:lnTo>
                    <a:pt x="8908181" y="3276600"/>
                  </a:lnTo>
                  <a:lnTo>
                    <a:pt x="8926437" y="3314700"/>
                  </a:lnTo>
                  <a:lnTo>
                    <a:pt x="8944358" y="3352800"/>
                  </a:lnTo>
                  <a:lnTo>
                    <a:pt x="8961940" y="3403600"/>
                  </a:lnTo>
                  <a:lnTo>
                    <a:pt x="8979184" y="3441700"/>
                  </a:lnTo>
                  <a:lnTo>
                    <a:pt x="8996086" y="3479800"/>
                  </a:lnTo>
                  <a:lnTo>
                    <a:pt x="9012645" y="3530600"/>
                  </a:lnTo>
                  <a:lnTo>
                    <a:pt x="9028860" y="3568700"/>
                  </a:lnTo>
                  <a:lnTo>
                    <a:pt x="9044729" y="3606800"/>
                  </a:lnTo>
                  <a:lnTo>
                    <a:pt x="9060249" y="3657600"/>
                  </a:lnTo>
                  <a:lnTo>
                    <a:pt x="9075421" y="3695700"/>
                  </a:lnTo>
                  <a:lnTo>
                    <a:pt x="9090241" y="3746500"/>
                  </a:lnTo>
                  <a:lnTo>
                    <a:pt x="9104707" y="3784600"/>
                  </a:lnTo>
                  <a:lnTo>
                    <a:pt x="9118820" y="3822700"/>
                  </a:lnTo>
                  <a:lnTo>
                    <a:pt x="9132575" y="3873500"/>
                  </a:lnTo>
                  <a:lnTo>
                    <a:pt x="9145973" y="3911600"/>
                  </a:lnTo>
                  <a:lnTo>
                    <a:pt x="9159011" y="3962400"/>
                  </a:lnTo>
                  <a:lnTo>
                    <a:pt x="9171687" y="4000500"/>
                  </a:lnTo>
                  <a:lnTo>
                    <a:pt x="9184000" y="4051300"/>
                  </a:lnTo>
                  <a:lnTo>
                    <a:pt x="9195948" y="4089400"/>
                  </a:lnTo>
                  <a:lnTo>
                    <a:pt x="9207530" y="4140200"/>
                  </a:lnTo>
                  <a:lnTo>
                    <a:pt x="9218743" y="4178300"/>
                  </a:lnTo>
                  <a:lnTo>
                    <a:pt x="9229586" y="4229100"/>
                  </a:lnTo>
                  <a:lnTo>
                    <a:pt x="9240058" y="4279900"/>
                  </a:lnTo>
                  <a:lnTo>
                    <a:pt x="9250156" y="4318000"/>
                  </a:lnTo>
                  <a:lnTo>
                    <a:pt x="9259879" y="4368800"/>
                  </a:lnTo>
                  <a:lnTo>
                    <a:pt x="9269225" y="4406900"/>
                  </a:lnTo>
                  <a:lnTo>
                    <a:pt x="9278192" y="4457700"/>
                  </a:lnTo>
                  <a:lnTo>
                    <a:pt x="9286779" y="4508500"/>
                  </a:lnTo>
                  <a:lnTo>
                    <a:pt x="9294985" y="4546600"/>
                  </a:lnTo>
                  <a:lnTo>
                    <a:pt x="9302806" y="4597400"/>
                  </a:lnTo>
                  <a:lnTo>
                    <a:pt x="9310242" y="4635500"/>
                  </a:lnTo>
                  <a:lnTo>
                    <a:pt x="9317292" y="4686300"/>
                  </a:lnTo>
                  <a:lnTo>
                    <a:pt x="9323952" y="4737100"/>
                  </a:lnTo>
                  <a:lnTo>
                    <a:pt x="9330222" y="4775200"/>
                  </a:lnTo>
                  <a:lnTo>
                    <a:pt x="9336100" y="4826000"/>
                  </a:lnTo>
                  <a:lnTo>
                    <a:pt x="9341584" y="4876800"/>
                  </a:lnTo>
                  <a:lnTo>
                    <a:pt x="9346672" y="4927600"/>
                  </a:lnTo>
                  <a:lnTo>
                    <a:pt x="9351363" y="4965700"/>
                  </a:lnTo>
                  <a:lnTo>
                    <a:pt x="9355655" y="5016500"/>
                  </a:lnTo>
                  <a:lnTo>
                    <a:pt x="9359546" y="5067300"/>
                  </a:lnTo>
                  <a:lnTo>
                    <a:pt x="9363035" y="5105400"/>
                  </a:lnTo>
                  <a:lnTo>
                    <a:pt x="9366120" y="5156200"/>
                  </a:lnTo>
                  <a:lnTo>
                    <a:pt x="9368799" y="5207000"/>
                  </a:lnTo>
                  <a:lnTo>
                    <a:pt x="9371071" y="5257800"/>
                  </a:lnTo>
                  <a:lnTo>
                    <a:pt x="9372933" y="5308600"/>
                  </a:lnTo>
                  <a:lnTo>
                    <a:pt x="9374385" y="5346700"/>
                  </a:lnTo>
                  <a:lnTo>
                    <a:pt x="9375424" y="5397500"/>
                  </a:lnTo>
                  <a:lnTo>
                    <a:pt x="9376048" y="5448300"/>
                  </a:lnTo>
                  <a:lnTo>
                    <a:pt x="9376275" y="5499100"/>
                  </a:lnTo>
                  <a:lnTo>
                    <a:pt x="9376048" y="5549900"/>
                  </a:lnTo>
                  <a:lnTo>
                    <a:pt x="9375424" y="5588000"/>
                  </a:lnTo>
                  <a:lnTo>
                    <a:pt x="9374385" y="5638800"/>
                  </a:lnTo>
                  <a:lnTo>
                    <a:pt x="9372933" y="5689600"/>
                  </a:lnTo>
                  <a:lnTo>
                    <a:pt x="9371071" y="5740400"/>
                  </a:lnTo>
                  <a:lnTo>
                    <a:pt x="9368799" y="5778500"/>
                  </a:lnTo>
                  <a:lnTo>
                    <a:pt x="9366120" y="5829300"/>
                  </a:lnTo>
                  <a:lnTo>
                    <a:pt x="9363035" y="5880100"/>
                  </a:lnTo>
                  <a:lnTo>
                    <a:pt x="9359546" y="5930900"/>
                  </a:lnTo>
                  <a:lnTo>
                    <a:pt x="9355655" y="5969000"/>
                  </a:lnTo>
                  <a:lnTo>
                    <a:pt x="9351363" y="6019800"/>
                  </a:lnTo>
                  <a:lnTo>
                    <a:pt x="9346672" y="6070600"/>
                  </a:lnTo>
                  <a:lnTo>
                    <a:pt x="9341584" y="6121400"/>
                  </a:lnTo>
                  <a:lnTo>
                    <a:pt x="9338647" y="6141801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14163"/>
              <a:ext cx="9245172" cy="567283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691353" y="4303805"/>
              <a:ext cx="1448435" cy="295275"/>
            </a:xfrm>
            <a:custGeom>
              <a:avLst/>
              <a:gdLst/>
              <a:ahLst/>
              <a:cxnLst/>
              <a:rect l="l" t="t" r="r" b="b"/>
              <a:pathLst>
                <a:path w="1448434" h="295275">
                  <a:moveTo>
                    <a:pt x="160899" y="120086"/>
                  </a:moveTo>
                  <a:lnTo>
                    <a:pt x="127288" y="116958"/>
                  </a:lnTo>
                  <a:lnTo>
                    <a:pt x="100750" y="108960"/>
                  </a:lnTo>
                  <a:lnTo>
                    <a:pt x="79588" y="98169"/>
                  </a:lnTo>
                  <a:lnTo>
                    <a:pt x="48821" y="77839"/>
                  </a:lnTo>
                  <a:lnTo>
                    <a:pt x="35411" y="70874"/>
                  </a:lnTo>
                  <a:lnTo>
                    <a:pt x="19822" y="66304"/>
                  </a:lnTo>
                  <a:lnTo>
                    <a:pt x="0" y="64662"/>
                  </a:lnTo>
                  <a:lnTo>
                    <a:pt x="0" y="0"/>
                  </a:lnTo>
                  <a:lnTo>
                    <a:pt x="33610" y="3127"/>
                  </a:lnTo>
                  <a:lnTo>
                    <a:pt x="60147" y="11125"/>
                  </a:lnTo>
                  <a:lnTo>
                    <a:pt x="81308" y="21915"/>
                  </a:lnTo>
                  <a:lnTo>
                    <a:pt x="112077" y="42246"/>
                  </a:lnTo>
                  <a:lnTo>
                    <a:pt x="125488" y="49212"/>
                  </a:lnTo>
                  <a:lnTo>
                    <a:pt x="141077" y="53782"/>
                  </a:lnTo>
                  <a:lnTo>
                    <a:pt x="160899" y="55424"/>
                  </a:lnTo>
                  <a:lnTo>
                    <a:pt x="1448118" y="55424"/>
                  </a:lnTo>
                  <a:lnTo>
                    <a:pt x="1448118" y="64662"/>
                  </a:lnTo>
                  <a:lnTo>
                    <a:pt x="321775" y="64662"/>
                  </a:lnTo>
                  <a:lnTo>
                    <a:pt x="301956" y="66304"/>
                  </a:lnTo>
                  <a:lnTo>
                    <a:pt x="286371" y="70874"/>
                  </a:lnTo>
                  <a:lnTo>
                    <a:pt x="272964" y="77839"/>
                  </a:lnTo>
                  <a:lnTo>
                    <a:pt x="242200" y="98169"/>
                  </a:lnTo>
                  <a:lnTo>
                    <a:pt x="221041" y="108960"/>
                  </a:lnTo>
                  <a:lnTo>
                    <a:pt x="194506" y="116958"/>
                  </a:lnTo>
                  <a:lnTo>
                    <a:pt x="160899" y="120086"/>
                  </a:lnTo>
                  <a:close/>
                </a:path>
                <a:path w="1448434" h="295275">
                  <a:moveTo>
                    <a:pt x="482652" y="55424"/>
                  </a:moveTo>
                  <a:lnTo>
                    <a:pt x="160899" y="55424"/>
                  </a:lnTo>
                  <a:lnTo>
                    <a:pt x="180718" y="53782"/>
                  </a:lnTo>
                  <a:lnTo>
                    <a:pt x="196304" y="49212"/>
                  </a:lnTo>
                  <a:lnTo>
                    <a:pt x="209711" y="42246"/>
                  </a:lnTo>
                  <a:lnTo>
                    <a:pt x="240477" y="21915"/>
                  </a:lnTo>
                  <a:lnTo>
                    <a:pt x="261637" y="11125"/>
                  </a:lnTo>
                  <a:lnTo>
                    <a:pt x="288171" y="3127"/>
                  </a:lnTo>
                  <a:lnTo>
                    <a:pt x="321775" y="0"/>
                  </a:lnTo>
                  <a:lnTo>
                    <a:pt x="355379" y="3127"/>
                  </a:lnTo>
                  <a:lnTo>
                    <a:pt x="381914" y="11125"/>
                  </a:lnTo>
                  <a:lnTo>
                    <a:pt x="403074" y="21915"/>
                  </a:lnTo>
                  <a:lnTo>
                    <a:pt x="433840" y="42246"/>
                  </a:lnTo>
                  <a:lnTo>
                    <a:pt x="447248" y="49212"/>
                  </a:lnTo>
                  <a:lnTo>
                    <a:pt x="462834" y="53782"/>
                  </a:lnTo>
                  <a:lnTo>
                    <a:pt x="482652" y="55424"/>
                  </a:lnTo>
                  <a:close/>
                </a:path>
                <a:path w="1448434" h="295275">
                  <a:moveTo>
                    <a:pt x="804457" y="55424"/>
                  </a:moveTo>
                  <a:lnTo>
                    <a:pt x="482652" y="55424"/>
                  </a:lnTo>
                  <a:lnTo>
                    <a:pt x="502476" y="53782"/>
                  </a:lnTo>
                  <a:lnTo>
                    <a:pt x="518066" y="49212"/>
                  </a:lnTo>
                  <a:lnTo>
                    <a:pt x="531476" y="42246"/>
                  </a:lnTo>
                  <a:lnTo>
                    <a:pt x="562246" y="21915"/>
                  </a:lnTo>
                  <a:lnTo>
                    <a:pt x="583407" y="11125"/>
                  </a:lnTo>
                  <a:lnTo>
                    <a:pt x="609944" y="3127"/>
                  </a:lnTo>
                  <a:lnTo>
                    <a:pt x="643554" y="0"/>
                  </a:lnTo>
                  <a:lnTo>
                    <a:pt x="677165" y="3127"/>
                  </a:lnTo>
                  <a:lnTo>
                    <a:pt x="703702" y="11125"/>
                  </a:lnTo>
                  <a:lnTo>
                    <a:pt x="724864" y="21915"/>
                  </a:lnTo>
                  <a:lnTo>
                    <a:pt x="755632" y="42246"/>
                  </a:lnTo>
                  <a:lnTo>
                    <a:pt x="769042" y="49212"/>
                  </a:lnTo>
                  <a:lnTo>
                    <a:pt x="784632" y="53782"/>
                  </a:lnTo>
                  <a:lnTo>
                    <a:pt x="804457" y="55424"/>
                  </a:lnTo>
                  <a:close/>
                </a:path>
                <a:path w="1448434" h="295275">
                  <a:moveTo>
                    <a:pt x="1126267" y="55424"/>
                  </a:moveTo>
                  <a:lnTo>
                    <a:pt x="804457" y="55424"/>
                  </a:lnTo>
                  <a:lnTo>
                    <a:pt x="824279" y="53782"/>
                  </a:lnTo>
                  <a:lnTo>
                    <a:pt x="839869" y="49212"/>
                  </a:lnTo>
                  <a:lnTo>
                    <a:pt x="853281" y="42246"/>
                  </a:lnTo>
                  <a:lnTo>
                    <a:pt x="884051" y="21915"/>
                  </a:lnTo>
                  <a:lnTo>
                    <a:pt x="905213" y="11125"/>
                  </a:lnTo>
                  <a:lnTo>
                    <a:pt x="931751" y="3127"/>
                  </a:lnTo>
                  <a:lnTo>
                    <a:pt x="965364" y="0"/>
                  </a:lnTo>
                  <a:lnTo>
                    <a:pt x="998971" y="3127"/>
                  </a:lnTo>
                  <a:lnTo>
                    <a:pt x="1025510" y="11125"/>
                  </a:lnTo>
                  <a:lnTo>
                    <a:pt x="1046673" y="21915"/>
                  </a:lnTo>
                  <a:lnTo>
                    <a:pt x="1077443" y="42246"/>
                  </a:lnTo>
                  <a:lnTo>
                    <a:pt x="1090853" y="49212"/>
                  </a:lnTo>
                  <a:lnTo>
                    <a:pt x="1106442" y="53782"/>
                  </a:lnTo>
                  <a:lnTo>
                    <a:pt x="1126267" y="55424"/>
                  </a:lnTo>
                  <a:close/>
                </a:path>
                <a:path w="1448434" h="295275">
                  <a:moveTo>
                    <a:pt x="1448118" y="55424"/>
                  </a:moveTo>
                  <a:lnTo>
                    <a:pt x="1126267" y="55424"/>
                  </a:lnTo>
                  <a:lnTo>
                    <a:pt x="1146095" y="53782"/>
                  </a:lnTo>
                  <a:lnTo>
                    <a:pt x="1161689" y="49212"/>
                  </a:lnTo>
                  <a:lnTo>
                    <a:pt x="1175104" y="42246"/>
                  </a:lnTo>
                  <a:lnTo>
                    <a:pt x="1205876" y="21915"/>
                  </a:lnTo>
                  <a:lnTo>
                    <a:pt x="1227040" y="11125"/>
                  </a:lnTo>
                  <a:lnTo>
                    <a:pt x="1253580" y="3127"/>
                  </a:lnTo>
                  <a:lnTo>
                    <a:pt x="1287192" y="0"/>
                  </a:lnTo>
                  <a:lnTo>
                    <a:pt x="1320806" y="3127"/>
                  </a:lnTo>
                  <a:lnTo>
                    <a:pt x="1347347" y="11125"/>
                  </a:lnTo>
                  <a:lnTo>
                    <a:pt x="1368511" y="21915"/>
                  </a:lnTo>
                  <a:lnTo>
                    <a:pt x="1399285" y="42246"/>
                  </a:lnTo>
                  <a:lnTo>
                    <a:pt x="1412697" y="49212"/>
                  </a:lnTo>
                  <a:lnTo>
                    <a:pt x="1428290" y="53782"/>
                  </a:lnTo>
                  <a:lnTo>
                    <a:pt x="1448118" y="55424"/>
                  </a:lnTo>
                  <a:close/>
                </a:path>
                <a:path w="1448434" h="295275">
                  <a:moveTo>
                    <a:pt x="482652" y="120086"/>
                  </a:moveTo>
                  <a:lnTo>
                    <a:pt x="449045" y="116958"/>
                  </a:lnTo>
                  <a:lnTo>
                    <a:pt x="422510" y="108960"/>
                  </a:lnTo>
                  <a:lnTo>
                    <a:pt x="401351" y="98169"/>
                  </a:lnTo>
                  <a:lnTo>
                    <a:pt x="370587" y="77839"/>
                  </a:lnTo>
                  <a:lnTo>
                    <a:pt x="357180" y="70874"/>
                  </a:lnTo>
                  <a:lnTo>
                    <a:pt x="341593" y="66304"/>
                  </a:lnTo>
                  <a:lnTo>
                    <a:pt x="321775" y="64662"/>
                  </a:lnTo>
                  <a:lnTo>
                    <a:pt x="643554" y="64662"/>
                  </a:lnTo>
                  <a:lnTo>
                    <a:pt x="623732" y="66304"/>
                  </a:lnTo>
                  <a:lnTo>
                    <a:pt x="608143" y="70874"/>
                  </a:lnTo>
                  <a:lnTo>
                    <a:pt x="594734" y="77839"/>
                  </a:lnTo>
                  <a:lnTo>
                    <a:pt x="563966" y="98169"/>
                  </a:lnTo>
                  <a:lnTo>
                    <a:pt x="542804" y="108960"/>
                  </a:lnTo>
                  <a:lnTo>
                    <a:pt x="516264" y="116958"/>
                  </a:lnTo>
                  <a:lnTo>
                    <a:pt x="482652" y="120086"/>
                  </a:lnTo>
                  <a:close/>
                </a:path>
                <a:path w="1448434" h="295275">
                  <a:moveTo>
                    <a:pt x="804457" y="120086"/>
                  </a:moveTo>
                  <a:lnTo>
                    <a:pt x="770844" y="116958"/>
                  </a:lnTo>
                  <a:lnTo>
                    <a:pt x="744305" y="108960"/>
                  </a:lnTo>
                  <a:lnTo>
                    <a:pt x="723144" y="98169"/>
                  </a:lnTo>
                  <a:lnTo>
                    <a:pt x="692377" y="77839"/>
                  </a:lnTo>
                  <a:lnTo>
                    <a:pt x="678966" y="70874"/>
                  </a:lnTo>
                  <a:lnTo>
                    <a:pt x="663377" y="66304"/>
                  </a:lnTo>
                  <a:lnTo>
                    <a:pt x="643554" y="64662"/>
                  </a:lnTo>
                  <a:lnTo>
                    <a:pt x="965364" y="64662"/>
                  </a:lnTo>
                  <a:lnTo>
                    <a:pt x="945539" y="66304"/>
                  </a:lnTo>
                  <a:lnTo>
                    <a:pt x="929949" y="70874"/>
                  </a:lnTo>
                  <a:lnTo>
                    <a:pt x="916539" y="77839"/>
                  </a:lnTo>
                  <a:lnTo>
                    <a:pt x="885771" y="98169"/>
                  </a:lnTo>
                  <a:lnTo>
                    <a:pt x="864609" y="108960"/>
                  </a:lnTo>
                  <a:lnTo>
                    <a:pt x="838069" y="116958"/>
                  </a:lnTo>
                  <a:lnTo>
                    <a:pt x="804457" y="120086"/>
                  </a:lnTo>
                  <a:close/>
                </a:path>
                <a:path w="1448434" h="295275">
                  <a:moveTo>
                    <a:pt x="1126267" y="120086"/>
                  </a:moveTo>
                  <a:lnTo>
                    <a:pt x="1092655" y="116958"/>
                  </a:lnTo>
                  <a:lnTo>
                    <a:pt x="1066116" y="108960"/>
                  </a:lnTo>
                  <a:lnTo>
                    <a:pt x="1044954" y="98169"/>
                  </a:lnTo>
                  <a:lnTo>
                    <a:pt x="1014185" y="77839"/>
                  </a:lnTo>
                  <a:lnTo>
                    <a:pt x="1000777" y="70874"/>
                  </a:lnTo>
                  <a:lnTo>
                    <a:pt x="985188" y="66304"/>
                  </a:lnTo>
                  <a:lnTo>
                    <a:pt x="965364" y="64662"/>
                  </a:lnTo>
                  <a:lnTo>
                    <a:pt x="1287192" y="64662"/>
                  </a:lnTo>
                  <a:lnTo>
                    <a:pt x="1267365" y="66304"/>
                  </a:lnTo>
                  <a:lnTo>
                    <a:pt x="1251773" y="70874"/>
                  </a:lnTo>
                  <a:lnTo>
                    <a:pt x="1238360" y="77839"/>
                  </a:lnTo>
                  <a:lnTo>
                    <a:pt x="1207588" y="98169"/>
                  </a:lnTo>
                  <a:lnTo>
                    <a:pt x="1186423" y="108960"/>
                  </a:lnTo>
                  <a:lnTo>
                    <a:pt x="1159882" y="116958"/>
                  </a:lnTo>
                  <a:lnTo>
                    <a:pt x="1126267" y="120086"/>
                  </a:lnTo>
                  <a:close/>
                </a:path>
                <a:path w="1448434" h="295275">
                  <a:moveTo>
                    <a:pt x="1448118" y="120086"/>
                  </a:moveTo>
                  <a:lnTo>
                    <a:pt x="1414505" y="116958"/>
                  </a:lnTo>
                  <a:lnTo>
                    <a:pt x="1387964" y="108960"/>
                  </a:lnTo>
                  <a:lnTo>
                    <a:pt x="1366799" y="98169"/>
                  </a:lnTo>
                  <a:lnTo>
                    <a:pt x="1336029" y="77839"/>
                  </a:lnTo>
                  <a:lnTo>
                    <a:pt x="1322616" y="70874"/>
                  </a:lnTo>
                  <a:lnTo>
                    <a:pt x="1307022" y="66304"/>
                  </a:lnTo>
                  <a:lnTo>
                    <a:pt x="1287192" y="64662"/>
                  </a:lnTo>
                  <a:lnTo>
                    <a:pt x="1448118" y="64662"/>
                  </a:lnTo>
                  <a:lnTo>
                    <a:pt x="1448118" y="120086"/>
                  </a:lnTo>
                  <a:close/>
                </a:path>
                <a:path w="1448434" h="295275">
                  <a:moveTo>
                    <a:pt x="197590" y="295274"/>
                  </a:moveTo>
                  <a:lnTo>
                    <a:pt x="124204" y="295274"/>
                  </a:lnTo>
                  <a:lnTo>
                    <a:pt x="100750" y="288205"/>
                  </a:lnTo>
                  <a:lnTo>
                    <a:pt x="79588" y="277415"/>
                  </a:lnTo>
                  <a:lnTo>
                    <a:pt x="48821" y="257085"/>
                  </a:lnTo>
                  <a:lnTo>
                    <a:pt x="35411" y="250120"/>
                  </a:lnTo>
                  <a:lnTo>
                    <a:pt x="19822" y="245549"/>
                  </a:lnTo>
                  <a:lnTo>
                    <a:pt x="0" y="243907"/>
                  </a:lnTo>
                  <a:lnTo>
                    <a:pt x="0" y="179245"/>
                  </a:lnTo>
                  <a:lnTo>
                    <a:pt x="33610" y="182373"/>
                  </a:lnTo>
                  <a:lnTo>
                    <a:pt x="60147" y="190371"/>
                  </a:lnTo>
                  <a:lnTo>
                    <a:pt x="81308" y="201161"/>
                  </a:lnTo>
                  <a:lnTo>
                    <a:pt x="112077" y="221492"/>
                  </a:lnTo>
                  <a:lnTo>
                    <a:pt x="125488" y="228458"/>
                  </a:lnTo>
                  <a:lnTo>
                    <a:pt x="141076" y="233028"/>
                  </a:lnTo>
                  <a:lnTo>
                    <a:pt x="160899" y="234670"/>
                  </a:lnTo>
                  <a:lnTo>
                    <a:pt x="1448118" y="234670"/>
                  </a:lnTo>
                  <a:lnTo>
                    <a:pt x="1448118" y="243907"/>
                  </a:lnTo>
                  <a:lnTo>
                    <a:pt x="321774" y="243907"/>
                  </a:lnTo>
                  <a:lnTo>
                    <a:pt x="301956" y="245549"/>
                  </a:lnTo>
                  <a:lnTo>
                    <a:pt x="286370" y="250120"/>
                  </a:lnTo>
                  <a:lnTo>
                    <a:pt x="272963" y="257085"/>
                  </a:lnTo>
                  <a:lnTo>
                    <a:pt x="242200" y="277415"/>
                  </a:lnTo>
                  <a:lnTo>
                    <a:pt x="221041" y="288205"/>
                  </a:lnTo>
                  <a:lnTo>
                    <a:pt x="197590" y="295274"/>
                  </a:lnTo>
                  <a:close/>
                </a:path>
                <a:path w="1448434" h="295275">
                  <a:moveTo>
                    <a:pt x="482652" y="234670"/>
                  </a:moveTo>
                  <a:lnTo>
                    <a:pt x="160899" y="234670"/>
                  </a:lnTo>
                  <a:lnTo>
                    <a:pt x="180718" y="233028"/>
                  </a:lnTo>
                  <a:lnTo>
                    <a:pt x="196304" y="228458"/>
                  </a:lnTo>
                  <a:lnTo>
                    <a:pt x="209711" y="221492"/>
                  </a:lnTo>
                  <a:lnTo>
                    <a:pt x="240477" y="201161"/>
                  </a:lnTo>
                  <a:lnTo>
                    <a:pt x="261636" y="190371"/>
                  </a:lnTo>
                  <a:lnTo>
                    <a:pt x="288171" y="182373"/>
                  </a:lnTo>
                  <a:lnTo>
                    <a:pt x="321774" y="179245"/>
                  </a:lnTo>
                  <a:lnTo>
                    <a:pt x="355378" y="182373"/>
                  </a:lnTo>
                  <a:lnTo>
                    <a:pt x="381914" y="190371"/>
                  </a:lnTo>
                  <a:lnTo>
                    <a:pt x="403074" y="201161"/>
                  </a:lnTo>
                  <a:lnTo>
                    <a:pt x="433840" y="221492"/>
                  </a:lnTo>
                  <a:lnTo>
                    <a:pt x="447249" y="228458"/>
                  </a:lnTo>
                  <a:lnTo>
                    <a:pt x="462834" y="233028"/>
                  </a:lnTo>
                  <a:lnTo>
                    <a:pt x="482652" y="234670"/>
                  </a:lnTo>
                  <a:close/>
                </a:path>
                <a:path w="1448434" h="295275">
                  <a:moveTo>
                    <a:pt x="804457" y="234670"/>
                  </a:moveTo>
                  <a:lnTo>
                    <a:pt x="482652" y="234670"/>
                  </a:lnTo>
                  <a:lnTo>
                    <a:pt x="502476" y="233028"/>
                  </a:lnTo>
                  <a:lnTo>
                    <a:pt x="518066" y="228458"/>
                  </a:lnTo>
                  <a:lnTo>
                    <a:pt x="531476" y="221492"/>
                  </a:lnTo>
                  <a:lnTo>
                    <a:pt x="562244" y="201161"/>
                  </a:lnTo>
                  <a:lnTo>
                    <a:pt x="583405" y="190371"/>
                  </a:lnTo>
                  <a:lnTo>
                    <a:pt x="609943" y="182373"/>
                  </a:lnTo>
                  <a:lnTo>
                    <a:pt x="643554" y="179245"/>
                  </a:lnTo>
                  <a:lnTo>
                    <a:pt x="677165" y="182373"/>
                  </a:lnTo>
                  <a:lnTo>
                    <a:pt x="703702" y="190371"/>
                  </a:lnTo>
                  <a:lnTo>
                    <a:pt x="724862" y="201161"/>
                  </a:lnTo>
                  <a:lnTo>
                    <a:pt x="755629" y="221492"/>
                  </a:lnTo>
                  <a:lnTo>
                    <a:pt x="769039" y="228458"/>
                  </a:lnTo>
                  <a:lnTo>
                    <a:pt x="784630" y="233028"/>
                  </a:lnTo>
                  <a:lnTo>
                    <a:pt x="804457" y="234670"/>
                  </a:lnTo>
                  <a:close/>
                </a:path>
                <a:path w="1448434" h="295275">
                  <a:moveTo>
                    <a:pt x="1126262" y="234670"/>
                  </a:moveTo>
                  <a:lnTo>
                    <a:pt x="804457" y="234670"/>
                  </a:lnTo>
                  <a:lnTo>
                    <a:pt x="824279" y="233028"/>
                  </a:lnTo>
                  <a:lnTo>
                    <a:pt x="839869" y="228458"/>
                  </a:lnTo>
                  <a:lnTo>
                    <a:pt x="853281" y="221492"/>
                  </a:lnTo>
                  <a:lnTo>
                    <a:pt x="884052" y="201161"/>
                  </a:lnTo>
                  <a:lnTo>
                    <a:pt x="905213" y="190371"/>
                  </a:lnTo>
                  <a:lnTo>
                    <a:pt x="931750" y="182373"/>
                  </a:lnTo>
                  <a:lnTo>
                    <a:pt x="965359" y="179245"/>
                  </a:lnTo>
                  <a:lnTo>
                    <a:pt x="998969" y="182373"/>
                  </a:lnTo>
                  <a:lnTo>
                    <a:pt x="1025508" y="190371"/>
                  </a:lnTo>
                  <a:lnTo>
                    <a:pt x="1046671" y="201161"/>
                  </a:lnTo>
                  <a:lnTo>
                    <a:pt x="1077443" y="221492"/>
                  </a:lnTo>
                  <a:lnTo>
                    <a:pt x="1090852" y="228458"/>
                  </a:lnTo>
                  <a:lnTo>
                    <a:pt x="1106440" y="233028"/>
                  </a:lnTo>
                  <a:lnTo>
                    <a:pt x="1126262" y="234670"/>
                  </a:lnTo>
                  <a:close/>
                </a:path>
                <a:path w="1448434" h="295275">
                  <a:moveTo>
                    <a:pt x="1448118" y="234670"/>
                  </a:moveTo>
                  <a:lnTo>
                    <a:pt x="1126262" y="234670"/>
                  </a:lnTo>
                  <a:lnTo>
                    <a:pt x="1146093" y="233028"/>
                  </a:lnTo>
                  <a:lnTo>
                    <a:pt x="1161689" y="228458"/>
                  </a:lnTo>
                  <a:lnTo>
                    <a:pt x="1175104" y="221492"/>
                  </a:lnTo>
                  <a:lnTo>
                    <a:pt x="1205876" y="201161"/>
                  </a:lnTo>
                  <a:lnTo>
                    <a:pt x="1227039" y="190371"/>
                  </a:lnTo>
                  <a:lnTo>
                    <a:pt x="1253579" y="182373"/>
                  </a:lnTo>
                  <a:lnTo>
                    <a:pt x="1287192" y="179245"/>
                  </a:lnTo>
                  <a:lnTo>
                    <a:pt x="1320806" y="182373"/>
                  </a:lnTo>
                  <a:lnTo>
                    <a:pt x="1347347" y="190371"/>
                  </a:lnTo>
                  <a:lnTo>
                    <a:pt x="1368511" y="201161"/>
                  </a:lnTo>
                  <a:lnTo>
                    <a:pt x="1399283" y="221492"/>
                  </a:lnTo>
                  <a:lnTo>
                    <a:pt x="1412696" y="228458"/>
                  </a:lnTo>
                  <a:lnTo>
                    <a:pt x="1428289" y="233028"/>
                  </a:lnTo>
                  <a:lnTo>
                    <a:pt x="1448118" y="234670"/>
                  </a:lnTo>
                  <a:close/>
                </a:path>
                <a:path w="1448434" h="295275">
                  <a:moveTo>
                    <a:pt x="519348" y="295274"/>
                  </a:moveTo>
                  <a:lnTo>
                    <a:pt x="445961" y="295274"/>
                  </a:lnTo>
                  <a:lnTo>
                    <a:pt x="422510" y="288205"/>
                  </a:lnTo>
                  <a:lnTo>
                    <a:pt x="401351" y="277415"/>
                  </a:lnTo>
                  <a:lnTo>
                    <a:pt x="370586" y="257085"/>
                  </a:lnTo>
                  <a:lnTo>
                    <a:pt x="357178" y="250120"/>
                  </a:lnTo>
                  <a:lnTo>
                    <a:pt x="341592" y="245549"/>
                  </a:lnTo>
                  <a:lnTo>
                    <a:pt x="321774" y="243907"/>
                  </a:lnTo>
                  <a:lnTo>
                    <a:pt x="643554" y="243907"/>
                  </a:lnTo>
                  <a:lnTo>
                    <a:pt x="623732" y="245549"/>
                  </a:lnTo>
                  <a:lnTo>
                    <a:pt x="608143" y="250120"/>
                  </a:lnTo>
                  <a:lnTo>
                    <a:pt x="594734" y="257085"/>
                  </a:lnTo>
                  <a:lnTo>
                    <a:pt x="563964" y="277415"/>
                  </a:lnTo>
                  <a:lnTo>
                    <a:pt x="542801" y="288205"/>
                  </a:lnTo>
                  <a:lnTo>
                    <a:pt x="519348" y="295274"/>
                  </a:lnTo>
                  <a:close/>
                </a:path>
                <a:path w="1448434" h="295275">
                  <a:moveTo>
                    <a:pt x="841156" y="295274"/>
                  </a:moveTo>
                  <a:lnTo>
                    <a:pt x="767759" y="295274"/>
                  </a:lnTo>
                  <a:lnTo>
                    <a:pt x="744305" y="288205"/>
                  </a:lnTo>
                  <a:lnTo>
                    <a:pt x="723144" y="277415"/>
                  </a:lnTo>
                  <a:lnTo>
                    <a:pt x="692376" y="257085"/>
                  </a:lnTo>
                  <a:lnTo>
                    <a:pt x="678965" y="250120"/>
                  </a:lnTo>
                  <a:lnTo>
                    <a:pt x="663376" y="245549"/>
                  </a:lnTo>
                  <a:lnTo>
                    <a:pt x="643554" y="243907"/>
                  </a:lnTo>
                  <a:lnTo>
                    <a:pt x="965364" y="243907"/>
                  </a:lnTo>
                  <a:lnTo>
                    <a:pt x="945539" y="245549"/>
                  </a:lnTo>
                  <a:lnTo>
                    <a:pt x="929949" y="250120"/>
                  </a:lnTo>
                  <a:lnTo>
                    <a:pt x="916539" y="257085"/>
                  </a:lnTo>
                  <a:lnTo>
                    <a:pt x="885772" y="277415"/>
                  </a:lnTo>
                  <a:lnTo>
                    <a:pt x="864610" y="288205"/>
                  </a:lnTo>
                  <a:lnTo>
                    <a:pt x="841156" y="295274"/>
                  </a:lnTo>
                  <a:close/>
                </a:path>
                <a:path w="1448434" h="295275">
                  <a:moveTo>
                    <a:pt x="1162967" y="295274"/>
                  </a:moveTo>
                  <a:lnTo>
                    <a:pt x="1089570" y="295274"/>
                  </a:lnTo>
                  <a:lnTo>
                    <a:pt x="1066116" y="288205"/>
                  </a:lnTo>
                  <a:lnTo>
                    <a:pt x="1044954" y="277415"/>
                  </a:lnTo>
                  <a:lnTo>
                    <a:pt x="1014185" y="257085"/>
                  </a:lnTo>
                  <a:lnTo>
                    <a:pt x="1000777" y="250120"/>
                  </a:lnTo>
                  <a:lnTo>
                    <a:pt x="985188" y="245549"/>
                  </a:lnTo>
                  <a:lnTo>
                    <a:pt x="965364" y="243907"/>
                  </a:lnTo>
                  <a:lnTo>
                    <a:pt x="1287192" y="243907"/>
                  </a:lnTo>
                  <a:lnTo>
                    <a:pt x="1267365" y="245549"/>
                  </a:lnTo>
                  <a:lnTo>
                    <a:pt x="1251773" y="250120"/>
                  </a:lnTo>
                  <a:lnTo>
                    <a:pt x="1238360" y="257085"/>
                  </a:lnTo>
                  <a:lnTo>
                    <a:pt x="1207589" y="277415"/>
                  </a:lnTo>
                  <a:lnTo>
                    <a:pt x="1186424" y="288205"/>
                  </a:lnTo>
                  <a:lnTo>
                    <a:pt x="1162967" y="295274"/>
                  </a:lnTo>
                  <a:close/>
                </a:path>
                <a:path w="1448434" h="295275">
                  <a:moveTo>
                    <a:pt x="1448118" y="295274"/>
                  </a:moveTo>
                  <a:lnTo>
                    <a:pt x="1411420" y="295274"/>
                  </a:lnTo>
                  <a:lnTo>
                    <a:pt x="1387964" y="288205"/>
                  </a:lnTo>
                  <a:lnTo>
                    <a:pt x="1366799" y="277415"/>
                  </a:lnTo>
                  <a:lnTo>
                    <a:pt x="1336029" y="257085"/>
                  </a:lnTo>
                  <a:lnTo>
                    <a:pt x="1322616" y="250120"/>
                  </a:lnTo>
                  <a:lnTo>
                    <a:pt x="1307022" y="245549"/>
                  </a:lnTo>
                  <a:lnTo>
                    <a:pt x="1287192" y="243907"/>
                  </a:lnTo>
                  <a:lnTo>
                    <a:pt x="1448118" y="243907"/>
                  </a:lnTo>
                  <a:lnTo>
                    <a:pt x="1448118" y="295274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033378" y="2683821"/>
            <a:ext cx="1448435" cy="295275"/>
          </a:xfrm>
          <a:custGeom>
            <a:avLst/>
            <a:gdLst/>
            <a:ahLst/>
            <a:cxnLst/>
            <a:rect l="l" t="t" r="r" b="b"/>
            <a:pathLst>
              <a:path w="1448435" h="295275">
                <a:moveTo>
                  <a:pt x="160899" y="120086"/>
                </a:moveTo>
                <a:lnTo>
                  <a:pt x="127288" y="116958"/>
                </a:lnTo>
                <a:lnTo>
                  <a:pt x="100750" y="108960"/>
                </a:lnTo>
                <a:lnTo>
                  <a:pt x="79588" y="98169"/>
                </a:lnTo>
                <a:lnTo>
                  <a:pt x="48821" y="77839"/>
                </a:lnTo>
                <a:lnTo>
                  <a:pt x="35411" y="70874"/>
                </a:lnTo>
                <a:lnTo>
                  <a:pt x="19822" y="66304"/>
                </a:lnTo>
                <a:lnTo>
                  <a:pt x="0" y="64662"/>
                </a:lnTo>
                <a:lnTo>
                  <a:pt x="0" y="0"/>
                </a:lnTo>
                <a:lnTo>
                  <a:pt x="33610" y="3127"/>
                </a:lnTo>
                <a:lnTo>
                  <a:pt x="60147" y="11125"/>
                </a:lnTo>
                <a:lnTo>
                  <a:pt x="81308" y="21915"/>
                </a:lnTo>
                <a:lnTo>
                  <a:pt x="112077" y="42246"/>
                </a:lnTo>
                <a:lnTo>
                  <a:pt x="125488" y="49212"/>
                </a:lnTo>
                <a:lnTo>
                  <a:pt x="141077" y="53782"/>
                </a:lnTo>
                <a:lnTo>
                  <a:pt x="160899" y="55424"/>
                </a:lnTo>
                <a:lnTo>
                  <a:pt x="1448118" y="55424"/>
                </a:lnTo>
                <a:lnTo>
                  <a:pt x="1448118" y="64662"/>
                </a:lnTo>
                <a:lnTo>
                  <a:pt x="321775" y="64662"/>
                </a:lnTo>
                <a:lnTo>
                  <a:pt x="301956" y="66304"/>
                </a:lnTo>
                <a:lnTo>
                  <a:pt x="286371" y="70874"/>
                </a:lnTo>
                <a:lnTo>
                  <a:pt x="272964" y="77839"/>
                </a:lnTo>
                <a:lnTo>
                  <a:pt x="242200" y="98169"/>
                </a:lnTo>
                <a:lnTo>
                  <a:pt x="221041" y="108960"/>
                </a:lnTo>
                <a:lnTo>
                  <a:pt x="194506" y="116958"/>
                </a:lnTo>
                <a:lnTo>
                  <a:pt x="160899" y="120086"/>
                </a:lnTo>
                <a:close/>
              </a:path>
              <a:path w="1448435" h="295275">
                <a:moveTo>
                  <a:pt x="482652" y="55424"/>
                </a:moveTo>
                <a:lnTo>
                  <a:pt x="160899" y="55424"/>
                </a:lnTo>
                <a:lnTo>
                  <a:pt x="180718" y="53782"/>
                </a:lnTo>
                <a:lnTo>
                  <a:pt x="196304" y="49212"/>
                </a:lnTo>
                <a:lnTo>
                  <a:pt x="209711" y="42246"/>
                </a:lnTo>
                <a:lnTo>
                  <a:pt x="240477" y="21915"/>
                </a:lnTo>
                <a:lnTo>
                  <a:pt x="261637" y="11125"/>
                </a:lnTo>
                <a:lnTo>
                  <a:pt x="288171" y="3127"/>
                </a:lnTo>
                <a:lnTo>
                  <a:pt x="321775" y="0"/>
                </a:lnTo>
                <a:lnTo>
                  <a:pt x="355379" y="3127"/>
                </a:lnTo>
                <a:lnTo>
                  <a:pt x="381914" y="11125"/>
                </a:lnTo>
                <a:lnTo>
                  <a:pt x="403074" y="21915"/>
                </a:lnTo>
                <a:lnTo>
                  <a:pt x="433840" y="42246"/>
                </a:lnTo>
                <a:lnTo>
                  <a:pt x="447248" y="49212"/>
                </a:lnTo>
                <a:lnTo>
                  <a:pt x="462834" y="53782"/>
                </a:lnTo>
                <a:lnTo>
                  <a:pt x="482652" y="55424"/>
                </a:lnTo>
                <a:close/>
              </a:path>
              <a:path w="1448435" h="295275">
                <a:moveTo>
                  <a:pt x="804457" y="55424"/>
                </a:moveTo>
                <a:lnTo>
                  <a:pt x="482652" y="55424"/>
                </a:lnTo>
                <a:lnTo>
                  <a:pt x="502476" y="53782"/>
                </a:lnTo>
                <a:lnTo>
                  <a:pt x="518066" y="49212"/>
                </a:lnTo>
                <a:lnTo>
                  <a:pt x="531476" y="42246"/>
                </a:lnTo>
                <a:lnTo>
                  <a:pt x="562246" y="21915"/>
                </a:lnTo>
                <a:lnTo>
                  <a:pt x="583407" y="11125"/>
                </a:lnTo>
                <a:lnTo>
                  <a:pt x="609944" y="3127"/>
                </a:lnTo>
                <a:lnTo>
                  <a:pt x="643554" y="0"/>
                </a:lnTo>
                <a:lnTo>
                  <a:pt x="677165" y="3127"/>
                </a:lnTo>
                <a:lnTo>
                  <a:pt x="703702" y="11125"/>
                </a:lnTo>
                <a:lnTo>
                  <a:pt x="724864" y="21915"/>
                </a:lnTo>
                <a:lnTo>
                  <a:pt x="755632" y="42246"/>
                </a:lnTo>
                <a:lnTo>
                  <a:pt x="769042" y="49212"/>
                </a:lnTo>
                <a:lnTo>
                  <a:pt x="784632" y="53782"/>
                </a:lnTo>
                <a:lnTo>
                  <a:pt x="804457" y="55424"/>
                </a:lnTo>
                <a:close/>
              </a:path>
              <a:path w="1448435" h="295275">
                <a:moveTo>
                  <a:pt x="1126267" y="55424"/>
                </a:moveTo>
                <a:lnTo>
                  <a:pt x="804457" y="55424"/>
                </a:lnTo>
                <a:lnTo>
                  <a:pt x="824279" y="53782"/>
                </a:lnTo>
                <a:lnTo>
                  <a:pt x="839869" y="49212"/>
                </a:lnTo>
                <a:lnTo>
                  <a:pt x="853281" y="42246"/>
                </a:lnTo>
                <a:lnTo>
                  <a:pt x="884051" y="21915"/>
                </a:lnTo>
                <a:lnTo>
                  <a:pt x="905213" y="11125"/>
                </a:lnTo>
                <a:lnTo>
                  <a:pt x="931751" y="3127"/>
                </a:lnTo>
                <a:lnTo>
                  <a:pt x="965364" y="0"/>
                </a:lnTo>
                <a:lnTo>
                  <a:pt x="998971" y="3127"/>
                </a:lnTo>
                <a:lnTo>
                  <a:pt x="1025510" y="11125"/>
                </a:lnTo>
                <a:lnTo>
                  <a:pt x="1046673" y="21915"/>
                </a:lnTo>
                <a:lnTo>
                  <a:pt x="1077443" y="42246"/>
                </a:lnTo>
                <a:lnTo>
                  <a:pt x="1090853" y="49212"/>
                </a:lnTo>
                <a:lnTo>
                  <a:pt x="1106442" y="53782"/>
                </a:lnTo>
                <a:lnTo>
                  <a:pt x="1126267" y="55424"/>
                </a:lnTo>
                <a:close/>
              </a:path>
              <a:path w="1448435" h="295275">
                <a:moveTo>
                  <a:pt x="1448118" y="55424"/>
                </a:moveTo>
                <a:lnTo>
                  <a:pt x="1126267" y="55424"/>
                </a:lnTo>
                <a:lnTo>
                  <a:pt x="1146095" y="53782"/>
                </a:lnTo>
                <a:lnTo>
                  <a:pt x="1161689" y="49212"/>
                </a:lnTo>
                <a:lnTo>
                  <a:pt x="1175104" y="42246"/>
                </a:lnTo>
                <a:lnTo>
                  <a:pt x="1205876" y="21915"/>
                </a:lnTo>
                <a:lnTo>
                  <a:pt x="1227040" y="11125"/>
                </a:lnTo>
                <a:lnTo>
                  <a:pt x="1253580" y="3127"/>
                </a:lnTo>
                <a:lnTo>
                  <a:pt x="1287192" y="0"/>
                </a:lnTo>
                <a:lnTo>
                  <a:pt x="1320806" y="3127"/>
                </a:lnTo>
                <a:lnTo>
                  <a:pt x="1347347" y="11125"/>
                </a:lnTo>
                <a:lnTo>
                  <a:pt x="1368511" y="21915"/>
                </a:lnTo>
                <a:lnTo>
                  <a:pt x="1399285" y="42246"/>
                </a:lnTo>
                <a:lnTo>
                  <a:pt x="1412697" y="49212"/>
                </a:lnTo>
                <a:lnTo>
                  <a:pt x="1428290" y="53782"/>
                </a:lnTo>
                <a:lnTo>
                  <a:pt x="1448118" y="55424"/>
                </a:lnTo>
                <a:close/>
              </a:path>
              <a:path w="1448435" h="295275">
                <a:moveTo>
                  <a:pt x="482652" y="120086"/>
                </a:moveTo>
                <a:lnTo>
                  <a:pt x="449045" y="116958"/>
                </a:lnTo>
                <a:lnTo>
                  <a:pt x="422510" y="108960"/>
                </a:lnTo>
                <a:lnTo>
                  <a:pt x="401351" y="98169"/>
                </a:lnTo>
                <a:lnTo>
                  <a:pt x="370587" y="77839"/>
                </a:lnTo>
                <a:lnTo>
                  <a:pt x="357180" y="70874"/>
                </a:lnTo>
                <a:lnTo>
                  <a:pt x="341593" y="66304"/>
                </a:lnTo>
                <a:lnTo>
                  <a:pt x="321775" y="64662"/>
                </a:lnTo>
                <a:lnTo>
                  <a:pt x="643554" y="64662"/>
                </a:lnTo>
                <a:lnTo>
                  <a:pt x="623732" y="66304"/>
                </a:lnTo>
                <a:lnTo>
                  <a:pt x="608143" y="70874"/>
                </a:lnTo>
                <a:lnTo>
                  <a:pt x="594734" y="77839"/>
                </a:lnTo>
                <a:lnTo>
                  <a:pt x="563966" y="98169"/>
                </a:lnTo>
                <a:lnTo>
                  <a:pt x="542804" y="108960"/>
                </a:lnTo>
                <a:lnTo>
                  <a:pt x="516264" y="116958"/>
                </a:lnTo>
                <a:lnTo>
                  <a:pt x="482652" y="120086"/>
                </a:lnTo>
                <a:close/>
              </a:path>
              <a:path w="1448435" h="295275">
                <a:moveTo>
                  <a:pt x="804457" y="120086"/>
                </a:moveTo>
                <a:lnTo>
                  <a:pt x="770844" y="116958"/>
                </a:lnTo>
                <a:lnTo>
                  <a:pt x="744305" y="108960"/>
                </a:lnTo>
                <a:lnTo>
                  <a:pt x="723144" y="98169"/>
                </a:lnTo>
                <a:lnTo>
                  <a:pt x="692377" y="77839"/>
                </a:lnTo>
                <a:lnTo>
                  <a:pt x="678966" y="70874"/>
                </a:lnTo>
                <a:lnTo>
                  <a:pt x="663377" y="66304"/>
                </a:lnTo>
                <a:lnTo>
                  <a:pt x="643554" y="64662"/>
                </a:lnTo>
                <a:lnTo>
                  <a:pt x="965364" y="64662"/>
                </a:lnTo>
                <a:lnTo>
                  <a:pt x="945539" y="66304"/>
                </a:lnTo>
                <a:lnTo>
                  <a:pt x="929949" y="70874"/>
                </a:lnTo>
                <a:lnTo>
                  <a:pt x="916539" y="77839"/>
                </a:lnTo>
                <a:lnTo>
                  <a:pt x="885771" y="98169"/>
                </a:lnTo>
                <a:lnTo>
                  <a:pt x="864609" y="108960"/>
                </a:lnTo>
                <a:lnTo>
                  <a:pt x="838069" y="116958"/>
                </a:lnTo>
                <a:lnTo>
                  <a:pt x="804457" y="120086"/>
                </a:lnTo>
                <a:close/>
              </a:path>
              <a:path w="1448435" h="295275">
                <a:moveTo>
                  <a:pt x="1126267" y="120086"/>
                </a:moveTo>
                <a:lnTo>
                  <a:pt x="1092655" y="116958"/>
                </a:lnTo>
                <a:lnTo>
                  <a:pt x="1066116" y="108960"/>
                </a:lnTo>
                <a:lnTo>
                  <a:pt x="1044954" y="98169"/>
                </a:lnTo>
                <a:lnTo>
                  <a:pt x="1014185" y="77839"/>
                </a:lnTo>
                <a:lnTo>
                  <a:pt x="1000777" y="70874"/>
                </a:lnTo>
                <a:lnTo>
                  <a:pt x="985188" y="66304"/>
                </a:lnTo>
                <a:lnTo>
                  <a:pt x="965364" y="64662"/>
                </a:lnTo>
                <a:lnTo>
                  <a:pt x="1287192" y="64662"/>
                </a:lnTo>
                <a:lnTo>
                  <a:pt x="1267365" y="66304"/>
                </a:lnTo>
                <a:lnTo>
                  <a:pt x="1251773" y="70874"/>
                </a:lnTo>
                <a:lnTo>
                  <a:pt x="1238360" y="77839"/>
                </a:lnTo>
                <a:lnTo>
                  <a:pt x="1207588" y="98169"/>
                </a:lnTo>
                <a:lnTo>
                  <a:pt x="1186423" y="108960"/>
                </a:lnTo>
                <a:lnTo>
                  <a:pt x="1159882" y="116958"/>
                </a:lnTo>
                <a:lnTo>
                  <a:pt x="1126267" y="120086"/>
                </a:lnTo>
                <a:close/>
              </a:path>
              <a:path w="1448435" h="295275">
                <a:moveTo>
                  <a:pt x="1448118" y="120086"/>
                </a:moveTo>
                <a:lnTo>
                  <a:pt x="1414505" y="116958"/>
                </a:lnTo>
                <a:lnTo>
                  <a:pt x="1387964" y="108960"/>
                </a:lnTo>
                <a:lnTo>
                  <a:pt x="1366799" y="98169"/>
                </a:lnTo>
                <a:lnTo>
                  <a:pt x="1336029" y="77839"/>
                </a:lnTo>
                <a:lnTo>
                  <a:pt x="1322616" y="70874"/>
                </a:lnTo>
                <a:lnTo>
                  <a:pt x="1307022" y="66304"/>
                </a:lnTo>
                <a:lnTo>
                  <a:pt x="1287192" y="64662"/>
                </a:lnTo>
                <a:lnTo>
                  <a:pt x="1448118" y="64662"/>
                </a:lnTo>
                <a:lnTo>
                  <a:pt x="1448118" y="120086"/>
                </a:lnTo>
                <a:close/>
              </a:path>
              <a:path w="1448435" h="295275">
                <a:moveTo>
                  <a:pt x="197590" y="295274"/>
                </a:moveTo>
                <a:lnTo>
                  <a:pt x="124204" y="295274"/>
                </a:lnTo>
                <a:lnTo>
                  <a:pt x="100750" y="288205"/>
                </a:lnTo>
                <a:lnTo>
                  <a:pt x="79588" y="277415"/>
                </a:lnTo>
                <a:lnTo>
                  <a:pt x="48821" y="257085"/>
                </a:lnTo>
                <a:lnTo>
                  <a:pt x="35411" y="250120"/>
                </a:lnTo>
                <a:lnTo>
                  <a:pt x="19822" y="245549"/>
                </a:lnTo>
                <a:lnTo>
                  <a:pt x="0" y="243907"/>
                </a:lnTo>
                <a:lnTo>
                  <a:pt x="0" y="179245"/>
                </a:lnTo>
                <a:lnTo>
                  <a:pt x="33610" y="182373"/>
                </a:lnTo>
                <a:lnTo>
                  <a:pt x="60147" y="190371"/>
                </a:lnTo>
                <a:lnTo>
                  <a:pt x="81308" y="201161"/>
                </a:lnTo>
                <a:lnTo>
                  <a:pt x="112077" y="221492"/>
                </a:lnTo>
                <a:lnTo>
                  <a:pt x="125488" y="228458"/>
                </a:lnTo>
                <a:lnTo>
                  <a:pt x="141076" y="233028"/>
                </a:lnTo>
                <a:lnTo>
                  <a:pt x="160899" y="234670"/>
                </a:lnTo>
                <a:lnTo>
                  <a:pt x="1448118" y="234670"/>
                </a:lnTo>
                <a:lnTo>
                  <a:pt x="1448118" y="243907"/>
                </a:lnTo>
                <a:lnTo>
                  <a:pt x="321774" y="243907"/>
                </a:lnTo>
                <a:lnTo>
                  <a:pt x="301956" y="245549"/>
                </a:lnTo>
                <a:lnTo>
                  <a:pt x="286370" y="250120"/>
                </a:lnTo>
                <a:lnTo>
                  <a:pt x="272963" y="257085"/>
                </a:lnTo>
                <a:lnTo>
                  <a:pt x="242200" y="277415"/>
                </a:lnTo>
                <a:lnTo>
                  <a:pt x="221041" y="288205"/>
                </a:lnTo>
                <a:lnTo>
                  <a:pt x="197590" y="295274"/>
                </a:lnTo>
                <a:close/>
              </a:path>
              <a:path w="1448435" h="295275">
                <a:moveTo>
                  <a:pt x="482652" y="234670"/>
                </a:moveTo>
                <a:lnTo>
                  <a:pt x="160899" y="234670"/>
                </a:lnTo>
                <a:lnTo>
                  <a:pt x="180718" y="233028"/>
                </a:lnTo>
                <a:lnTo>
                  <a:pt x="196304" y="228458"/>
                </a:lnTo>
                <a:lnTo>
                  <a:pt x="209711" y="221492"/>
                </a:lnTo>
                <a:lnTo>
                  <a:pt x="240477" y="201161"/>
                </a:lnTo>
                <a:lnTo>
                  <a:pt x="261636" y="190371"/>
                </a:lnTo>
                <a:lnTo>
                  <a:pt x="288171" y="182373"/>
                </a:lnTo>
                <a:lnTo>
                  <a:pt x="321774" y="179245"/>
                </a:lnTo>
                <a:lnTo>
                  <a:pt x="355378" y="182373"/>
                </a:lnTo>
                <a:lnTo>
                  <a:pt x="381914" y="190371"/>
                </a:lnTo>
                <a:lnTo>
                  <a:pt x="403074" y="201161"/>
                </a:lnTo>
                <a:lnTo>
                  <a:pt x="433840" y="221492"/>
                </a:lnTo>
                <a:lnTo>
                  <a:pt x="447249" y="228458"/>
                </a:lnTo>
                <a:lnTo>
                  <a:pt x="462834" y="233028"/>
                </a:lnTo>
                <a:lnTo>
                  <a:pt x="482652" y="234670"/>
                </a:lnTo>
                <a:close/>
              </a:path>
              <a:path w="1448435" h="295275">
                <a:moveTo>
                  <a:pt x="804457" y="234670"/>
                </a:moveTo>
                <a:lnTo>
                  <a:pt x="482652" y="234670"/>
                </a:lnTo>
                <a:lnTo>
                  <a:pt x="502476" y="233028"/>
                </a:lnTo>
                <a:lnTo>
                  <a:pt x="518066" y="228458"/>
                </a:lnTo>
                <a:lnTo>
                  <a:pt x="531476" y="221492"/>
                </a:lnTo>
                <a:lnTo>
                  <a:pt x="562244" y="201161"/>
                </a:lnTo>
                <a:lnTo>
                  <a:pt x="583405" y="190371"/>
                </a:lnTo>
                <a:lnTo>
                  <a:pt x="609943" y="182373"/>
                </a:lnTo>
                <a:lnTo>
                  <a:pt x="643554" y="179245"/>
                </a:lnTo>
                <a:lnTo>
                  <a:pt x="677165" y="182373"/>
                </a:lnTo>
                <a:lnTo>
                  <a:pt x="703702" y="190371"/>
                </a:lnTo>
                <a:lnTo>
                  <a:pt x="724862" y="201161"/>
                </a:lnTo>
                <a:lnTo>
                  <a:pt x="755629" y="221492"/>
                </a:lnTo>
                <a:lnTo>
                  <a:pt x="769039" y="228458"/>
                </a:lnTo>
                <a:lnTo>
                  <a:pt x="784630" y="233028"/>
                </a:lnTo>
                <a:lnTo>
                  <a:pt x="804457" y="234670"/>
                </a:lnTo>
                <a:close/>
              </a:path>
              <a:path w="1448435" h="295275">
                <a:moveTo>
                  <a:pt x="1126262" y="234670"/>
                </a:moveTo>
                <a:lnTo>
                  <a:pt x="804457" y="234670"/>
                </a:lnTo>
                <a:lnTo>
                  <a:pt x="824279" y="233028"/>
                </a:lnTo>
                <a:lnTo>
                  <a:pt x="839869" y="228458"/>
                </a:lnTo>
                <a:lnTo>
                  <a:pt x="853281" y="221492"/>
                </a:lnTo>
                <a:lnTo>
                  <a:pt x="884052" y="201161"/>
                </a:lnTo>
                <a:lnTo>
                  <a:pt x="905213" y="190371"/>
                </a:lnTo>
                <a:lnTo>
                  <a:pt x="931750" y="182373"/>
                </a:lnTo>
                <a:lnTo>
                  <a:pt x="965359" y="179245"/>
                </a:lnTo>
                <a:lnTo>
                  <a:pt x="998969" y="182373"/>
                </a:lnTo>
                <a:lnTo>
                  <a:pt x="1025508" y="190371"/>
                </a:lnTo>
                <a:lnTo>
                  <a:pt x="1046671" y="201161"/>
                </a:lnTo>
                <a:lnTo>
                  <a:pt x="1077443" y="221492"/>
                </a:lnTo>
                <a:lnTo>
                  <a:pt x="1090852" y="228458"/>
                </a:lnTo>
                <a:lnTo>
                  <a:pt x="1106440" y="233028"/>
                </a:lnTo>
                <a:lnTo>
                  <a:pt x="1126262" y="234670"/>
                </a:lnTo>
                <a:close/>
              </a:path>
              <a:path w="1448435" h="295275">
                <a:moveTo>
                  <a:pt x="1448118" y="234670"/>
                </a:moveTo>
                <a:lnTo>
                  <a:pt x="1126262" y="234670"/>
                </a:lnTo>
                <a:lnTo>
                  <a:pt x="1146093" y="233028"/>
                </a:lnTo>
                <a:lnTo>
                  <a:pt x="1161689" y="228458"/>
                </a:lnTo>
                <a:lnTo>
                  <a:pt x="1175104" y="221492"/>
                </a:lnTo>
                <a:lnTo>
                  <a:pt x="1205876" y="201161"/>
                </a:lnTo>
                <a:lnTo>
                  <a:pt x="1227039" y="190371"/>
                </a:lnTo>
                <a:lnTo>
                  <a:pt x="1253579" y="182373"/>
                </a:lnTo>
                <a:lnTo>
                  <a:pt x="1287192" y="179245"/>
                </a:lnTo>
                <a:lnTo>
                  <a:pt x="1320806" y="182373"/>
                </a:lnTo>
                <a:lnTo>
                  <a:pt x="1347347" y="190371"/>
                </a:lnTo>
                <a:lnTo>
                  <a:pt x="1368511" y="201161"/>
                </a:lnTo>
                <a:lnTo>
                  <a:pt x="1399283" y="221492"/>
                </a:lnTo>
                <a:lnTo>
                  <a:pt x="1412696" y="228458"/>
                </a:lnTo>
                <a:lnTo>
                  <a:pt x="1428289" y="233028"/>
                </a:lnTo>
                <a:lnTo>
                  <a:pt x="1448118" y="234670"/>
                </a:lnTo>
                <a:close/>
              </a:path>
              <a:path w="1448435" h="295275">
                <a:moveTo>
                  <a:pt x="519348" y="295274"/>
                </a:moveTo>
                <a:lnTo>
                  <a:pt x="445961" y="295274"/>
                </a:lnTo>
                <a:lnTo>
                  <a:pt x="422510" y="288205"/>
                </a:lnTo>
                <a:lnTo>
                  <a:pt x="401351" y="277415"/>
                </a:lnTo>
                <a:lnTo>
                  <a:pt x="370586" y="257085"/>
                </a:lnTo>
                <a:lnTo>
                  <a:pt x="357178" y="250120"/>
                </a:lnTo>
                <a:lnTo>
                  <a:pt x="341592" y="245549"/>
                </a:lnTo>
                <a:lnTo>
                  <a:pt x="321774" y="243907"/>
                </a:lnTo>
                <a:lnTo>
                  <a:pt x="643554" y="243907"/>
                </a:lnTo>
                <a:lnTo>
                  <a:pt x="623732" y="245549"/>
                </a:lnTo>
                <a:lnTo>
                  <a:pt x="608143" y="250120"/>
                </a:lnTo>
                <a:lnTo>
                  <a:pt x="594734" y="257085"/>
                </a:lnTo>
                <a:lnTo>
                  <a:pt x="563964" y="277415"/>
                </a:lnTo>
                <a:lnTo>
                  <a:pt x="542801" y="288205"/>
                </a:lnTo>
                <a:lnTo>
                  <a:pt x="519348" y="295274"/>
                </a:lnTo>
                <a:close/>
              </a:path>
              <a:path w="1448435" h="295275">
                <a:moveTo>
                  <a:pt x="841156" y="295274"/>
                </a:moveTo>
                <a:lnTo>
                  <a:pt x="767759" y="295274"/>
                </a:lnTo>
                <a:lnTo>
                  <a:pt x="744305" y="288205"/>
                </a:lnTo>
                <a:lnTo>
                  <a:pt x="723144" y="277415"/>
                </a:lnTo>
                <a:lnTo>
                  <a:pt x="692376" y="257085"/>
                </a:lnTo>
                <a:lnTo>
                  <a:pt x="678965" y="250120"/>
                </a:lnTo>
                <a:lnTo>
                  <a:pt x="663376" y="245549"/>
                </a:lnTo>
                <a:lnTo>
                  <a:pt x="643554" y="243907"/>
                </a:lnTo>
                <a:lnTo>
                  <a:pt x="965364" y="243907"/>
                </a:lnTo>
                <a:lnTo>
                  <a:pt x="945539" y="245549"/>
                </a:lnTo>
                <a:lnTo>
                  <a:pt x="929949" y="250120"/>
                </a:lnTo>
                <a:lnTo>
                  <a:pt x="916539" y="257085"/>
                </a:lnTo>
                <a:lnTo>
                  <a:pt x="885772" y="277415"/>
                </a:lnTo>
                <a:lnTo>
                  <a:pt x="864610" y="288205"/>
                </a:lnTo>
                <a:lnTo>
                  <a:pt x="841156" y="295274"/>
                </a:lnTo>
                <a:close/>
              </a:path>
              <a:path w="1448435" h="295275">
                <a:moveTo>
                  <a:pt x="1162967" y="295274"/>
                </a:moveTo>
                <a:lnTo>
                  <a:pt x="1089570" y="295274"/>
                </a:lnTo>
                <a:lnTo>
                  <a:pt x="1066116" y="288205"/>
                </a:lnTo>
                <a:lnTo>
                  <a:pt x="1044954" y="277415"/>
                </a:lnTo>
                <a:lnTo>
                  <a:pt x="1014185" y="257085"/>
                </a:lnTo>
                <a:lnTo>
                  <a:pt x="1000777" y="250120"/>
                </a:lnTo>
                <a:lnTo>
                  <a:pt x="985188" y="245549"/>
                </a:lnTo>
                <a:lnTo>
                  <a:pt x="965364" y="243907"/>
                </a:lnTo>
                <a:lnTo>
                  <a:pt x="1287192" y="243907"/>
                </a:lnTo>
                <a:lnTo>
                  <a:pt x="1267365" y="245549"/>
                </a:lnTo>
                <a:lnTo>
                  <a:pt x="1251773" y="250120"/>
                </a:lnTo>
                <a:lnTo>
                  <a:pt x="1238360" y="257085"/>
                </a:lnTo>
                <a:lnTo>
                  <a:pt x="1207589" y="277415"/>
                </a:lnTo>
                <a:lnTo>
                  <a:pt x="1186424" y="288205"/>
                </a:lnTo>
                <a:lnTo>
                  <a:pt x="1162967" y="295274"/>
                </a:lnTo>
                <a:close/>
              </a:path>
              <a:path w="1448435" h="295275">
                <a:moveTo>
                  <a:pt x="1448118" y="295274"/>
                </a:moveTo>
                <a:lnTo>
                  <a:pt x="1411420" y="295274"/>
                </a:lnTo>
                <a:lnTo>
                  <a:pt x="1387964" y="288205"/>
                </a:lnTo>
                <a:lnTo>
                  <a:pt x="1366799" y="277415"/>
                </a:lnTo>
                <a:lnTo>
                  <a:pt x="1336029" y="257085"/>
                </a:lnTo>
                <a:lnTo>
                  <a:pt x="1322616" y="250120"/>
                </a:lnTo>
                <a:lnTo>
                  <a:pt x="1307022" y="245549"/>
                </a:lnTo>
                <a:lnTo>
                  <a:pt x="1287192" y="243907"/>
                </a:lnTo>
                <a:lnTo>
                  <a:pt x="1448118" y="243907"/>
                </a:lnTo>
                <a:lnTo>
                  <a:pt x="1448118" y="295274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087905" y="9335475"/>
            <a:ext cx="1903095" cy="951865"/>
          </a:xfrm>
          <a:custGeom>
            <a:avLst/>
            <a:gdLst/>
            <a:ahLst/>
            <a:cxnLst/>
            <a:rect l="l" t="t" r="r" b="b"/>
            <a:pathLst>
              <a:path w="1903095" h="951865">
                <a:moveTo>
                  <a:pt x="1903079" y="951525"/>
                </a:moveTo>
                <a:lnTo>
                  <a:pt x="0" y="951524"/>
                </a:lnTo>
                <a:lnTo>
                  <a:pt x="1164" y="904034"/>
                </a:lnTo>
                <a:lnTo>
                  <a:pt x="4621" y="857147"/>
                </a:lnTo>
                <a:lnTo>
                  <a:pt x="10317" y="810916"/>
                </a:lnTo>
                <a:lnTo>
                  <a:pt x="18196" y="765398"/>
                </a:lnTo>
                <a:lnTo>
                  <a:pt x="28204" y="720645"/>
                </a:lnTo>
                <a:lnTo>
                  <a:pt x="40287" y="676714"/>
                </a:lnTo>
                <a:lnTo>
                  <a:pt x="54390" y="633657"/>
                </a:lnTo>
                <a:lnTo>
                  <a:pt x="70458" y="591531"/>
                </a:lnTo>
                <a:lnTo>
                  <a:pt x="88438" y="550388"/>
                </a:lnTo>
                <a:lnTo>
                  <a:pt x="108274" y="510285"/>
                </a:lnTo>
                <a:lnTo>
                  <a:pt x="129912" y="471274"/>
                </a:lnTo>
                <a:lnTo>
                  <a:pt x="153298" y="433412"/>
                </a:lnTo>
                <a:lnTo>
                  <a:pt x="178376" y="396752"/>
                </a:lnTo>
                <a:lnTo>
                  <a:pt x="205094" y="361349"/>
                </a:lnTo>
                <a:lnTo>
                  <a:pt x="233395" y="327257"/>
                </a:lnTo>
                <a:lnTo>
                  <a:pt x="263225" y="294531"/>
                </a:lnTo>
                <a:lnTo>
                  <a:pt x="294531" y="263225"/>
                </a:lnTo>
                <a:lnTo>
                  <a:pt x="327257" y="233395"/>
                </a:lnTo>
                <a:lnTo>
                  <a:pt x="361349" y="205094"/>
                </a:lnTo>
                <a:lnTo>
                  <a:pt x="396752" y="178376"/>
                </a:lnTo>
                <a:lnTo>
                  <a:pt x="433412" y="153298"/>
                </a:lnTo>
                <a:lnTo>
                  <a:pt x="471274" y="129912"/>
                </a:lnTo>
                <a:lnTo>
                  <a:pt x="510285" y="108274"/>
                </a:lnTo>
                <a:lnTo>
                  <a:pt x="550388" y="88438"/>
                </a:lnTo>
                <a:lnTo>
                  <a:pt x="591531" y="70458"/>
                </a:lnTo>
                <a:lnTo>
                  <a:pt x="633657" y="54390"/>
                </a:lnTo>
                <a:lnTo>
                  <a:pt x="676714" y="40287"/>
                </a:lnTo>
                <a:lnTo>
                  <a:pt x="720645" y="28204"/>
                </a:lnTo>
                <a:lnTo>
                  <a:pt x="765398" y="18196"/>
                </a:lnTo>
                <a:lnTo>
                  <a:pt x="810916" y="10317"/>
                </a:lnTo>
                <a:lnTo>
                  <a:pt x="857147" y="4621"/>
                </a:lnTo>
                <a:lnTo>
                  <a:pt x="904034" y="1164"/>
                </a:lnTo>
                <a:lnTo>
                  <a:pt x="951524" y="0"/>
                </a:lnTo>
                <a:lnTo>
                  <a:pt x="999017" y="1164"/>
                </a:lnTo>
                <a:lnTo>
                  <a:pt x="1045907" y="4621"/>
                </a:lnTo>
                <a:lnTo>
                  <a:pt x="1092139" y="10317"/>
                </a:lnTo>
                <a:lnTo>
                  <a:pt x="1137660" y="18196"/>
                </a:lnTo>
                <a:lnTo>
                  <a:pt x="1182415" y="28204"/>
                </a:lnTo>
                <a:lnTo>
                  <a:pt x="1226348" y="40287"/>
                </a:lnTo>
                <a:lnTo>
                  <a:pt x="1269406" y="54390"/>
                </a:lnTo>
                <a:lnTo>
                  <a:pt x="1311535" y="70458"/>
                </a:lnTo>
                <a:lnTo>
                  <a:pt x="1352679" y="88438"/>
                </a:lnTo>
                <a:lnTo>
                  <a:pt x="1392784" y="108274"/>
                </a:lnTo>
                <a:lnTo>
                  <a:pt x="1431795" y="129912"/>
                </a:lnTo>
                <a:lnTo>
                  <a:pt x="1469659" y="153298"/>
                </a:lnTo>
                <a:lnTo>
                  <a:pt x="1506320" y="178376"/>
                </a:lnTo>
                <a:lnTo>
                  <a:pt x="1541724" y="205094"/>
                </a:lnTo>
                <a:lnTo>
                  <a:pt x="1575817" y="233395"/>
                </a:lnTo>
                <a:lnTo>
                  <a:pt x="1608544" y="263225"/>
                </a:lnTo>
                <a:lnTo>
                  <a:pt x="1639850" y="294531"/>
                </a:lnTo>
                <a:lnTo>
                  <a:pt x="1669681" y="327257"/>
                </a:lnTo>
                <a:lnTo>
                  <a:pt x="1697983" y="361349"/>
                </a:lnTo>
                <a:lnTo>
                  <a:pt x="1724700" y="396752"/>
                </a:lnTo>
                <a:lnTo>
                  <a:pt x="1749780" y="433412"/>
                </a:lnTo>
                <a:lnTo>
                  <a:pt x="1773166" y="471274"/>
                </a:lnTo>
                <a:lnTo>
                  <a:pt x="1794804" y="510285"/>
                </a:lnTo>
                <a:lnTo>
                  <a:pt x="1814640" y="550388"/>
                </a:lnTo>
                <a:lnTo>
                  <a:pt x="1832620" y="591531"/>
                </a:lnTo>
                <a:lnTo>
                  <a:pt x="1848689" y="633657"/>
                </a:lnTo>
                <a:lnTo>
                  <a:pt x="1862792" y="676714"/>
                </a:lnTo>
                <a:lnTo>
                  <a:pt x="1874875" y="720645"/>
                </a:lnTo>
                <a:lnTo>
                  <a:pt x="1884883" y="765398"/>
                </a:lnTo>
                <a:lnTo>
                  <a:pt x="1892762" y="810916"/>
                </a:lnTo>
                <a:lnTo>
                  <a:pt x="1898457" y="857147"/>
                </a:lnTo>
                <a:lnTo>
                  <a:pt x="1901915" y="904034"/>
                </a:lnTo>
                <a:lnTo>
                  <a:pt x="1903079" y="951525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701319" y="5629350"/>
            <a:ext cx="586740" cy="1051560"/>
          </a:xfrm>
          <a:custGeom>
            <a:avLst/>
            <a:gdLst/>
            <a:ahLst/>
            <a:cxnLst/>
            <a:rect l="l" t="t" r="r" b="b"/>
            <a:pathLst>
              <a:path w="586740" h="1051559">
                <a:moveTo>
                  <a:pt x="525627" y="1051246"/>
                </a:moveTo>
                <a:lnTo>
                  <a:pt x="477785" y="1049107"/>
                </a:lnTo>
                <a:lnTo>
                  <a:pt x="431146" y="1042786"/>
                </a:lnTo>
                <a:lnTo>
                  <a:pt x="385896" y="1032478"/>
                </a:lnTo>
                <a:lnTo>
                  <a:pt x="342220" y="1018370"/>
                </a:lnTo>
                <a:lnTo>
                  <a:pt x="300305" y="1000645"/>
                </a:lnTo>
                <a:lnTo>
                  <a:pt x="260335" y="979490"/>
                </a:lnTo>
                <a:lnTo>
                  <a:pt x="222496" y="955091"/>
                </a:lnTo>
                <a:lnTo>
                  <a:pt x="186974" y="927632"/>
                </a:lnTo>
                <a:lnTo>
                  <a:pt x="153954" y="897300"/>
                </a:lnTo>
                <a:lnTo>
                  <a:pt x="123622" y="864280"/>
                </a:lnTo>
                <a:lnTo>
                  <a:pt x="96164" y="828758"/>
                </a:lnTo>
                <a:lnTo>
                  <a:pt x="71764" y="790919"/>
                </a:lnTo>
                <a:lnTo>
                  <a:pt x="50609" y="750949"/>
                </a:lnTo>
                <a:lnTo>
                  <a:pt x="32885" y="709034"/>
                </a:lnTo>
                <a:lnTo>
                  <a:pt x="18776" y="665358"/>
                </a:lnTo>
                <a:lnTo>
                  <a:pt x="8468" y="620108"/>
                </a:lnTo>
                <a:lnTo>
                  <a:pt x="2148" y="573469"/>
                </a:lnTo>
                <a:lnTo>
                  <a:pt x="0" y="525627"/>
                </a:lnTo>
                <a:lnTo>
                  <a:pt x="2148" y="477785"/>
                </a:lnTo>
                <a:lnTo>
                  <a:pt x="8468" y="431146"/>
                </a:lnTo>
                <a:lnTo>
                  <a:pt x="18776" y="385896"/>
                </a:lnTo>
                <a:lnTo>
                  <a:pt x="32885" y="342220"/>
                </a:lnTo>
                <a:lnTo>
                  <a:pt x="50609" y="300305"/>
                </a:lnTo>
                <a:lnTo>
                  <a:pt x="71764" y="260335"/>
                </a:lnTo>
                <a:lnTo>
                  <a:pt x="96164" y="222496"/>
                </a:lnTo>
                <a:lnTo>
                  <a:pt x="123622" y="186974"/>
                </a:lnTo>
                <a:lnTo>
                  <a:pt x="153954" y="153954"/>
                </a:lnTo>
                <a:lnTo>
                  <a:pt x="186974" y="123622"/>
                </a:lnTo>
                <a:lnTo>
                  <a:pt x="222496" y="96164"/>
                </a:lnTo>
                <a:lnTo>
                  <a:pt x="260335" y="71764"/>
                </a:lnTo>
                <a:lnTo>
                  <a:pt x="300305" y="50609"/>
                </a:lnTo>
                <a:lnTo>
                  <a:pt x="342220" y="32885"/>
                </a:lnTo>
                <a:lnTo>
                  <a:pt x="385896" y="18776"/>
                </a:lnTo>
                <a:lnTo>
                  <a:pt x="431146" y="8468"/>
                </a:lnTo>
                <a:lnTo>
                  <a:pt x="477785" y="2148"/>
                </a:lnTo>
                <a:lnTo>
                  <a:pt x="525627" y="0"/>
                </a:lnTo>
                <a:lnTo>
                  <a:pt x="573469" y="2148"/>
                </a:lnTo>
                <a:lnTo>
                  <a:pt x="586679" y="3938"/>
                </a:lnTo>
                <a:lnTo>
                  <a:pt x="586679" y="1047316"/>
                </a:lnTo>
                <a:lnTo>
                  <a:pt x="573469" y="1049107"/>
                </a:lnTo>
                <a:lnTo>
                  <a:pt x="525627" y="1051246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92258" y="3771686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70">
                <a:moveTo>
                  <a:pt x="299075" y="598139"/>
                </a:moveTo>
                <a:lnTo>
                  <a:pt x="250564" y="594225"/>
                </a:lnTo>
                <a:lnTo>
                  <a:pt x="204545" y="582892"/>
                </a:lnTo>
                <a:lnTo>
                  <a:pt x="161633" y="564757"/>
                </a:lnTo>
                <a:lnTo>
                  <a:pt x="122445" y="540436"/>
                </a:lnTo>
                <a:lnTo>
                  <a:pt x="87597" y="510543"/>
                </a:lnTo>
                <a:lnTo>
                  <a:pt x="57704" y="475696"/>
                </a:lnTo>
                <a:lnTo>
                  <a:pt x="33382" y="436509"/>
                </a:lnTo>
                <a:lnTo>
                  <a:pt x="15247" y="393598"/>
                </a:lnTo>
                <a:lnTo>
                  <a:pt x="3914" y="347580"/>
                </a:lnTo>
                <a:lnTo>
                  <a:pt x="0" y="299069"/>
                </a:lnTo>
                <a:lnTo>
                  <a:pt x="3914" y="250559"/>
                </a:lnTo>
                <a:lnTo>
                  <a:pt x="15247" y="204540"/>
                </a:lnTo>
                <a:lnTo>
                  <a:pt x="33382" y="161630"/>
                </a:lnTo>
                <a:lnTo>
                  <a:pt x="57704" y="122443"/>
                </a:lnTo>
                <a:lnTo>
                  <a:pt x="87597" y="87595"/>
                </a:lnTo>
                <a:lnTo>
                  <a:pt x="122445" y="57703"/>
                </a:lnTo>
                <a:lnTo>
                  <a:pt x="161633" y="33381"/>
                </a:lnTo>
                <a:lnTo>
                  <a:pt x="204545" y="15246"/>
                </a:lnTo>
                <a:lnTo>
                  <a:pt x="250564" y="3914"/>
                </a:lnTo>
                <a:lnTo>
                  <a:pt x="299075" y="0"/>
                </a:lnTo>
                <a:lnTo>
                  <a:pt x="347588" y="3914"/>
                </a:lnTo>
                <a:lnTo>
                  <a:pt x="393608" y="15246"/>
                </a:lnTo>
                <a:lnTo>
                  <a:pt x="436520" y="33381"/>
                </a:lnTo>
                <a:lnTo>
                  <a:pt x="475708" y="57703"/>
                </a:lnTo>
                <a:lnTo>
                  <a:pt x="510556" y="87595"/>
                </a:lnTo>
                <a:lnTo>
                  <a:pt x="540450" y="122443"/>
                </a:lnTo>
                <a:lnTo>
                  <a:pt x="564772" y="161630"/>
                </a:lnTo>
                <a:lnTo>
                  <a:pt x="582907" y="204540"/>
                </a:lnTo>
                <a:lnTo>
                  <a:pt x="594240" y="250559"/>
                </a:lnTo>
                <a:lnTo>
                  <a:pt x="598154" y="299069"/>
                </a:lnTo>
                <a:lnTo>
                  <a:pt x="594240" y="347580"/>
                </a:lnTo>
                <a:lnTo>
                  <a:pt x="582907" y="393598"/>
                </a:lnTo>
                <a:lnTo>
                  <a:pt x="564772" y="436509"/>
                </a:lnTo>
                <a:lnTo>
                  <a:pt x="540450" y="475696"/>
                </a:lnTo>
                <a:lnTo>
                  <a:pt x="510556" y="510543"/>
                </a:lnTo>
                <a:lnTo>
                  <a:pt x="475708" y="540436"/>
                </a:lnTo>
                <a:lnTo>
                  <a:pt x="436520" y="564757"/>
                </a:lnTo>
                <a:lnTo>
                  <a:pt x="393608" y="582892"/>
                </a:lnTo>
                <a:lnTo>
                  <a:pt x="347588" y="594225"/>
                </a:lnTo>
                <a:lnTo>
                  <a:pt x="299075" y="5981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06206" y="932456"/>
            <a:ext cx="2847974" cy="6095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25650" marR="5080" indent="-998855">
              <a:lnSpc>
                <a:spcPct val="116300"/>
              </a:lnSpc>
              <a:spcBef>
                <a:spcPts val="95"/>
              </a:spcBef>
            </a:pPr>
            <a:r>
              <a:rPr dirty="0" spc="295"/>
              <a:t>Holistic</a:t>
            </a:r>
            <a:r>
              <a:rPr dirty="0" spc="220"/>
              <a:t> </a:t>
            </a:r>
            <a:r>
              <a:rPr dirty="0" spc="370"/>
              <a:t>Healing</a:t>
            </a:r>
            <a:r>
              <a:rPr dirty="0" spc="220"/>
              <a:t> </a:t>
            </a:r>
            <a:r>
              <a:rPr dirty="0" spc="180"/>
              <a:t>Retreats </a:t>
            </a:r>
            <a:r>
              <a:rPr dirty="0" spc="985"/>
              <a:t>–</a:t>
            </a:r>
            <a:r>
              <a:rPr dirty="0" spc="200"/>
              <a:t> </a:t>
            </a:r>
            <a:r>
              <a:rPr dirty="0" spc="670"/>
              <a:t>A</a:t>
            </a:r>
            <a:r>
              <a:rPr dirty="0" spc="200"/>
              <a:t> </a:t>
            </a:r>
            <a:r>
              <a:rPr dirty="0" spc="275"/>
              <a:t>Path</a:t>
            </a:r>
            <a:r>
              <a:rPr dirty="0" spc="200"/>
              <a:t> </a:t>
            </a:r>
            <a:r>
              <a:rPr dirty="0" spc="580"/>
              <a:t>To</a:t>
            </a:r>
            <a:r>
              <a:rPr dirty="0" spc="200"/>
              <a:t> </a:t>
            </a:r>
            <a:r>
              <a:rPr dirty="0" spc="300"/>
              <a:t>Wellness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786144" y="9530303"/>
            <a:ext cx="4378960" cy="446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u="heavy" sz="2500" spc="-10" b="1">
                <a:solidFill>
                  <a:srgbClr val="FDFAF5"/>
                </a:solidFill>
                <a:uFill>
                  <a:solidFill>
                    <a:srgbClr val="FDFAF5"/>
                  </a:solidFill>
                </a:uFill>
                <a:latin typeface="Times New Roman"/>
                <a:cs typeface="Times New Roman"/>
                <a:hlinkClick r:id="rId5"/>
              </a:rPr>
              <a:t>WWW.PERUSHAMANS.COM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971181" y="4317085"/>
            <a:ext cx="8105775" cy="2359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297815" marR="5080" indent="-285750">
              <a:lnSpc>
                <a:spcPct val="142400"/>
              </a:lnSpc>
              <a:spcBef>
                <a:spcPts val="100"/>
              </a:spcBef>
            </a:pP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Discover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The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Transformative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0">
                <a:solidFill>
                  <a:srgbClr val="454545"/>
                </a:solidFill>
                <a:latin typeface="Tahoma"/>
                <a:cs typeface="Tahoma"/>
              </a:rPr>
              <a:t>Power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95">
                <a:solidFill>
                  <a:srgbClr val="454545"/>
                </a:solidFill>
                <a:latin typeface="Tahoma"/>
                <a:cs typeface="Tahoma"/>
              </a:rPr>
              <a:t>Of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u="heavy" sz="2150" spc="-1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Holistic</a:t>
            </a:r>
            <a:r>
              <a:rPr dirty="0" u="heavy" sz="2150" spc="-19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4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Healing</a:t>
            </a:r>
            <a:r>
              <a:rPr dirty="0" sz="2150" spc="-195">
                <a:solidFill>
                  <a:srgbClr val="BA0717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7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Retreats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,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Where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Mind,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Body,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Spirit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Align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For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Rejuvenation.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These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Retreats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0">
                <a:solidFill>
                  <a:srgbClr val="454545"/>
                </a:solidFill>
                <a:latin typeface="Tahoma"/>
                <a:cs typeface="Tahoma"/>
              </a:rPr>
              <a:t>Offer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A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Unique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Opportunity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To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Escape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Daily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Stress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Embrace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35">
                <a:solidFill>
                  <a:srgbClr val="454545"/>
                </a:solidFill>
                <a:latin typeface="Tahoma"/>
                <a:cs typeface="Tahoma"/>
              </a:rPr>
              <a:t>A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Holistic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Approach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To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Well-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Being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Through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0">
                <a:solidFill>
                  <a:srgbClr val="454545"/>
                </a:solidFill>
                <a:latin typeface="Tahoma"/>
                <a:cs typeface="Tahoma"/>
              </a:rPr>
              <a:t>Meditation,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10">
                <a:solidFill>
                  <a:srgbClr val="454545"/>
                </a:solidFill>
                <a:latin typeface="Tahoma"/>
                <a:cs typeface="Tahoma"/>
              </a:rPr>
              <a:t>Yoga,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Natural</a:t>
            </a:r>
            <a:endParaRPr sz="2150">
              <a:latin typeface="Tahoma"/>
              <a:cs typeface="Tahoma"/>
            </a:endParaRPr>
          </a:p>
          <a:p>
            <a:pPr algn="r" marR="5080">
              <a:lnSpc>
                <a:spcPct val="100000"/>
              </a:lnSpc>
              <a:spcBef>
                <a:spcPts val="1095"/>
              </a:spcBef>
            </a:pP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Therapies.</a:t>
            </a:r>
            <a:endParaRPr sz="215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776854" y="8804611"/>
            <a:ext cx="16332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65" b="1">
                <a:solidFill>
                  <a:srgbClr val="BA0717"/>
                </a:solidFill>
                <a:latin typeface="Times New Roman"/>
                <a:cs typeface="Times New Roman"/>
              </a:rPr>
              <a:t>JOIN</a:t>
            </a:r>
            <a:r>
              <a:rPr dirty="0" sz="2500" spc="-85" b="1">
                <a:solidFill>
                  <a:srgbClr val="BA0717"/>
                </a:solidFill>
                <a:latin typeface="Times New Roman"/>
                <a:cs typeface="Times New Roman"/>
              </a:rPr>
              <a:t> </a:t>
            </a:r>
            <a:r>
              <a:rPr dirty="0" sz="2500" spc="-25" b="1">
                <a:solidFill>
                  <a:srgbClr val="BA0717"/>
                </a:solidFill>
                <a:latin typeface="Times New Roman"/>
                <a:cs typeface="Times New Roman"/>
              </a:rPr>
              <a:t>NOW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4100" y="0"/>
            <a:ext cx="4563374" cy="27123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145197"/>
            <a:ext cx="9376410" cy="6142355"/>
            <a:chOff x="0" y="4145197"/>
            <a:chExt cx="9376410" cy="6142355"/>
          </a:xfrm>
        </p:grpSpPr>
        <p:sp>
          <p:nvSpPr>
            <p:cNvPr id="4" name="object 4" descr=""/>
            <p:cNvSpPr/>
            <p:nvPr/>
          </p:nvSpPr>
          <p:spPr>
            <a:xfrm>
              <a:off x="0" y="4145197"/>
              <a:ext cx="9376410" cy="6142355"/>
            </a:xfrm>
            <a:custGeom>
              <a:avLst/>
              <a:gdLst/>
              <a:ahLst/>
              <a:cxnLst/>
              <a:rect l="l" t="t" r="r" b="b"/>
              <a:pathLst>
                <a:path w="9376410" h="6142355">
                  <a:moveTo>
                    <a:pt x="4169088" y="12700"/>
                  </a:moveTo>
                  <a:lnTo>
                    <a:pt x="3591485" y="12700"/>
                  </a:lnTo>
                  <a:lnTo>
                    <a:pt x="3639359" y="0"/>
                  </a:lnTo>
                  <a:lnTo>
                    <a:pt x="4121214" y="0"/>
                  </a:lnTo>
                  <a:lnTo>
                    <a:pt x="4169088" y="12700"/>
                  </a:lnTo>
                  <a:close/>
                </a:path>
                <a:path w="9376410" h="6142355">
                  <a:moveTo>
                    <a:pt x="4359489" y="25400"/>
                  </a:moveTo>
                  <a:lnTo>
                    <a:pt x="3401084" y="25400"/>
                  </a:lnTo>
                  <a:lnTo>
                    <a:pt x="3448517" y="12700"/>
                  </a:lnTo>
                  <a:lnTo>
                    <a:pt x="4312056" y="12700"/>
                  </a:lnTo>
                  <a:lnTo>
                    <a:pt x="4359489" y="25400"/>
                  </a:lnTo>
                  <a:close/>
                </a:path>
                <a:path w="9376410" h="6142355">
                  <a:moveTo>
                    <a:pt x="4501092" y="38100"/>
                  </a:moveTo>
                  <a:lnTo>
                    <a:pt x="3259481" y="38100"/>
                  </a:lnTo>
                  <a:lnTo>
                    <a:pt x="3306565" y="25400"/>
                  </a:lnTo>
                  <a:lnTo>
                    <a:pt x="4454008" y="25400"/>
                  </a:lnTo>
                  <a:lnTo>
                    <a:pt x="4501092" y="38100"/>
                  </a:lnTo>
                  <a:close/>
                </a:path>
                <a:path w="9376410" h="6142355">
                  <a:moveTo>
                    <a:pt x="4594899" y="50800"/>
                  </a:moveTo>
                  <a:lnTo>
                    <a:pt x="3165674" y="50800"/>
                  </a:lnTo>
                  <a:lnTo>
                    <a:pt x="3212517" y="38100"/>
                  </a:lnTo>
                  <a:lnTo>
                    <a:pt x="4548056" y="38100"/>
                  </a:lnTo>
                  <a:lnTo>
                    <a:pt x="4594899" y="50800"/>
                  </a:lnTo>
                  <a:close/>
                </a:path>
                <a:path w="9376410" h="6142355">
                  <a:moveTo>
                    <a:pt x="4688213" y="63500"/>
                  </a:moveTo>
                  <a:lnTo>
                    <a:pt x="3072360" y="63500"/>
                  </a:lnTo>
                  <a:lnTo>
                    <a:pt x="3118955" y="50800"/>
                  </a:lnTo>
                  <a:lnTo>
                    <a:pt x="4641618" y="50800"/>
                  </a:lnTo>
                  <a:lnTo>
                    <a:pt x="4688213" y="63500"/>
                  </a:lnTo>
                  <a:close/>
                </a:path>
                <a:path w="9376410" h="6142355">
                  <a:moveTo>
                    <a:pt x="4781021" y="76200"/>
                  </a:moveTo>
                  <a:lnTo>
                    <a:pt x="2979552" y="76200"/>
                  </a:lnTo>
                  <a:lnTo>
                    <a:pt x="3025892" y="63500"/>
                  </a:lnTo>
                  <a:lnTo>
                    <a:pt x="4734681" y="63500"/>
                  </a:lnTo>
                  <a:lnTo>
                    <a:pt x="4781021" y="76200"/>
                  </a:lnTo>
                  <a:close/>
                </a:path>
                <a:path w="9376410" h="6142355">
                  <a:moveTo>
                    <a:pt x="4919255" y="101600"/>
                  </a:moveTo>
                  <a:lnTo>
                    <a:pt x="2841318" y="101600"/>
                  </a:lnTo>
                  <a:lnTo>
                    <a:pt x="2933342" y="76200"/>
                  </a:lnTo>
                  <a:lnTo>
                    <a:pt x="4827231" y="76200"/>
                  </a:lnTo>
                  <a:lnTo>
                    <a:pt x="4919255" y="101600"/>
                  </a:lnTo>
                  <a:close/>
                </a:path>
                <a:path w="9376410" h="6142355">
                  <a:moveTo>
                    <a:pt x="5146921" y="152400"/>
                  </a:moveTo>
                  <a:lnTo>
                    <a:pt x="2613652" y="152400"/>
                  </a:lnTo>
                  <a:lnTo>
                    <a:pt x="2795508" y="101600"/>
                  </a:lnTo>
                  <a:lnTo>
                    <a:pt x="4965065" y="101600"/>
                  </a:lnTo>
                  <a:lnTo>
                    <a:pt x="5146921" y="152400"/>
                  </a:lnTo>
                  <a:close/>
                </a:path>
                <a:path w="9376410" h="6142355">
                  <a:moveTo>
                    <a:pt x="9338647" y="6141801"/>
                  </a:moveTo>
                  <a:lnTo>
                    <a:pt x="0" y="6141801"/>
                  </a:lnTo>
                  <a:lnTo>
                    <a:pt x="0" y="1605775"/>
                  </a:lnTo>
                  <a:lnTo>
                    <a:pt x="25910" y="1574800"/>
                  </a:lnTo>
                  <a:lnTo>
                    <a:pt x="58036" y="1549400"/>
                  </a:lnTo>
                  <a:lnTo>
                    <a:pt x="90417" y="1511300"/>
                  </a:lnTo>
                  <a:lnTo>
                    <a:pt x="155934" y="1460500"/>
                  </a:lnTo>
                  <a:lnTo>
                    <a:pt x="189067" y="1422400"/>
                  </a:lnTo>
                  <a:lnTo>
                    <a:pt x="222447" y="1397000"/>
                  </a:lnTo>
                  <a:lnTo>
                    <a:pt x="256073" y="1358900"/>
                  </a:lnTo>
                  <a:lnTo>
                    <a:pt x="358409" y="1282700"/>
                  </a:lnTo>
                  <a:lnTo>
                    <a:pt x="393001" y="1244600"/>
                  </a:lnTo>
                  <a:lnTo>
                    <a:pt x="498194" y="1168400"/>
                  </a:lnTo>
                  <a:lnTo>
                    <a:pt x="533724" y="1130300"/>
                  </a:lnTo>
                  <a:lnTo>
                    <a:pt x="678134" y="1028700"/>
                  </a:lnTo>
                  <a:lnTo>
                    <a:pt x="863663" y="901700"/>
                  </a:lnTo>
                  <a:lnTo>
                    <a:pt x="1054569" y="774700"/>
                  </a:lnTo>
                  <a:lnTo>
                    <a:pt x="1093377" y="762000"/>
                  </a:lnTo>
                  <a:lnTo>
                    <a:pt x="1211022" y="685800"/>
                  </a:lnTo>
                  <a:lnTo>
                    <a:pt x="1250639" y="673100"/>
                  </a:lnTo>
                  <a:lnTo>
                    <a:pt x="1330465" y="622300"/>
                  </a:lnTo>
                  <a:lnTo>
                    <a:pt x="1370671" y="609600"/>
                  </a:lnTo>
                  <a:lnTo>
                    <a:pt x="1451660" y="558800"/>
                  </a:lnTo>
                  <a:lnTo>
                    <a:pt x="1492440" y="546100"/>
                  </a:lnTo>
                  <a:lnTo>
                    <a:pt x="1533407" y="520700"/>
                  </a:lnTo>
                  <a:lnTo>
                    <a:pt x="1574561" y="508000"/>
                  </a:lnTo>
                  <a:lnTo>
                    <a:pt x="1615899" y="482600"/>
                  </a:lnTo>
                  <a:lnTo>
                    <a:pt x="1657419" y="469900"/>
                  </a:lnTo>
                  <a:lnTo>
                    <a:pt x="1699121" y="444500"/>
                  </a:lnTo>
                  <a:lnTo>
                    <a:pt x="1783060" y="419100"/>
                  </a:lnTo>
                  <a:lnTo>
                    <a:pt x="1825295" y="393700"/>
                  </a:lnTo>
                  <a:lnTo>
                    <a:pt x="1910284" y="368300"/>
                  </a:lnTo>
                  <a:lnTo>
                    <a:pt x="1953036" y="342900"/>
                  </a:lnTo>
                  <a:lnTo>
                    <a:pt x="2125718" y="292100"/>
                  </a:lnTo>
                  <a:lnTo>
                    <a:pt x="2169298" y="266700"/>
                  </a:lnTo>
                  <a:lnTo>
                    <a:pt x="2568542" y="152400"/>
                  </a:lnTo>
                  <a:lnTo>
                    <a:pt x="5192030" y="152400"/>
                  </a:lnTo>
                  <a:lnTo>
                    <a:pt x="5591274" y="266700"/>
                  </a:lnTo>
                  <a:lnTo>
                    <a:pt x="5634855" y="292100"/>
                  </a:lnTo>
                  <a:lnTo>
                    <a:pt x="5807536" y="342900"/>
                  </a:lnTo>
                  <a:lnTo>
                    <a:pt x="5850288" y="368300"/>
                  </a:lnTo>
                  <a:lnTo>
                    <a:pt x="5935278" y="393700"/>
                  </a:lnTo>
                  <a:lnTo>
                    <a:pt x="5977512" y="419100"/>
                  </a:lnTo>
                  <a:lnTo>
                    <a:pt x="6061451" y="444500"/>
                  </a:lnTo>
                  <a:lnTo>
                    <a:pt x="6103153" y="469900"/>
                  </a:lnTo>
                  <a:lnTo>
                    <a:pt x="6144673" y="482600"/>
                  </a:lnTo>
                  <a:lnTo>
                    <a:pt x="6186011" y="508000"/>
                  </a:lnTo>
                  <a:lnTo>
                    <a:pt x="6227165" y="520700"/>
                  </a:lnTo>
                  <a:lnTo>
                    <a:pt x="6268132" y="546100"/>
                  </a:lnTo>
                  <a:lnTo>
                    <a:pt x="6308911" y="558800"/>
                  </a:lnTo>
                  <a:lnTo>
                    <a:pt x="6389900" y="609600"/>
                  </a:lnTo>
                  <a:lnTo>
                    <a:pt x="6430106" y="622300"/>
                  </a:lnTo>
                  <a:lnTo>
                    <a:pt x="6509932" y="673100"/>
                  </a:lnTo>
                  <a:lnTo>
                    <a:pt x="6549549" y="685800"/>
                  </a:lnTo>
                  <a:lnTo>
                    <a:pt x="6667194" y="762000"/>
                  </a:lnTo>
                  <a:lnTo>
                    <a:pt x="6706001" y="774700"/>
                  </a:lnTo>
                  <a:lnTo>
                    <a:pt x="6896907" y="901700"/>
                  </a:lnTo>
                  <a:lnTo>
                    <a:pt x="7082436" y="1028700"/>
                  </a:lnTo>
                  <a:lnTo>
                    <a:pt x="7226845" y="1130300"/>
                  </a:lnTo>
                  <a:lnTo>
                    <a:pt x="7262376" y="1168400"/>
                  </a:lnTo>
                  <a:lnTo>
                    <a:pt x="7367568" y="1244600"/>
                  </a:lnTo>
                  <a:lnTo>
                    <a:pt x="7402160" y="1282700"/>
                  </a:lnTo>
                  <a:lnTo>
                    <a:pt x="7504495" y="1358900"/>
                  </a:lnTo>
                  <a:lnTo>
                    <a:pt x="7538121" y="1397000"/>
                  </a:lnTo>
                  <a:lnTo>
                    <a:pt x="7571502" y="1422400"/>
                  </a:lnTo>
                  <a:lnTo>
                    <a:pt x="7604635" y="1460500"/>
                  </a:lnTo>
                  <a:lnTo>
                    <a:pt x="7670151" y="1511300"/>
                  </a:lnTo>
                  <a:lnTo>
                    <a:pt x="7702532" y="1549400"/>
                  </a:lnTo>
                  <a:lnTo>
                    <a:pt x="7734658" y="1574800"/>
                  </a:lnTo>
                  <a:lnTo>
                    <a:pt x="7766528" y="1612900"/>
                  </a:lnTo>
                  <a:lnTo>
                    <a:pt x="7798141" y="1638300"/>
                  </a:lnTo>
                  <a:lnTo>
                    <a:pt x="7829494" y="1676400"/>
                  </a:lnTo>
                  <a:lnTo>
                    <a:pt x="7860586" y="1701800"/>
                  </a:lnTo>
                  <a:lnTo>
                    <a:pt x="7891416" y="1739900"/>
                  </a:lnTo>
                  <a:lnTo>
                    <a:pt x="7921981" y="1765300"/>
                  </a:lnTo>
                  <a:lnTo>
                    <a:pt x="7952280" y="1803400"/>
                  </a:lnTo>
                  <a:lnTo>
                    <a:pt x="7982311" y="1841500"/>
                  </a:lnTo>
                  <a:lnTo>
                    <a:pt x="8012072" y="1866900"/>
                  </a:lnTo>
                  <a:lnTo>
                    <a:pt x="8041562" y="1905000"/>
                  </a:lnTo>
                  <a:lnTo>
                    <a:pt x="8070780" y="1943100"/>
                  </a:lnTo>
                  <a:lnTo>
                    <a:pt x="8099722" y="1968500"/>
                  </a:lnTo>
                  <a:lnTo>
                    <a:pt x="8128388" y="2006600"/>
                  </a:lnTo>
                  <a:lnTo>
                    <a:pt x="8156776" y="2044700"/>
                  </a:lnTo>
                  <a:lnTo>
                    <a:pt x="8184885" y="2082800"/>
                  </a:lnTo>
                  <a:lnTo>
                    <a:pt x="8212711" y="2108200"/>
                  </a:lnTo>
                  <a:lnTo>
                    <a:pt x="8240255" y="2146300"/>
                  </a:lnTo>
                  <a:lnTo>
                    <a:pt x="8267514" y="2184400"/>
                  </a:lnTo>
                  <a:lnTo>
                    <a:pt x="8294486" y="2222500"/>
                  </a:lnTo>
                  <a:lnTo>
                    <a:pt x="8321170" y="2260600"/>
                  </a:lnTo>
                  <a:lnTo>
                    <a:pt x="8347564" y="2298700"/>
                  </a:lnTo>
                  <a:lnTo>
                    <a:pt x="8373666" y="2324100"/>
                  </a:lnTo>
                  <a:lnTo>
                    <a:pt x="8399475" y="2362200"/>
                  </a:lnTo>
                  <a:lnTo>
                    <a:pt x="8424989" y="2400300"/>
                  </a:lnTo>
                  <a:lnTo>
                    <a:pt x="8450205" y="2438400"/>
                  </a:lnTo>
                  <a:lnTo>
                    <a:pt x="8475124" y="2476500"/>
                  </a:lnTo>
                  <a:lnTo>
                    <a:pt x="8499742" y="2514600"/>
                  </a:lnTo>
                  <a:lnTo>
                    <a:pt x="8524058" y="2552700"/>
                  </a:lnTo>
                  <a:lnTo>
                    <a:pt x="8548071" y="2590800"/>
                  </a:lnTo>
                  <a:lnTo>
                    <a:pt x="8571778" y="2628900"/>
                  </a:lnTo>
                  <a:lnTo>
                    <a:pt x="8595178" y="2667000"/>
                  </a:lnTo>
                  <a:lnTo>
                    <a:pt x="8618270" y="2705100"/>
                  </a:lnTo>
                  <a:lnTo>
                    <a:pt x="8641051" y="2743200"/>
                  </a:lnTo>
                  <a:lnTo>
                    <a:pt x="8663520" y="2781300"/>
                  </a:lnTo>
                  <a:lnTo>
                    <a:pt x="8685675" y="2832100"/>
                  </a:lnTo>
                  <a:lnTo>
                    <a:pt x="8707515" y="2870200"/>
                  </a:lnTo>
                  <a:lnTo>
                    <a:pt x="8729037" y="2908300"/>
                  </a:lnTo>
                  <a:lnTo>
                    <a:pt x="8750240" y="2946400"/>
                  </a:lnTo>
                  <a:lnTo>
                    <a:pt x="8771123" y="2984500"/>
                  </a:lnTo>
                  <a:lnTo>
                    <a:pt x="8791684" y="3022600"/>
                  </a:lnTo>
                  <a:lnTo>
                    <a:pt x="8811920" y="3073400"/>
                  </a:lnTo>
                  <a:lnTo>
                    <a:pt x="8831830" y="3111500"/>
                  </a:lnTo>
                  <a:lnTo>
                    <a:pt x="8851414" y="3149600"/>
                  </a:lnTo>
                  <a:lnTo>
                    <a:pt x="8870668" y="3187700"/>
                  </a:lnTo>
                  <a:lnTo>
                    <a:pt x="8889591" y="3225800"/>
                  </a:lnTo>
                  <a:lnTo>
                    <a:pt x="8908181" y="3276600"/>
                  </a:lnTo>
                  <a:lnTo>
                    <a:pt x="8926437" y="3314700"/>
                  </a:lnTo>
                  <a:lnTo>
                    <a:pt x="8944358" y="3352800"/>
                  </a:lnTo>
                  <a:lnTo>
                    <a:pt x="8961940" y="3403600"/>
                  </a:lnTo>
                  <a:lnTo>
                    <a:pt x="8979184" y="3441700"/>
                  </a:lnTo>
                  <a:lnTo>
                    <a:pt x="8996086" y="3479800"/>
                  </a:lnTo>
                  <a:lnTo>
                    <a:pt x="9012645" y="3530600"/>
                  </a:lnTo>
                  <a:lnTo>
                    <a:pt x="9028860" y="3568700"/>
                  </a:lnTo>
                  <a:lnTo>
                    <a:pt x="9044729" y="3606800"/>
                  </a:lnTo>
                  <a:lnTo>
                    <a:pt x="9060249" y="3657600"/>
                  </a:lnTo>
                  <a:lnTo>
                    <a:pt x="9075421" y="3695700"/>
                  </a:lnTo>
                  <a:lnTo>
                    <a:pt x="9090241" y="3746500"/>
                  </a:lnTo>
                  <a:lnTo>
                    <a:pt x="9104707" y="3784600"/>
                  </a:lnTo>
                  <a:lnTo>
                    <a:pt x="9118820" y="3822700"/>
                  </a:lnTo>
                  <a:lnTo>
                    <a:pt x="9132575" y="3873500"/>
                  </a:lnTo>
                  <a:lnTo>
                    <a:pt x="9145973" y="3911600"/>
                  </a:lnTo>
                  <a:lnTo>
                    <a:pt x="9159011" y="3962400"/>
                  </a:lnTo>
                  <a:lnTo>
                    <a:pt x="9171687" y="4000500"/>
                  </a:lnTo>
                  <a:lnTo>
                    <a:pt x="9184000" y="4051300"/>
                  </a:lnTo>
                  <a:lnTo>
                    <a:pt x="9195948" y="4089400"/>
                  </a:lnTo>
                  <a:lnTo>
                    <a:pt x="9207530" y="4140200"/>
                  </a:lnTo>
                  <a:lnTo>
                    <a:pt x="9218743" y="4178300"/>
                  </a:lnTo>
                  <a:lnTo>
                    <a:pt x="9229586" y="4229100"/>
                  </a:lnTo>
                  <a:lnTo>
                    <a:pt x="9240058" y="4279900"/>
                  </a:lnTo>
                  <a:lnTo>
                    <a:pt x="9250156" y="4318000"/>
                  </a:lnTo>
                  <a:lnTo>
                    <a:pt x="9259879" y="4368800"/>
                  </a:lnTo>
                  <a:lnTo>
                    <a:pt x="9269225" y="4406900"/>
                  </a:lnTo>
                  <a:lnTo>
                    <a:pt x="9278192" y="4457700"/>
                  </a:lnTo>
                  <a:lnTo>
                    <a:pt x="9286779" y="4508500"/>
                  </a:lnTo>
                  <a:lnTo>
                    <a:pt x="9294985" y="4546600"/>
                  </a:lnTo>
                  <a:lnTo>
                    <a:pt x="9302806" y="4597400"/>
                  </a:lnTo>
                  <a:lnTo>
                    <a:pt x="9310242" y="4635500"/>
                  </a:lnTo>
                  <a:lnTo>
                    <a:pt x="9317292" y="4686300"/>
                  </a:lnTo>
                  <a:lnTo>
                    <a:pt x="9323952" y="4737100"/>
                  </a:lnTo>
                  <a:lnTo>
                    <a:pt x="9330222" y="4775200"/>
                  </a:lnTo>
                  <a:lnTo>
                    <a:pt x="9336100" y="4826000"/>
                  </a:lnTo>
                  <a:lnTo>
                    <a:pt x="9341584" y="4876800"/>
                  </a:lnTo>
                  <a:lnTo>
                    <a:pt x="9346672" y="4927600"/>
                  </a:lnTo>
                  <a:lnTo>
                    <a:pt x="9351363" y="4965700"/>
                  </a:lnTo>
                  <a:lnTo>
                    <a:pt x="9355655" y="5016500"/>
                  </a:lnTo>
                  <a:lnTo>
                    <a:pt x="9359546" y="5067300"/>
                  </a:lnTo>
                  <a:lnTo>
                    <a:pt x="9363035" y="5105400"/>
                  </a:lnTo>
                  <a:lnTo>
                    <a:pt x="9366120" y="5156200"/>
                  </a:lnTo>
                  <a:lnTo>
                    <a:pt x="9368799" y="5207000"/>
                  </a:lnTo>
                  <a:lnTo>
                    <a:pt x="9371071" y="5257800"/>
                  </a:lnTo>
                  <a:lnTo>
                    <a:pt x="9372933" y="5308600"/>
                  </a:lnTo>
                  <a:lnTo>
                    <a:pt x="9374385" y="5346700"/>
                  </a:lnTo>
                  <a:lnTo>
                    <a:pt x="9375424" y="5397500"/>
                  </a:lnTo>
                  <a:lnTo>
                    <a:pt x="9376048" y="5448300"/>
                  </a:lnTo>
                  <a:lnTo>
                    <a:pt x="9376275" y="5499100"/>
                  </a:lnTo>
                  <a:lnTo>
                    <a:pt x="9376048" y="5549900"/>
                  </a:lnTo>
                  <a:lnTo>
                    <a:pt x="9375424" y="5588000"/>
                  </a:lnTo>
                  <a:lnTo>
                    <a:pt x="9374385" y="5638800"/>
                  </a:lnTo>
                  <a:lnTo>
                    <a:pt x="9372933" y="5689600"/>
                  </a:lnTo>
                  <a:lnTo>
                    <a:pt x="9371071" y="5740400"/>
                  </a:lnTo>
                  <a:lnTo>
                    <a:pt x="9368799" y="5778500"/>
                  </a:lnTo>
                  <a:lnTo>
                    <a:pt x="9366120" y="5829300"/>
                  </a:lnTo>
                  <a:lnTo>
                    <a:pt x="9363035" y="5880100"/>
                  </a:lnTo>
                  <a:lnTo>
                    <a:pt x="9359546" y="5930900"/>
                  </a:lnTo>
                  <a:lnTo>
                    <a:pt x="9355655" y="5969000"/>
                  </a:lnTo>
                  <a:lnTo>
                    <a:pt x="9351363" y="6019800"/>
                  </a:lnTo>
                  <a:lnTo>
                    <a:pt x="9346672" y="6070600"/>
                  </a:lnTo>
                  <a:lnTo>
                    <a:pt x="9341584" y="6121400"/>
                  </a:lnTo>
                  <a:lnTo>
                    <a:pt x="9338647" y="6141801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14163"/>
              <a:ext cx="9245172" cy="567283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691353" y="4303805"/>
              <a:ext cx="1448435" cy="295275"/>
            </a:xfrm>
            <a:custGeom>
              <a:avLst/>
              <a:gdLst/>
              <a:ahLst/>
              <a:cxnLst/>
              <a:rect l="l" t="t" r="r" b="b"/>
              <a:pathLst>
                <a:path w="1448434" h="295275">
                  <a:moveTo>
                    <a:pt x="160899" y="120086"/>
                  </a:moveTo>
                  <a:lnTo>
                    <a:pt x="127288" y="116958"/>
                  </a:lnTo>
                  <a:lnTo>
                    <a:pt x="100750" y="108960"/>
                  </a:lnTo>
                  <a:lnTo>
                    <a:pt x="79588" y="98169"/>
                  </a:lnTo>
                  <a:lnTo>
                    <a:pt x="48821" y="77839"/>
                  </a:lnTo>
                  <a:lnTo>
                    <a:pt x="35411" y="70874"/>
                  </a:lnTo>
                  <a:lnTo>
                    <a:pt x="19822" y="66304"/>
                  </a:lnTo>
                  <a:lnTo>
                    <a:pt x="0" y="64662"/>
                  </a:lnTo>
                  <a:lnTo>
                    <a:pt x="0" y="0"/>
                  </a:lnTo>
                  <a:lnTo>
                    <a:pt x="33610" y="3127"/>
                  </a:lnTo>
                  <a:lnTo>
                    <a:pt x="60147" y="11125"/>
                  </a:lnTo>
                  <a:lnTo>
                    <a:pt x="81308" y="21915"/>
                  </a:lnTo>
                  <a:lnTo>
                    <a:pt x="112077" y="42246"/>
                  </a:lnTo>
                  <a:lnTo>
                    <a:pt x="125488" y="49212"/>
                  </a:lnTo>
                  <a:lnTo>
                    <a:pt x="141077" y="53782"/>
                  </a:lnTo>
                  <a:lnTo>
                    <a:pt x="160899" y="55424"/>
                  </a:lnTo>
                  <a:lnTo>
                    <a:pt x="1448118" y="55424"/>
                  </a:lnTo>
                  <a:lnTo>
                    <a:pt x="1448118" y="64662"/>
                  </a:lnTo>
                  <a:lnTo>
                    <a:pt x="321775" y="64662"/>
                  </a:lnTo>
                  <a:lnTo>
                    <a:pt x="301956" y="66304"/>
                  </a:lnTo>
                  <a:lnTo>
                    <a:pt x="286371" y="70874"/>
                  </a:lnTo>
                  <a:lnTo>
                    <a:pt x="272964" y="77839"/>
                  </a:lnTo>
                  <a:lnTo>
                    <a:pt x="242200" y="98169"/>
                  </a:lnTo>
                  <a:lnTo>
                    <a:pt x="221041" y="108960"/>
                  </a:lnTo>
                  <a:lnTo>
                    <a:pt x="194506" y="116958"/>
                  </a:lnTo>
                  <a:lnTo>
                    <a:pt x="160899" y="120086"/>
                  </a:lnTo>
                  <a:close/>
                </a:path>
                <a:path w="1448434" h="295275">
                  <a:moveTo>
                    <a:pt x="482652" y="55424"/>
                  </a:moveTo>
                  <a:lnTo>
                    <a:pt x="160899" y="55424"/>
                  </a:lnTo>
                  <a:lnTo>
                    <a:pt x="180718" y="53782"/>
                  </a:lnTo>
                  <a:lnTo>
                    <a:pt x="196304" y="49212"/>
                  </a:lnTo>
                  <a:lnTo>
                    <a:pt x="209711" y="42246"/>
                  </a:lnTo>
                  <a:lnTo>
                    <a:pt x="240477" y="21915"/>
                  </a:lnTo>
                  <a:lnTo>
                    <a:pt x="261637" y="11125"/>
                  </a:lnTo>
                  <a:lnTo>
                    <a:pt x="288171" y="3127"/>
                  </a:lnTo>
                  <a:lnTo>
                    <a:pt x="321775" y="0"/>
                  </a:lnTo>
                  <a:lnTo>
                    <a:pt x="355379" y="3127"/>
                  </a:lnTo>
                  <a:lnTo>
                    <a:pt x="381914" y="11125"/>
                  </a:lnTo>
                  <a:lnTo>
                    <a:pt x="403074" y="21915"/>
                  </a:lnTo>
                  <a:lnTo>
                    <a:pt x="433840" y="42246"/>
                  </a:lnTo>
                  <a:lnTo>
                    <a:pt x="447248" y="49212"/>
                  </a:lnTo>
                  <a:lnTo>
                    <a:pt x="462834" y="53782"/>
                  </a:lnTo>
                  <a:lnTo>
                    <a:pt x="482652" y="55424"/>
                  </a:lnTo>
                  <a:close/>
                </a:path>
                <a:path w="1448434" h="295275">
                  <a:moveTo>
                    <a:pt x="804457" y="55424"/>
                  </a:moveTo>
                  <a:lnTo>
                    <a:pt x="482652" y="55424"/>
                  </a:lnTo>
                  <a:lnTo>
                    <a:pt x="502476" y="53782"/>
                  </a:lnTo>
                  <a:lnTo>
                    <a:pt x="518066" y="49212"/>
                  </a:lnTo>
                  <a:lnTo>
                    <a:pt x="531476" y="42246"/>
                  </a:lnTo>
                  <a:lnTo>
                    <a:pt x="562246" y="21915"/>
                  </a:lnTo>
                  <a:lnTo>
                    <a:pt x="583407" y="11125"/>
                  </a:lnTo>
                  <a:lnTo>
                    <a:pt x="609944" y="3127"/>
                  </a:lnTo>
                  <a:lnTo>
                    <a:pt x="643554" y="0"/>
                  </a:lnTo>
                  <a:lnTo>
                    <a:pt x="677165" y="3127"/>
                  </a:lnTo>
                  <a:lnTo>
                    <a:pt x="703702" y="11125"/>
                  </a:lnTo>
                  <a:lnTo>
                    <a:pt x="724864" y="21915"/>
                  </a:lnTo>
                  <a:lnTo>
                    <a:pt x="755632" y="42246"/>
                  </a:lnTo>
                  <a:lnTo>
                    <a:pt x="769042" y="49212"/>
                  </a:lnTo>
                  <a:lnTo>
                    <a:pt x="784632" y="53782"/>
                  </a:lnTo>
                  <a:lnTo>
                    <a:pt x="804457" y="55424"/>
                  </a:lnTo>
                  <a:close/>
                </a:path>
                <a:path w="1448434" h="295275">
                  <a:moveTo>
                    <a:pt x="1126267" y="55424"/>
                  </a:moveTo>
                  <a:lnTo>
                    <a:pt x="804457" y="55424"/>
                  </a:lnTo>
                  <a:lnTo>
                    <a:pt x="824279" y="53782"/>
                  </a:lnTo>
                  <a:lnTo>
                    <a:pt x="839869" y="49212"/>
                  </a:lnTo>
                  <a:lnTo>
                    <a:pt x="853281" y="42246"/>
                  </a:lnTo>
                  <a:lnTo>
                    <a:pt x="884051" y="21915"/>
                  </a:lnTo>
                  <a:lnTo>
                    <a:pt x="905213" y="11125"/>
                  </a:lnTo>
                  <a:lnTo>
                    <a:pt x="931751" y="3127"/>
                  </a:lnTo>
                  <a:lnTo>
                    <a:pt x="965364" y="0"/>
                  </a:lnTo>
                  <a:lnTo>
                    <a:pt x="998971" y="3127"/>
                  </a:lnTo>
                  <a:lnTo>
                    <a:pt x="1025510" y="11125"/>
                  </a:lnTo>
                  <a:lnTo>
                    <a:pt x="1046673" y="21915"/>
                  </a:lnTo>
                  <a:lnTo>
                    <a:pt x="1077443" y="42246"/>
                  </a:lnTo>
                  <a:lnTo>
                    <a:pt x="1090853" y="49212"/>
                  </a:lnTo>
                  <a:lnTo>
                    <a:pt x="1106442" y="53782"/>
                  </a:lnTo>
                  <a:lnTo>
                    <a:pt x="1126267" y="55424"/>
                  </a:lnTo>
                  <a:close/>
                </a:path>
                <a:path w="1448434" h="295275">
                  <a:moveTo>
                    <a:pt x="1448118" y="55424"/>
                  </a:moveTo>
                  <a:lnTo>
                    <a:pt x="1126267" y="55424"/>
                  </a:lnTo>
                  <a:lnTo>
                    <a:pt x="1146095" y="53782"/>
                  </a:lnTo>
                  <a:lnTo>
                    <a:pt x="1161689" y="49212"/>
                  </a:lnTo>
                  <a:lnTo>
                    <a:pt x="1175104" y="42246"/>
                  </a:lnTo>
                  <a:lnTo>
                    <a:pt x="1205876" y="21915"/>
                  </a:lnTo>
                  <a:lnTo>
                    <a:pt x="1227040" y="11125"/>
                  </a:lnTo>
                  <a:lnTo>
                    <a:pt x="1253580" y="3127"/>
                  </a:lnTo>
                  <a:lnTo>
                    <a:pt x="1287192" y="0"/>
                  </a:lnTo>
                  <a:lnTo>
                    <a:pt x="1320806" y="3127"/>
                  </a:lnTo>
                  <a:lnTo>
                    <a:pt x="1347347" y="11125"/>
                  </a:lnTo>
                  <a:lnTo>
                    <a:pt x="1368511" y="21915"/>
                  </a:lnTo>
                  <a:lnTo>
                    <a:pt x="1399285" y="42246"/>
                  </a:lnTo>
                  <a:lnTo>
                    <a:pt x="1412697" y="49212"/>
                  </a:lnTo>
                  <a:lnTo>
                    <a:pt x="1428290" y="53782"/>
                  </a:lnTo>
                  <a:lnTo>
                    <a:pt x="1448118" y="55424"/>
                  </a:lnTo>
                  <a:close/>
                </a:path>
                <a:path w="1448434" h="295275">
                  <a:moveTo>
                    <a:pt x="482652" y="120086"/>
                  </a:moveTo>
                  <a:lnTo>
                    <a:pt x="449045" y="116958"/>
                  </a:lnTo>
                  <a:lnTo>
                    <a:pt x="422510" y="108960"/>
                  </a:lnTo>
                  <a:lnTo>
                    <a:pt x="401351" y="98169"/>
                  </a:lnTo>
                  <a:lnTo>
                    <a:pt x="370587" y="77839"/>
                  </a:lnTo>
                  <a:lnTo>
                    <a:pt x="357180" y="70874"/>
                  </a:lnTo>
                  <a:lnTo>
                    <a:pt x="341593" y="66304"/>
                  </a:lnTo>
                  <a:lnTo>
                    <a:pt x="321775" y="64662"/>
                  </a:lnTo>
                  <a:lnTo>
                    <a:pt x="643554" y="64662"/>
                  </a:lnTo>
                  <a:lnTo>
                    <a:pt x="623732" y="66304"/>
                  </a:lnTo>
                  <a:lnTo>
                    <a:pt x="608143" y="70874"/>
                  </a:lnTo>
                  <a:lnTo>
                    <a:pt x="594734" y="77839"/>
                  </a:lnTo>
                  <a:lnTo>
                    <a:pt x="563966" y="98169"/>
                  </a:lnTo>
                  <a:lnTo>
                    <a:pt x="542804" y="108960"/>
                  </a:lnTo>
                  <a:lnTo>
                    <a:pt x="516264" y="116958"/>
                  </a:lnTo>
                  <a:lnTo>
                    <a:pt x="482652" y="120086"/>
                  </a:lnTo>
                  <a:close/>
                </a:path>
                <a:path w="1448434" h="295275">
                  <a:moveTo>
                    <a:pt x="804457" y="120086"/>
                  </a:moveTo>
                  <a:lnTo>
                    <a:pt x="770844" y="116958"/>
                  </a:lnTo>
                  <a:lnTo>
                    <a:pt x="744305" y="108960"/>
                  </a:lnTo>
                  <a:lnTo>
                    <a:pt x="723144" y="98169"/>
                  </a:lnTo>
                  <a:lnTo>
                    <a:pt x="692377" y="77839"/>
                  </a:lnTo>
                  <a:lnTo>
                    <a:pt x="678966" y="70874"/>
                  </a:lnTo>
                  <a:lnTo>
                    <a:pt x="663377" y="66304"/>
                  </a:lnTo>
                  <a:lnTo>
                    <a:pt x="643554" y="64662"/>
                  </a:lnTo>
                  <a:lnTo>
                    <a:pt x="965364" y="64662"/>
                  </a:lnTo>
                  <a:lnTo>
                    <a:pt x="945539" y="66304"/>
                  </a:lnTo>
                  <a:lnTo>
                    <a:pt x="929949" y="70874"/>
                  </a:lnTo>
                  <a:lnTo>
                    <a:pt x="916539" y="77839"/>
                  </a:lnTo>
                  <a:lnTo>
                    <a:pt x="885771" y="98169"/>
                  </a:lnTo>
                  <a:lnTo>
                    <a:pt x="864609" y="108960"/>
                  </a:lnTo>
                  <a:lnTo>
                    <a:pt x="838069" y="116958"/>
                  </a:lnTo>
                  <a:lnTo>
                    <a:pt x="804457" y="120086"/>
                  </a:lnTo>
                  <a:close/>
                </a:path>
                <a:path w="1448434" h="295275">
                  <a:moveTo>
                    <a:pt x="1126267" y="120086"/>
                  </a:moveTo>
                  <a:lnTo>
                    <a:pt x="1092655" y="116958"/>
                  </a:lnTo>
                  <a:lnTo>
                    <a:pt x="1066116" y="108960"/>
                  </a:lnTo>
                  <a:lnTo>
                    <a:pt x="1044954" y="98169"/>
                  </a:lnTo>
                  <a:lnTo>
                    <a:pt x="1014185" y="77839"/>
                  </a:lnTo>
                  <a:lnTo>
                    <a:pt x="1000777" y="70874"/>
                  </a:lnTo>
                  <a:lnTo>
                    <a:pt x="985188" y="66304"/>
                  </a:lnTo>
                  <a:lnTo>
                    <a:pt x="965364" y="64662"/>
                  </a:lnTo>
                  <a:lnTo>
                    <a:pt x="1287192" y="64662"/>
                  </a:lnTo>
                  <a:lnTo>
                    <a:pt x="1267365" y="66304"/>
                  </a:lnTo>
                  <a:lnTo>
                    <a:pt x="1251773" y="70874"/>
                  </a:lnTo>
                  <a:lnTo>
                    <a:pt x="1238360" y="77839"/>
                  </a:lnTo>
                  <a:lnTo>
                    <a:pt x="1207588" y="98169"/>
                  </a:lnTo>
                  <a:lnTo>
                    <a:pt x="1186423" y="108960"/>
                  </a:lnTo>
                  <a:lnTo>
                    <a:pt x="1159882" y="116958"/>
                  </a:lnTo>
                  <a:lnTo>
                    <a:pt x="1126267" y="120086"/>
                  </a:lnTo>
                  <a:close/>
                </a:path>
                <a:path w="1448434" h="295275">
                  <a:moveTo>
                    <a:pt x="1448118" y="120086"/>
                  </a:moveTo>
                  <a:lnTo>
                    <a:pt x="1414505" y="116958"/>
                  </a:lnTo>
                  <a:lnTo>
                    <a:pt x="1387964" y="108960"/>
                  </a:lnTo>
                  <a:lnTo>
                    <a:pt x="1366799" y="98169"/>
                  </a:lnTo>
                  <a:lnTo>
                    <a:pt x="1336029" y="77839"/>
                  </a:lnTo>
                  <a:lnTo>
                    <a:pt x="1322616" y="70874"/>
                  </a:lnTo>
                  <a:lnTo>
                    <a:pt x="1307022" y="66304"/>
                  </a:lnTo>
                  <a:lnTo>
                    <a:pt x="1287192" y="64662"/>
                  </a:lnTo>
                  <a:lnTo>
                    <a:pt x="1448118" y="64662"/>
                  </a:lnTo>
                  <a:lnTo>
                    <a:pt x="1448118" y="120086"/>
                  </a:lnTo>
                  <a:close/>
                </a:path>
                <a:path w="1448434" h="295275">
                  <a:moveTo>
                    <a:pt x="197590" y="295274"/>
                  </a:moveTo>
                  <a:lnTo>
                    <a:pt x="124204" y="295274"/>
                  </a:lnTo>
                  <a:lnTo>
                    <a:pt x="100750" y="288205"/>
                  </a:lnTo>
                  <a:lnTo>
                    <a:pt x="79588" y="277415"/>
                  </a:lnTo>
                  <a:lnTo>
                    <a:pt x="48821" y="257085"/>
                  </a:lnTo>
                  <a:lnTo>
                    <a:pt x="35411" y="250120"/>
                  </a:lnTo>
                  <a:lnTo>
                    <a:pt x="19822" y="245549"/>
                  </a:lnTo>
                  <a:lnTo>
                    <a:pt x="0" y="243907"/>
                  </a:lnTo>
                  <a:lnTo>
                    <a:pt x="0" y="179245"/>
                  </a:lnTo>
                  <a:lnTo>
                    <a:pt x="33610" y="182373"/>
                  </a:lnTo>
                  <a:lnTo>
                    <a:pt x="60147" y="190371"/>
                  </a:lnTo>
                  <a:lnTo>
                    <a:pt x="81308" y="201161"/>
                  </a:lnTo>
                  <a:lnTo>
                    <a:pt x="112077" y="221492"/>
                  </a:lnTo>
                  <a:lnTo>
                    <a:pt x="125488" y="228458"/>
                  </a:lnTo>
                  <a:lnTo>
                    <a:pt x="141076" y="233028"/>
                  </a:lnTo>
                  <a:lnTo>
                    <a:pt x="160899" y="234670"/>
                  </a:lnTo>
                  <a:lnTo>
                    <a:pt x="1448118" y="234670"/>
                  </a:lnTo>
                  <a:lnTo>
                    <a:pt x="1448118" y="243907"/>
                  </a:lnTo>
                  <a:lnTo>
                    <a:pt x="321774" y="243907"/>
                  </a:lnTo>
                  <a:lnTo>
                    <a:pt x="301956" y="245549"/>
                  </a:lnTo>
                  <a:lnTo>
                    <a:pt x="286370" y="250120"/>
                  </a:lnTo>
                  <a:lnTo>
                    <a:pt x="272963" y="257085"/>
                  </a:lnTo>
                  <a:lnTo>
                    <a:pt x="242200" y="277415"/>
                  </a:lnTo>
                  <a:lnTo>
                    <a:pt x="221041" y="288205"/>
                  </a:lnTo>
                  <a:lnTo>
                    <a:pt x="197590" y="295274"/>
                  </a:lnTo>
                  <a:close/>
                </a:path>
                <a:path w="1448434" h="295275">
                  <a:moveTo>
                    <a:pt x="482652" y="234670"/>
                  </a:moveTo>
                  <a:lnTo>
                    <a:pt x="160899" y="234670"/>
                  </a:lnTo>
                  <a:lnTo>
                    <a:pt x="180718" y="233028"/>
                  </a:lnTo>
                  <a:lnTo>
                    <a:pt x="196304" y="228458"/>
                  </a:lnTo>
                  <a:lnTo>
                    <a:pt x="209711" y="221492"/>
                  </a:lnTo>
                  <a:lnTo>
                    <a:pt x="240477" y="201161"/>
                  </a:lnTo>
                  <a:lnTo>
                    <a:pt x="261636" y="190371"/>
                  </a:lnTo>
                  <a:lnTo>
                    <a:pt x="288171" y="182373"/>
                  </a:lnTo>
                  <a:lnTo>
                    <a:pt x="321774" y="179245"/>
                  </a:lnTo>
                  <a:lnTo>
                    <a:pt x="355378" y="182373"/>
                  </a:lnTo>
                  <a:lnTo>
                    <a:pt x="381914" y="190371"/>
                  </a:lnTo>
                  <a:lnTo>
                    <a:pt x="403074" y="201161"/>
                  </a:lnTo>
                  <a:lnTo>
                    <a:pt x="433840" y="221492"/>
                  </a:lnTo>
                  <a:lnTo>
                    <a:pt x="447249" y="228458"/>
                  </a:lnTo>
                  <a:lnTo>
                    <a:pt x="462834" y="233028"/>
                  </a:lnTo>
                  <a:lnTo>
                    <a:pt x="482652" y="234670"/>
                  </a:lnTo>
                  <a:close/>
                </a:path>
                <a:path w="1448434" h="295275">
                  <a:moveTo>
                    <a:pt x="804457" y="234670"/>
                  </a:moveTo>
                  <a:lnTo>
                    <a:pt x="482652" y="234670"/>
                  </a:lnTo>
                  <a:lnTo>
                    <a:pt x="502476" y="233028"/>
                  </a:lnTo>
                  <a:lnTo>
                    <a:pt x="518066" y="228458"/>
                  </a:lnTo>
                  <a:lnTo>
                    <a:pt x="531476" y="221492"/>
                  </a:lnTo>
                  <a:lnTo>
                    <a:pt x="562244" y="201161"/>
                  </a:lnTo>
                  <a:lnTo>
                    <a:pt x="583405" y="190371"/>
                  </a:lnTo>
                  <a:lnTo>
                    <a:pt x="609943" y="182373"/>
                  </a:lnTo>
                  <a:lnTo>
                    <a:pt x="643554" y="179245"/>
                  </a:lnTo>
                  <a:lnTo>
                    <a:pt x="677165" y="182373"/>
                  </a:lnTo>
                  <a:lnTo>
                    <a:pt x="703702" y="190371"/>
                  </a:lnTo>
                  <a:lnTo>
                    <a:pt x="724862" y="201161"/>
                  </a:lnTo>
                  <a:lnTo>
                    <a:pt x="755629" y="221492"/>
                  </a:lnTo>
                  <a:lnTo>
                    <a:pt x="769039" y="228458"/>
                  </a:lnTo>
                  <a:lnTo>
                    <a:pt x="784630" y="233028"/>
                  </a:lnTo>
                  <a:lnTo>
                    <a:pt x="804457" y="234670"/>
                  </a:lnTo>
                  <a:close/>
                </a:path>
                <a:path w="1448434" h="295275">
                  <a:moveTo>
                    <a:pt x="1126262" y="234670"/>
                  </a:moveTo>
                  <a:lnTo>
                    <a:pt x="804457" y="234670"/>
                  </a:lnTo>
                  <a:lnTo>
                    <a:pt x="824279" y="233028"/>
                  </a:lnTo>
                  <a:lnTo>
                    <a:pt x="839869" y="228458"/>
                  </a:lnTo>
                  <a:lnTo>
                    <a:pt x="853281" y="221492"/>
                  </a:lnTo>
                  <a:lnTo>
                    <a:pt x="884052" y="201161"/>
                  </a:lnTo>
                  <a:lnTo>
                    <a:pt x="905213" y="190371"/>
                  </a:lnTo>
                  <a:lnTo>
                    <a:pt x="931750" y="182373"/>
                  </a:lnTo>
                  <a:lnTo>
                    <a:pt x="965359" y="179245"/>
                  </a:lnTo>
                  <a:lnTo>
                    <a:pt x="998969" y="182373"/>
                  </a:lnTo>
                  <a:lnTo>
                    <a:pt x="1025508" y="190371"/>
                  </a:lnTo>
                  <a:lnTo>
                    <a:pt x="1046671" y="201161"/>
                  </a:lnTo>
                  <a:lnTo>
                    <a:pt x="1077443" y="221492"/>
                  </a:lnTo>
                  <a:lnTo>
                    <a:pt x="1090852" y="228458"/>
                  </a:lnTo>
                  <a:lnTo>
                    <a:pt x="1106440" y="233028"/>
                  </a:lnTo>
                  <a:lnTo>
                    <a:pt x="1126262" y="234670"/>
                  </a:lnTo>
                  <a:close/>
                </a:path>
                <a:path w="1448434" h="295275">
                  <a:moveTo>
                    <a:pt x="1448118" y="234670"/>
                  </a:moveTo>
                  <a:lnTo>
                    <a:pt x="1126262" y="234670"/>
                  </a:lnTo>
                  <a:lnTo>
                    <a:pt x="1146093" y="233028"/>
                  </a:lnTo>
                  <a:lnTo>
                    <a:pt x="1161689" y="228458"/>
                  </a:lnTo>
                  <a:lnTo>
                    <a:pt x="1175104" y="221492"/>
                  </a:lnTo>
                  <a:lnTo>
                    <a:pt x="1205876" y="201161"/>
                  </a:lnTo>
                  <a:lnTo>
                    <a:pt x="1227039" y="190371"/>
                  </a:lnTo>
                  <a:lnTo>
                    <a:pt x="1253579" y="182373"/>
                  </a:lnTo>
                  <a:lnTo>
                    <a:pt x="1287192" y="179245"/>
                  </a:lnTo>
                  <a:lnTo>
                    <a:pt x="1320806" y="182373"/>
                  </a:lnTo>
                  <a:lnTo>
                    <a:pt x="1347347" y="190371"/>
                  </a:lnTo>
                  <a:lnTo>
                    <a:pt x="1368511" y="201161"/>
                  </a:lnTo>
                  <a:lnTo>
                    <a:pt x="1399283" y="221492"/>
                  </a:lnTo>
                  <a:lnTo>
                    <a:pt x="1412696" y="228458"/>
                  </a:lnTo>
                  <a:lnTo>
                    <a:pt x="1428289" y="233028"/>
                  </a:lnTo>
                  <a:lnTo>
                    <a:pt x="1448118" y="234670"/>
                  </a:lnTo>
                  <a:close/>
                </a:path>
                <a:path w="1448434" h="295275">
                  <a:moveTo>
                    <a:pt x="519348" y="295274"/>
                  </a:moveTo>
                  <a:lnTo>
                    <a:pt x="445961" y="295274"/>
                  </a:lnTo>
                  <a:lnTo>
                    <a:pt x="422510" y="288205"/>
                  </a:lnTo>
                  <a:lnTo>
                    <a:pt x="401351" y="277415"/>
                  </a:lnTo>
                  <a:lnTo>
                    <a:pt x="370586" y="257085"/>
                  </a:lnTo>
                  <a:lnTo>
                    <a:pt x="357178" y="250120"/>
                  </a:lnTo>
                  <a:lnTo>
                    <a:pt x="341592" y="245549"/>
                  </a:lnTo>
                  <a:lnTo>
                    <a:pt x="321774" y="243907"/>
                  </a:lnTo>
                  <a:lnTo>
                    <a:pt x="643554" y="243907"/>
                  </a:lnTo>
                  <a:lnTo>
                    <a:pt x="623732" y="245549"/>
                  </a:lnTo>
                  <a:lnTo>
                    <a:pt x="608143" y="250120"/>
                  </a:lnTo>
                  <a:lnTo>
                    <a:pt x="594734" y="257085"/>
                  </a:lnTo>
                  <a:lnTo>
                    <a:pt x="563964" y="277415"/>
                  </a:lnTo>
                  <a:lnTo>
                    <a:pt x="542801" y="288205"/>
                  </a:lnTo>
                  <a:lnTo>
                    <a:pt x="519348" y="295274"/>
                  </a:lnTo>
                  <a:close/>
                </a:path>
                <a:path w="1448434" h="295275">
                  <a:moveTo>
                    <a:pt x="841156" y="295274"/>
                  </a:moveTo>
                  <a:lnTo>
                    <a:pt x="767759" y="295274"/>
                  </a:lnTo>
                  <a:lnTo>
                    <a:pt x="744305" y="288205"/>
                  </a:lnTo>
                  <a:lnTo>
                    <a:pt x="723144" y="277415"/>
                  </a:lnTo>
                  <a:lnTo>
                    <a:pt x="692376" y="257085"/>
                  </a:lnTo>
                  <a:lnTo>
                    <a:pt x="678965" y="250120"/>
                  </a:lnTo>
                  <a:lnTo>
                    <a:pt x="663376" y="245549"/>
                  </a:lnTo>
                  <a:lnTo>
                    <a:pt x="643554" y="243907"/>
                  </a:lnTo>
                  <a:lnTo>
                    <a:pt x="965364" y="243907"/>
                  </a:lnTo>
                  <a:lnTo>
                    <a:pt x="945539" y="245549"/>
                  </a:lnTo>
                  <a:lnTo>
                    <a:pt x="929949" y="250120"/>
                  </a:lnTo>
                  <a:lnTo>
                    <a:pt x="916539" y="257085"/>
                  </a:lnTo>
                  <a:lnTo>
                    <a:pt x="885772" y="277415"/>
                  </a:lnTo>
                  <a:lnTo>
                    <a:pt x="864610" y="288205"/>
                  </a:lnTo>
                  <a:lnTo>
                    <a:pt x="841156" y="295274"/>
                  </a:lnTo>
                  <a:close/>
                </a:path>
                <a:path w="1448434" h="295275">
                  <a:moveTo>
                    <a:pt x="1162967" y="295274"/>
                  </a:moveTo>
                  <a:lnTo>
                    <a:pt x="1089570" y="295274"/>
                  </a:lnTo>
                  <a:lnTo>
                    <a:pt x="1066116" y="288205"/>
                  </a:lnTo>
                  <a:lnTo>
                    <a:pt x="1044954" y="277415"/>
                  </a:lnTo>
                  <a:lnTo>
                    <a:pt x="1014185" y="257085"/>
                  </a:lnTo>
                  <a:lnTo>
                    <a:pt x="1000777" y="250120"/>
                  </a:lnTo>
                  <a:lnTo>
                    <a:pt x="985188" y="245549"/>
                  </a:lnTo>
                  <a:lnTo>
                    <a:pt x="965364" y="243907"/>
                  </a:lnTo>
                  <a:lnTo>
                    <a:pt x="1287192" y="243907"/>
                  </a:lnTo>
                  <a:lnTo>
                    <a:pt x="1267365" y="245549"/>
                  </a:lnTo>
                  <a:lnTo>
                    <a:pt x="1251773" y="250120"/>
                  </a:lnTo>
                  <a:lnTo>
                    <a:pt x="1238360" y="257085"/>
                  </a:lnTo>
                  <a:lnTo>
                    <a:pt x="1207589" y="277415"/>
                  </a:lnTo>
                  <a:lnTo>
                    <a:pt x="1186424" y="288205"/>
                  </a:lnTo>
                  <a:lnTo>
                    <a:pt x="1162967" y="295274"/>
                  </a:lnTo>
                  <a:close/>
                </a:path>
                <a:path w="1448434" h="295275">
                  <a:moveTo>
                    <a:pt x="1448118" y="295274"/>
                  </a:moveTo>
                  <a:lnTo>
                    <a:pt x="1411420" y="295274"/>
                  </a:lnTo>
                  <a:lnTo>
                    <a:pt x="1387964" y="288205"/>
                  </a:lnTo>
                  <a:lnTo>
                    <a:pt x="1366799" y="277415"/>
                  </a:lnTo>
                  <a:lnTo>
                    <a:pt x="1336029" y="257085"/>
                  </a:lnTo>
                  <a:lnTo>
                    <a:pt x="1322616" y="250120"/>
                  </a:lnTo>
                  <a:lnTo>
                    <a:pt x="1307022" y="245549"/>
                  </a:lnTo>
                  <a:lnTo>
                    <a:pt x="1287192" y="243907"/>
                  </a:lnTo>
                  <a:lnTo>
                    <a:pt x="1448118" y="243907"/>
                  </a:lnTo>
                  <a:lnTo>
                    <a:pt x="1448118" y="295274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033378" y="2683821"/>
            <a:ext cx="1448435" cy="295275"/>
          </a:xfrm>
          <a:custGeom>
            <a:avLst/>
            <a:gdLst/>
            <a:ahLst/>
            <a:cxnLst/>
            <a:rect l="l" t="t" r="r" b="b"/>
            <a:pathLst>
              <a:path w="1448435" h="295275">
                <a:moveTo>
                  <a:pt x="160899" y="120086"/>
                </a:moveTo>
                <a:lnTo>
                  <a:pt x="127288" y="116958"/>
                </a:lnTo>
                <a:lnTo>
                  <a:pt x="100750" y="108960"/>
                </a:lnTo>
                <a:lnTo>
                  <a:pt x="79588" y="98169"/>
                </a:lnTo>
                <a:lnTo>
                  <a:pt x="48821" y="77839"/>
                </a:lnTo>
                <a:lnTo>
                  <a:pt x="35411" y="70874"/>
                </a:lnTo>
                <a:lnTo>
                  <a:pt x="19822" y="66304"/>
                </a:lnTo>
                <a:lnTo>
                  <a:pt x="0" y="64662"/>
                </a:lnTo>
                <a:lnTo>
                  <a:pt x="0" y="0"/>
                </a:lnTo>
                <a:lnTo>
                  <a:pt x="33610" y="3127"/>
                </a:lnTo>
                <a:lnTo>
                  <a:pt x="60147" y="11125"/>
                </a:lnTo>
                <a:lnTo>
                  <a:pt x="81308" y="21915"/>
                </a:lnTo>
                <a:lnTo>
                  <a:pt x="112077" y="42246"/>
                </a:lnTo>
                <a:lnTo>
                  <a:pt x="125488" y="49212"/>
                </a:lnTo>
                <a:lnTo>
                  <a:pt x="141077" y="53782"/>
                </a:lnTo>
                <a:lnTo>
                  <a:pt x="160899" y="55424"/>
                </a:lnTo>
                <a:lnTo>
                  <a:pt x="1448118" y="55424"/>
                </a:lnTo>
                <a:lnTo>
                  <a:pt x="1448118" y="64662"/>
                </a:lnTo>
                <a:lnTo>
                  <a:pt x="321775" y="64662"/>
                </a:lnTo>
                <a:lnTo>
                  <a:pt x="301956" y="66304"/>
                </a:lnTo>
                <a:lnTo>
                  <a:pt x="286371" y="70874"/>
                </a:lnTo>
                <a:lnTo>
                  <a:pt x="272964" y="77839"/>
                </a:lnTo>
                <a:lnTo>
                  <a:pt x="242200" y="98169"/>
                </a:lnTo>
                <a:lnTo>
                  <a:pt x="221041" y="108960"/>
                </a:lnTo>
                <a:lnTo>
                  <a:pt x="194506" y="116958"/>
                </a:lnTo>
                <a:lnTo>
                  <a:pt x="160899" y="120086"/>
                </a:lnTo>
                <a:close/>
              </a:path>
              <a:path w="1448435" h="295275">
                <a:moveTo>
                  <a:pt x="482652" y="55424"/>
                </a:moveTo>
                <a:lnTo>
                  <a:pt x="160899" y="55424"/>
                </a:lnTo>
                <a:lnTo>
                  <a:pt x="180718" y="53782"/>
                </a:lnTo>
                <a:lnTo>
                  <a:pt x="196304" y="49212"/>
                </a:lnTo>
                <a:lnTo>
                  <a:pt x="209711" y="42246"/>
                </a:lnTo>
                <a:lnTo>
                  <a:pt x="240477" y="21915"/>
                </a:lnTo>
                <a:lnTo>
                  <a:pt x="261637" y="11125"/>
                </a:lnTo>
                <a:lnTo>
                  <a:pt x="288171" y="3127"/>
                </a:lnTo>
                <a:lnTo>
                  <a:pt x="321775" y="0"/>
                </a:lnTo>
                <a:lnTo>
                  <a:pt x="355379" y="3127"/>
                </a:lnTo>
                <a:lnTo>
                  <a:pt x="381914" y="11125"/>
                </a:lnTo>
                <a:lnTo>
                  <a:pt x="403074" y="21915"/>
                </a:lnTo>
                <a:lnTo>
                  <a:pt x="433840" y="42246"/>
                </a:lnTo>
                <a:lnTo>
                  <a:pt x="447248" y="49212"/>
                </a:lnTo>
                <a:lnTo>
                  <a:pt x="462834" y="53782"/>
                </a:lnTo>
                <a:lnTo>
                  <a:pt x="482652" y="55424"/>
                </a:lnTo>
                <a:close/>
              </a:path>
              <a:path w="1448435" h="295275">
                <a:moveTo>
                  <a:pt x="804457" y="55424"/>
                </a:moveTo>
                <a:lnTo>
                  <a:pt x="482652" y="55424"/>
                </a:lnTo>
                <a:lnTo>
                  <a:pt x="502476" y="53782"/>
                </a:lnTo>
                <a:lnTo>
                  <a:pt x="518066" y="49212"/>
                </a:lnTo>
                <a:lnTo>
                  <a:pt x="531476" y="42246"/>
                </a:lnTo>
                <a:lnTo>
                  <a:pt x="562246" y="21915"/>
                </a:lnTo>
                <a:lnTo>
                  <a:pt x="583407" y="11125"/>
                </a:lnTo>
                <a:lnTo>
                  <a:pt x="609944" y="3127"/>
                </a:lnTo>
                <a:lnTo>
                  <a:pt x="643554" y="0"/>
                </a:lnTo>
                <a:lnTo>
                  <a:pt x="677165" y="3127"/>
                </a:lnTo>
                <a:lnTo>
                  <a:pt x="703702" y="11125"/>
                </a:lnTo>
                <a:lnTo>
                  <a:pt x="724864" y="21915"/>
                </a:lnTo>
                <a:lnTo>
                  <a:pt x="755632" y="42246"/>
                </a:lnTo>
                <a:lnTo>
                  <a:pt x="769042" y="49212"/>
                </a:lnTo>
                <a:lnTo>
                  <a:pt x="784632" y="53782"/>
                </a:lnTo>
                <a:lnTo>
                  <a:pt x="804457" y="55424"/>
                </a:lnTo>
                <a:close/>
              </a:path>
              <a:path w="1448435" h="295275">
                <a:moveTo>
                  <a:pt x="1126267" y="55424"/>
                </a:moveTo>
                <a:lnTo>
                  <a:pt x="804457" y="55424"/>
                </a:lnTo>
                <a:lnTo>
                  <a:pt x="824279" y="53782"/>
                </a:lnTo>
                <a:lnTo>
                  <a:pt x="839869" y="49212"/>
                </a:lnTo>
                <a:lnTo>
                  <a:pt x="853281" y="42246"/>
                </a:lnTo>
                <a:lnTo>
                  <a:pt x="884051" y="21915"/>
                </a:lnTo>
                <a:lnTo>
                  <a:pt x="905213" y="11125"/>
                </a:lnTo>
                <a:lnTo>
                  <a:pt x="931751" y="3127"/>
                </a:lnTo>
                <a:lnTo>
                  <a:pt x="965364" y="0"/>
                </a:lnTo>
                <a:lnTo>
                  <a:pt x="998971" y="3127"/>
                </a:lnTo>
                <a:lnTo>
                  <a:pt x="1025510" y="11125"/>
                </a:lnTo>
                <a:lnTo>
                  <a:pt x="1046673" y="21915"/>
                </a:lnTo>
                <a:lnTo>
                  <a:pt x="1077443" y="42246"/>
                </a:lnTo>
                <a:lnTo>
                  <a:pt x="1090853" y="49212"/>
                </a:lnTo>
                <a:lnTo>
                  <a:pt x="1106442" y="53782"/>
                </a:lnTo>
                <a:lnTo>
                  <a:pt x="1126267" y="55424"/>
                </a:lnTo>
                <a:close/>
              </a:path>
              <a:path w="1448435" h="295275">
                <a:moveTo>
                  <a:pt x="1448118" y="55424"/>
                </a:moveTo>
                <a:lnTo>
                  <a:pt x="1126267" y="55424"/>
                </a:lnTo>
                <a:lnTo>
                  <a:pt x="1146095" y="53782"/>
                </a:lnTo>
                <a:lnTo>
                  <a:pt x="1161689" y="49212"/>
                </a:lnTo>
                <a:lnTo>
                  <a:pt x="1175104" y="42246"/>
                </a:lnTo>
                <a:lnTo>
                  <a:pt x="1205876" y="21915"/>
                </a:lnTo>
                <a:lnTo>
                  <a:pt x="1227040" y="11125"/>
                </a:lnTo>
                <a:lnTo>
                  <a:pt x="1253580" y="3127"/>
                </a:lnTo>
                <a:lnTo>
                  <a:pt x="1287192" y="0"/>
                </a:lnTo>
                <a:lnTo>
                  <a:pt x="1320806" y="3127"/>
                </a:lnTo>
                <a:lnTo>
                  <a:pt x="1347347" y="11125"/>
                </a:lnTo>
                <a:lnTo>
                  <a:pt x="1368511" y="21915"/>
                </a:lnTo>
                <a:lnTo>
                  <a:pt x="1399285" y="42246"/>
                </a:lnTo>
                <a:lnTo>
                  <a:pt x="1412697" y="49212"/>
                </a:lnTo>
                <a:lnTo>
                  <a:pt x="1428290" y="53782"/>
                </a:lnTo>
                <a:lnTo>
                  <a:pt x="1448118" y="55424"/>
                </a:lnTo>
                <a:close/>
              </a:path>
              <a:path w="1448435" h="295275">
                <a:moveTo>
                  <a:pt x="482652" y="120086"/>
                </a:moveTo>
                <a:lnTo>
                  <a:pt x="449045" y="116958"/>
                </a:lnTo>
                <a:lnTo>
                  <a:pt x="422510" y="108960"/>
                </a:lnTo>
                <a:lnTo>
                  <a:pt x="401351" y="98169"/>
                </a:lnTo>
                <a:lnTo>
                  <a:pt x="370587" y="77839"/>
                </a:lnTo>
                <a:lnTo>
                  <a:pt x="357180" y="70874"/>
                </a:lnTo>
                <a:lnTo>
                  <a:pt x="341593" y="66304"/>
                </a:lnTo>
                <a:lnTo>
                  <a:pt x="321775" y="64662"/>
                </a:lnTo>
                <a:lnTo>
                  <a:pt x="643554" y="64662"/>
                </a:lnTo>
                <a:lnTo>
                  <a:pt x="623732" y="66304"/>
                </a:lnTo>
                <a:lnTo>
                  <a:pt x="608143" y="70874"/>
                </a:lnTo>
                <a:lnTo>
                  <a:pt x="594734" y="77839"/>
                </a:lnTo>
                <a:lnTo>
                  <a:pt x="563966" y="98169"/>
                </a:lnTo>
                <a:lnTo>
                  <a:pt x="542804" y="108960"/>
                </a:lnTo>
                <a:lnTo>
                  <a:pt x="516264" y="116958"/>
                </a:lnTo>
                <a:lnTo>
                  <a:pt x="482652" y="120086"/>
                </a:lnTo>
                <a:close/>
              </a:path>
              <a:path w="1448435" h="295275">
                <a:moveTo>
                  <a:pt x="804457" y="120086"/>
                </a:moveTo>
                <a:lnTo>
                  <a:pt x="770844" y="116958"/>
                </a:lnTo>
                <a:lnTo>
                  <a:pt x="744305" y="108960"/>
                </a:lnTo>
                <a:lnTo>
                  <a:pt x="723144" y="98169"/>
                </a:lnTo>
                <a:lnTo>
                  <a:pt x="692377" y="77839"/>
                </a:lnTo>
                <a:lnTo>
                  <a:pt x="678966" y="70874"/>
                </a:lnTo>
                <a:lnTo>
                  <a:pt x="663377" y="66304"/>
                </a:lnTo>
                <a:lnTo>
                  <a:pt x="643554" y="64662"/>
                </a:lnTo>
                <a:lnTo>
                  <a:pt x="965364" y="64662"/>
                </a:lnTo>
                <a:lnTo>
                  <a:pt x="945539" y="66304"/>
                </a:lnTo>
                <a:lnTo>
                  <a:pt x="929949" y="70874"/>
                </a:lnTo>
                <a:lnTo>
                  <a:pt x="916539" y="77839"/>
                </a:lnTo>
                <a:lnTo>
                  <a:pt x="885771" y="98169"/>
                </a:lnTo>
                <a:lnTo>
                  <a:pt x="864609" y="108960"/>
                </a:lnTo>
                <a:lnTo>
                  <a:pt x="838069" y="116958"/>
                </a:lnTo>
                <a:lnTo>
                  <a:pt x="804457" y="120086"/>
                </a:lnTo>
                <a:close/>
              </a:path>
              <a:path w="1448435" h="295275">
                <a:moveTo>
                  <a:pt x="1126267" y="120086"/>
                </a:moveTo>
                <a:lnTo>
                  <a:pt x="1092655" y="116958"/>
                </a:lnTo>
                <a:lnTo>
                  <a:pt x="1066116" y="108960"/>
                </a:lnTo>
                <a:lnTo>
                  <a:pt x="1044954" y="98169"/>
                </a:lnTo>
                <a:lnTo>
                  <a:pt x="1014185" y="77839"/>
                </a:lnTo>
                <a:lnTo>
                  <a:pt x="1000777" y="70874"/>
                </a:lnTo>
                <a:lnTo>
                  <a:pt x="985188" y="66304"/>
                </a:lnTo>
                <a:lnTo>
                  <a:pt x="965364" y="64662"/>
                </a:lnTo>
                <a:lnTo>
                  <a:pt x="1287192" y="64662"/>
                </a:lnTo>
                <a:lnTo>
                  <a:pt x="1267365" y="66304"/>
                </a:lnTo>
                <a:lnTo>
                  <a:pt x="1251773" y="70874"/>
                </a:lnTo>
                <a:lnTo>
                  <a:pt x="1238360" y="77839"/>
                </a:lnTo>
                <a:lnTo>
                  <a:pt x="1207588" y="98169"/>
                </a:lnTo>
                <a:lnTo>
                  <a:pt x="1186423" y="108960"/>
                </a:lnTo>
                <a:lnTo>
                  <a:pt x="1159882" y="116958"/>
                </a:lnTo>
                <a:lnTo>
                  <a:pt x="1126267" y="120086"/>
                </a:lnTo>
                <a:close/>
              </a:path>
              <a:path w="1448435" h="295275">
                <a:moveTo>
                  <a:pt x="1448118" y="120086"/>
                </a:moveTo>
                <a:lnTo>
                  <a:pt x="1414505" y="116958"/>
                </a:lnTo>
                <a:lnTo>
                  <a:pt x="1387964" y="108960"/>
                </a:lnTo>
                <a:lnTo>
                  <a:pt x="1366799" y="98169"/>
                </a:lnTo>
                <a:lnTo>
                  <a:pt x="1336029" y="77839"/>
                </a:lnTo>
                <a:lnTo>
                  <a:pt x="1322616" y="70874"/>
                </a:lnTo>
                <a:lnTo>
                  <a:pt x="1307022" y="66304"/>
                </a:lnTo>
                <a:lnTo>
                  <a:pt x="1287192" y="64662"/>
                </a:lnTo>
                <a:lnTo>
                  <a:pt x="1448118" y="64662"/>
                </a:lnTo>
                <a:lnTo>
                  <a:pt x="1448118" y="120086"/>
                </a:lnTo>
                <a:close/>
              </a:path>
              <a:path w="1448435" h="295275">
                <a:moveTo>
                  <a:pt x="197590" y="295274"/>
                </a:moveTo>
                <a:lnTo>
                  <a:pt x="124204" y="295274"/>
                </a:lnTo>
                <a:lnTo>
                  <a:pt x="100750" y="288205"/>
                </a:lnTo>
                <a:lnTo>
                  <a:pt x="79588" y="277415"/>
                </a:lnTo>
                <a:lnTo>
                  <a:pt x="48821" y="257085"/>
                </a:lnTo>
                <a:lnTo>
                  <a:pt x="35411" y="250120"/>
                </a:lnTo>
                <a:lnTo>
                  <a:pt x="19822" y="245549"/>
                </a:lnTo>
                <a:lnTo>
                  <a:pt x="0" y="243907"/>
                </a:lnTo>
                <a:lnTo>
                  <a:pt x="0" y="179245"/>
                </a:lnTo>
                <a:lnTo>
                  <a:pt x="33610" y="182373"/>
                </a:lnTo>
                <a:lnTo>
                  <a:pt x="60147" y="190371"/>
                </a:lnTo>
                <a:lnTo>
                  <a:pt x="81308" y="201161"/>
                </a:lnTo>
                <a:lnTo>
                  <a:pt x="112077" y="221492"/>
                </a:lnTo>
                <a:lnTo>
                  <a:pt x="125488" y="228458"/>
                </a:lnTo>
                <a:lnTo>
                  <a:pt x="141076" y="233028"/>
                </a:lnTo>
                <a:lnTo>
                  <a:pt x="160899" y="234670"/>
                </a:lnTo>
                <a:lnTo>
                  <a:pt x="1448118" y="234670"/>
                </a:lnTo>
                <a:lnTo>
                  <a:pt x="1448118" y="243907"/>
                </a:lnTo>
                <a:lnTo>
                  <a:pt x="321774" y="243907"/>
                </a:lnTo>
                <a:lnTo>
                  <a:pt x="301956" y="245549"/>
                </a:lnTo>
                <a:lnTo>
                  <a:pt x="286370" y="250120"/>
                </a:lnTo>
                <a:lnTo>
                  <a:pt x="272963" y="257085"/>
                </a:lnTo>
                <a:lnTo>
                  <a:pt x="242200" y="277415"/>
                </a:lnTo>
                <a:lnTo>
                  <a:pt x="221041" y="288205"/>
                </a:lnTo>
                <a:lnTo>
                  <a:pt x="197590" y="295274"/>
                </a:lnTo>
                <a:close/>
              </a:path>
              <a:path w="1448435" h="295275">
                <a:moveTo>
                  <a:pt x="482652" y="234670"/>
                </a:moveTo>
                <a:lnTo>
                  <a:pt x="160899" y="234670"/>
                </a:lnTo>
                <a:lnTo>
                  <a:pt x="180718" y="233028"/>
                </a:lnTo>
                <a:lnTo>
                  <a:pt x="196304" y="228458"/>
                </a:lnTo>
                <a:lnTo>
                  <a:pt x="209711" y="221492"/>
                </a:lnTo>
                <a:lnTo>
                  <a:pt x="240477" y="201161"/>
                </a:lnTo>
                <a:lnTo>
                  <a:pt x="261636" y="190371"/>
                </a:lnTo>
                <a:lnTo>
                  <a:pt x="288171" y="182373"/>
                </a:lnTo>
                <a:lnTo>
                  <a:pt x="321774" y="179245"/>
                </a:lnTo>
                <a:lnTo>
                  <a:pt x="355378" y="182373"/>
                </a:lnTo>
                <a:lnTo>
                  <a:pt x="381914" y="190371"/>
                </a:lnTo>
                <a:lnTo>
                  <a:pt x="403074" y="201161"/>
                </a:lnTo>
                <a:lnTo>
                  <a:pt x="433840" y="221492"/>
                </a:lnTo>
                <a:lnTo>
                  <a:pt x="447249" y="228458"/>
                </a:lnTo>
                <a:lnTo>
                  <a:pt x="462834" y="233028"/>
                </a:lnTo>
                <a:lnTo>
                  <a:pt x="482652" y="234670"/>
                </a:lnTo>
                <a:close/>
              </a:path>
              <a:path w="1448435" h="295275">
                <a:moveTo>
                  <a:pt x="804457" y="234670"/>
                </a:moveTo>
                <a:lnTo>
                  <a:pt x="482652" y="234670"/>
                </a:lnTo>
                <a:lnTo>
                  <a:pt x="502476" y="233028"/>
                </a:lnTo>
                <a:lnTo>
                  <a:pt x="518066" y="228458"/>
                </a:lnTo>
                <a:lnTo>
                  <a:pt x="531476" y="221492"/>
                </a:lnTo>
                <a:lnTo>
                  <a:pt x="562244" y="201161"/>
                </a:lnTo>
                <a:lnTo>
                  <a:pt x="583405" y="190371"/>
                </a:lnTo>
                <a:lnTo>
                  <a:pt x="609943" y="182373"/>
                </a:lnTo>
                <a:lnTo>
                  <a:pt x="643554" y="179245"/>
                </a:lnTo>
                <a:lnTo>
                  <a:pt x="677165" y="182373"/>
                </a:lnTo>
                <a:lnTo>
                  <a:pt x="703702" y="190371"/>
                </a:lnTo>
                <a:lnTo>
                  <a:pt x="724862" y="201161"/>
                </a:lnTo>
                <a:lnTo>
                  <a:pt x="755629" y="221492"/>
                </a:lnTo>
                <a:lnTo>
                  <a:pt x="769039" y="228458"/>
                </a:lnTo>
                <a:lnTo>
                  <a:pt x="784630" y="233028"/>
                </a:lnTo>
                <a:lnTo>
                  <a:pt x="804457" y="234670"/>
                </a:lnTo>
                <a:close/>
              </a:path>
              <a:path w="1448435" h="295275">
                <a:moveTo>
                  <a:pt x="1126262" y="234670"/>
                </a:moveTo>
                <a:lnTo>
                  <a:pt x="804457" y="234670"/>
                </a:lnTo>
                <a:lnTo>
                  <a:pt x="824279" y="233028"/>
                </a:lnTo>
                <a:lnTo>
                  <a:pt x="839869" y="228458"/>
                </a:lnTo>
                <a:lnTo>
                  <a:pt x="853281" y="221492"/>
                </a:lnTo>
                <a:lnTo>
                  <a:pt x="884052" y="201161"/>
                </a:lnTo>
                <a:lnTo>
                  <a:pt x="905213" y="190371"/>
                </a:lnTo>
                <a:lnTo>
                  <a:pt x="931750" y="182373"/>
                </a:lnTo>
                <a:lnTo>
                  <a:pt x="965359" y="179245"/>
                </a:lnTo>
                <a:lnTo>
                  <a:pt x="998969" y="182373"/>
                </a:lnTo>
                <a:lnTo>
                  <a:pt x="1025508" y="190371"/>
                </a:lnTo>
                <a:lnTo>
                  <a:pt x="1046671" y="201161"/>
                </a:lnTo>
                <a:lnTo>
                  <a:pt x="1077443" y="221492"/>
                </a:lnTo>
                <a:lnTo>
                  <a:pt x="1090852" y="228458"/>
                </a:lnTo>
                <a:lnTo>
                  <a:pt x="1106440" y="233028"/>
                </a:lnTo>
                <a:lnTo>
                  <a:pt x="1126262" y="234670"/>
                </a:lnTo>
                <a:close/>
              </a:path>
              <a:path w="1448435" h="295275">
                <a:moveTo>
                  <a:pt x="1448118" y="234670"/>
                </a:moveTo>
                <a:lnTo>
                  <a:pt x="1126262" y="234670"/>
                </a:lnTo>
                <a:lnTo>
                  <a:pt x="1146093" y="233028"/>
                </a:lnTo>
                <a:lnTo>
                  <a:pt x="1161689" y="228458"/>
                </a:lnTo>
                <a:lnTo>
                  <a:pt x="1175104" y="221492"/>
                </a:lnTo>
                <a:lnTo>
                  <a:pt x="1205876" y="201161"/>
                </a:lnTo>
                <a:lnTo>
                  <a:pt x="1227039" y="190371"/>
                </a:lnTo>
                <a:lnTo>
                  <a:pt x="1253579" y="182373"/>
                </a:lnTo>
                <a:lnTo>
                  <a:pt x="1287192" y="179245"/>
                </a:lnTo>
                <a:lnTo>
                  <a:pt x="1320806" y="182373"/>
                </a:lnTo>
                <a:lnTo>
                  <a:pt x="1347347" y="190371"/>
                </a:lnTo>
                <a:lnTo>
                  <a:pt x="1368511" y="201161"/>
                </a:lnTo>
                <a:lnTo>
                  <a:pt x="1399283" y="221492"/>
                </a:lnTo>
                <a:lnTo>
                  <a:pt x="1412696" y="228458"/>
                </a:lnTo>
                <a:lnTo>
                  <a:pt x="1428289" y="233028"/>
                </a:lnTo>
                <a:lnTo>
                  <a:pt x="1448118" y="234670"/>
                </a:lnTo>
                <a:close/>
              </a:path>
              <a:path w="1448435" h="295275">
                <a:moveTo>
                  <a:pt x="519348" y="295274"/>
                </a:moveTo>
                <a:lnTo>
                  <a:pt x="445961" y="295274"/>
                </a:lnTo>
                <a:lnTo>
                  <a:pt x="422510" y="288205"/>
                </a:lnTo>
                <a:lnTo>
                  <a:pt x="401351" y="277415"/>
                </a:lnTo>
                <a:lnTo>
                  <a:pt x="370586" y="257085"/>
                </a:lnTo>
                <a:lnTo>
                  <a:pt x="357178" y="250120"/>
                </a:lnTo>
                <a:lnTo>
                  <a:pt x="341592" y="245549"/>
                </a:lnTo>
                <a:lnTo>
                  <a:pt x="321774" y="243907"/>
                </a:lnTo>
                <a:lnTo>
                  <a:pt x="643554" y="243907"/>
                </a:lnTo>
                <a:lnTo>
                  <a:pt x="623732" y="245549"/>
                </a:lnTo>
                <a:lnTo>
                  <a:pt x="608143" y="250120"/>
                </a:lnTo>
                <a:lnTo>
                  <a:pt x="594734" y="257085"/>
                </a:lnTo>
                <a:lnTo>
                  <a:pt x="563964" y="277415"/>
                </a:lnTo>
                <a:lnTo>
                  <a:pt x="542801" y="288205"/>
                </a:lnTo>
                <a:lnTo>
                  <a:pt x="519348" y="295274"/>
                </a:lnTo>
                <a:close/>
              </a:path>
              <a:path w="1448435" h="295275">
                <a:moveTo>
                  <a:pt x="841156" y="295274"/>
                </a:moveTo>
                <a:lnTo>
                  <a:pt x="767759" y="295274"/>
                </a:lnTo>
                <a:lnTo>
                  <a:pt x="744305" y="288205"/>
                </a:lnTo>
                <a:lnTo>
                  <a:pt x="723144" y="277415"/>
                </a:lnTo>
                <a:lnTo>
                  <a:pt x="692376" y="257085"/>
                </a:lnTo>
                <a:lnTo>
                  <a:pt x="678965" y="250120"/>
                </a:lnTo>
                <a:lnTo>
                  <a:pt x="663376" y="245549"/>
                </a:lnTo>
                <a:lnTo>
                  <a:pt x="643554" y="243907"/>
                </a:lnTo>
                <a:lnTo>
                  <a:pt x="965364" y="243907"/>
                </a:lnTo>
                <a:lnTo>
                  <a:pt x="945539" y="245549"/>
                </a:lnTo>
                <a:lnTo>
                  <a:pt x="929949" y="250120"/>
                </a:lnTo>
                <a:lnTo>
                  <a:pt x="916539" y="257085"/>
                </a:lnTo>
                <a:lnTo>
                  <a:pt x="885772" y="277415"/>
                </a:lnTo>
                <a:lnTo>
                  <a:pt x="864610" y="288205"/>
                </a:lnTo>
                <a:lnTo>
                  <a:pt x="841156" y="295274"/>
                </a:lnTo>
                <a:close/>
              </a:path>
              <a:path w="1448435" h="295275">
                <a:moveTo>
                  <a:pt x="1162967" y="295274"/>
                </a:moveTo>
                <a:lnTo>
                  <a:pt x="1089570" y="295274"/>
                </a:lnTo>
                <a:lnTo>
                  <a:pt x="1066116" y="288205"/>
                </a:lnTo>
                <a:lnTo>
                  <a:pt x="1044954" y="277415"/>
                </a:lnTo>
                <a:lnTo>
                  <a:pt x="1014185" y="257085"/>
                </a:lnTo>
                <a:lnTo>
                  <a:pt x="1000777" y="250120"/>
                </a:lnTo>
                <a:lnTo>
                  <a:pt x="985188" y="245549"/>
                </a:lnTo>
                <a:lnTo>
                  <a:pt x="965364" y="243907"/>
                </a:lnTo>
                <a:lnTo>
                  <a:pt x="1287192" y="243907"/>
                </a:lnTo>
                <a:lnTo>
                  <a:pt x="1267365" y="245549"/>
                </a:lnTo>
                <a:lnTo>
                  <a:pt x="1251773" y="250120"/>
                </a:lnTo>
                <a:lnTo>
                  <a:pt x="1238360" y="257085"/>
                </a:lnTo>
                <a:lnTo>
                  <a:pt x="1207589" y="277415"/>
                </a:lnTo>
                <a:lnTo>
                  <a:pt x="1186424" y="288205"/>
                </a:lnTo>
                <a:lnTo>
                  <a:pt x="1162967" y="295274"/>
                </a:lnTo>
                <a:close/>
              </a:path>
              <a:path w="1448435" h="295275">
                <a:moveTo>
                  <a:pt x="1448118" y="295274"/>
                </a:moveTo>
                <a:lnTo>
                  <a:pt x="1411420" y="295274"/>
                </a:lnTo>
                <a:lnTo>
                  <a:pt x="1387964" y="288205"/>
                </a:lnTo>
                <a:lnTo>
                  <a:pt x="1366799" y="277415"/>
                </a:lnTo>
                <a:lnTo>
                  <a:pt x="1336029" y="257085"/>
                </a:lnTo>
                <a:lnTo>
                  <a:pt x="1322616" y="250120"/>
                </a:lnTo>
                <a:lnTo>
                  <a:pt x="1307022" y="245549"/>
                </a:lnTo>
                <a:lnTo>
                  <a:pt x="1287192" y="243907"/>
                </a:lnTo>
                <a:lnTo>
                  <a:pt x="1448118" y="243907"/>
                </a:lnTo>
                <a:lnTo>
                  <a:pt x="1448118" y="295274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087905" y="9335475"/>
            <a:ext cx="1903095" cy="951865"/>
          </a:xfrm>
          <a:custGeom>
            <a:avLst/>
            <a:gdLst/>
            <a:ahLst/>
            <a:cxnLst/>
            <a:rect l="l" t="t" r="r" b="b"/>
            <a:pathLst>
              <a:path w="1903095" h="951865">
                <a:moveTo>
                  <a:pt x="1903079" y="951525"/>
                </a:moveTo>
                <a:lnTo>
                  <a:pt x="0" y="951524"/>
                </a:lnTo>
                <a:lnTo>
                  <a:pt x="1164" y="904034"/>
                </a:lnTo>
                <a:lnTo>
                  <a:pt x="4621" y="857147"/>
                </a:lnTo>
                <a:lnTo>
                  <a:pt x="10317" y="810916"/>
                </a:lnTo>
                <a:lnTo>
                  <a:pt x="18196" y="765398"/>
                </a:lnTo>
                <a:lnTo>
                  <a:pt x="28204" y="720645"/>
                </a:lnTo>
                <a:lnTo>
                  <a:pt x="40287" y="676714"/>
                </a:lnTo>
                <a:lnTo>
                  <a:pt x="54390" y="633657"/>
                </a:lnTo>
                <a:lnTo>
                  <a:pt x="70458" y="591531"/>
                </a:lnTo>
                <a:lnTo>
                  <a:pt x="88438" y="550388"/>
                </a:lnTo>
                <a:lnTo>
                  <a:pt x="108274" y="510285"/>
                </a:lnTo>
                <a:lnTo>
                  <a:pt x="129912" y="471274"/>
                </a:lnTo>
                <a:lnTo>
                  <a:pt x="153298" y="433412"/>
                </a:lnTo>
                <a:lnTo>
                  <a:pt x="178376" y="396752"/>
                </a:lnTo>
                <a:lnTo>
                  <a:pt x="205094" y="361349"/>
                </a:lnTo>
                <a:lnTo>
                  <a:pt x="233395" y="327257"/>
                </a:lnTo>
                <a:lnTo>
                  <a:pt x="263225" y="294531"/>
                </a:lnTo>
                <a:lnTo>
                  <a:pt x="294531" y="263225"/>
                </a:lnTo>
                <a:lnTo>
                  <a:pt x="327257" y="233395"/>
                </a:lnTo>
                <a:lnTo>
                  <a:pt x="361349" y="205094"/>
                </a:lnTo>
                <a:lnTo>
                  <a:pt x="396752" y="178376"/>
                </a:lnTo>
                <a:lnTo>
                  <a:pt x="433412" y="153298"/>
                </a:lnTo>
                <a:lnTo>
                  <a:pt x="471274" y="129912"/>
                </a:lnTo>
                <a:lnTo>
                  <a:pt x="510285" y="108274"/>
                </a:lnTo>
                <a:lnTo>
                  <a:pt x="550388" y="88438"/>
                </a:lnTo>
                <a:lnTo>
                  <a:pt x="591531" y="70458"/>
                </a:lnTo>
                <a:lnTo>
                  <a:pt x="633657" y="54390"/>
                </a:lnTo>
                <a:lnTo>
                  <a:pt x="676714" y="40287"/>
                </a:lnTo>
                <a:lnTo>
                  <a:pt x="720645" y="28204"/>
                </a:lnTo>
                <a:lnTo>
                  <a:pt x="765398" y="18196"/>
                </a:lnTo>
                <a:lnTo>
                  <a:pt x="810916" y="10317"/>
                </a:lnTo>
                <a:lnTo>
                  <a:pt x="857147" y="4621"/>
                </a:lnTo>
                <a:lnTo>
                  <a:pt x="904034" y="1164"/>
                </a:lnTo>
                <a:lnTo>
                  <a:pt x="951524" y="0"/>
                </a:lnTo>
                <a:lnTo>
                  <a:pt x="999017" y="1164"/>
                </a:lnTo>
                <a:lnTo>
                  <a:pt x="1045907" y="4621"/>
                </a:lnTo>
                <a:lnTo>
                  <a:pt x="1092139" y="10317"/>
                </a:lnTo>
                <a:lnTo>
                  <a:pt x="1137660" y="18196"/>
                </a:lnTo>
                <a:lnTo>
                  <a:pt x="1182415" y="28204"/>
                </a:lnTo>
                <a:lnTo>
                  <a:pt x="1226348" y="40287"/>
                </a:lnTo>
                <a:lnTo>
                  <a:pt x="1269406" y="54390"/>
                </a:lnTo>
                <a:lnTo>
                  <a:pt x="1311535" y="70458"/>
                </a:lnTo>
                <a:lnTo>
                  <a:pt x="1352679" y="88438"/>
                </a:lnTo>
                <a:lnTo>
                  <a:pt x="1392784" y="108274"/>
                </a:lnTo>
                <a:lnTo>
                  <a:pt x="1431795" y="129912"/>
                </a:lnTo>
                <a:lnTo>
                  <a:pt x="1469659" y="153298"/>
                </a:lnTo>
                <a:lnTo>
                  <a:pt x="1506320" y="178376"/>
                </a:lnTo>
                <a:lnTo>
                  <a:pt x="1541724" y="205094"/>
                </a:lnTo>
                <a:lnTo>
                  <a:pt x="1575817" y="233395"/>
                </a:lnTo>
                <a:lnTo>
                  <a:pt x="1608544" y="263225"/>
                </a:lnTo>
                <a:lnTo>
                  <a:pt x="1639850" y="294531"/>
                </a:lnTo>
                <a:lnTo>
                  <a:pt x="1669681" y="327257"/>
                </a:lnTo>
                <a:lnTo>
                  <a:pt x="1697983" y="361349"/>
                </a:lnTo>
                <a:lnTo>
                  <a:pt x="1724700" y="396752"/>
                </a:lnTo>
                <a:lnTo>
                  <a:pt x="1749780" y="433412"/>
                </a:lnTo>
                <a:lnTo>
                  <a:pt x="1773166" y="471274"/>
                </a:lnTo>
                <a:lnTo>
                  <a:pt x="1794804" y="510285"/>
                </a:lnTo>
                <a:lnTo>
                  <a:pt x="1814640" y="550388"/>
                </a:lnTo>
                <a:lnTo>
                  <a:pt x="1832620" y="591531"/>
                </a:lnTo>
                <a:lnTo>
                  <a:pt x="1848689" y="633657"/>
                </a:lnTo>
                <a:lnTo>
                  <a:pt x="1862792" y="676714"/>
                </a:lnTo>
                <a:lnTo>
                  <a:pt x="1874875" y="720645"/>
                </a:lnTo>
                <a:lnTo>
                  <a:pt x="1884883" y="765398"/>
                </a:lnTo>
                <a:lnTo>
                  <a:pt x="1892762" y="810916"/>
                </a:lnTo>
                <a:lnTo>
                  <a:pt x="1898457" y="857147"/>
                </a:lnTo>
                <a:lnTo>
                  <a:pt x="1901915" y="904034"/>
                </a:lnTo>
                <a:lnTo>
                  <a:pt x="1903079" y="951525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701319" y="5629350"/>
            <a:ext cx="586740" cy="1051560"/>
          </a:xfrm>
          <a:custGeom>
            <a:avLst/>
            <a:gdLst/>
            <a:ahLst/>
            <a:cxnLst/>
            <a:rect l="l" t="t" r="r" b="b"/>
            <a:pathLst>
              <a:path w="586740" h="1051559">
                <a:moveTo>
                  <a:pt x="525627" y="1051246"/>
                </a:moveTo>
                <a:lnTo>
                  <a:pt x="477785" y="1049107"/>
                </a:lnTo>
                <a:lnTo>
                  <a:pt x="431146" y="1042786"/>
                </a:lnTo>
                <a:lnTo>
                  <a:pt x="385896" y="1032478"/>
                </a:lnTo>
                <a:lnTo>
                  <a:pt x="342220" y="1018370"/>
                </a:lnTo>
                <a:lnTo>
                  <a:pt x="300305" y="1000645"/>
                </a:lnTo>
                <a:lnTo>
                  <a:pt x="260335" y="979490"/>
                </a:lnTo>
                <a:lnTo>
                  <a:pt x="222496" y="955091"/>
                </a:lnTo>
                <a:lnTo>
                  <a:pt x="186974" y="927632"/>
                </a:lnTo>
                <a:lnTo>
                  <a:pt x="153954" y="897300"/>
                </a:lnTo>
                <a:lnTo>
                  <a:pt x="123622" y="864280"/>
                </a:lnTo>
                <a:lnTo>
                  <a:pt x="96164" y="828758"/>
                </a:lnTo>
                <a:lnTo>
                  <a:pt x="71764" y="790919"/>
                </a:lnTo>
                <a:lnTo>
                  <a:pt x="50609" y="750949"/>
                </a:lnTo>
                <a:lnTo>
                  <a:pt x="32885" y="709034"/>
                </a:lnTo>
                <a:lnTo>
                  <a:pt x="18776" y="665358"/>
                </a:lnTo>
                <a:lnTo>
                  <a:pt x="8468" y="620108"/>
                </a:lnTo>
                <a:lnTo>
                  <a:pt x="2148" y="573469"/>
                </a:lnTo>
                <a:lnTo>
                  <a:pt x="0" y="525627"/>
                </a:lnTo>
                <a:lnTo>
                  <a:pt x="2148" y="477785"/>
                </a:lnTo>
                <a:lnTo>
                  <a:pt x="8468" y="431146"/>
                </a:lnTo>
                <a:lnTo>
                  <a:pt x="18776" y="385896"/>
                </a:lnTo>
                <a:lnTo>
                  <a:pt x="32885" y="342220"/>
                </a:lnTo>
                <a:lnTo>
                  <a:pt x="50609" y="300305"/>
                </a:lnTo>
                <a:lnTo>
                  <a:pt x="71764" y="260335"/>
                </a:lnTo>
                <a:lnTo>
                  <a:pt x="96164" y="222496"/>
                </a:lnTo>
                <a:lnTo>
                  <a:pt x="123622" y="186974"/>
                </a:lnTo>
                <a:lnTo>
                  <a:pt x="153954" y="153954"/>
                </a:lnTo>
                <a:lnTo>
                  <a:pt x="186974" y="123622"/>
                </a:lnTo>
                <a:lnTo>
                  <a:pt x="222496" y="96164"/>
                </a:lnTo>
                <a:lnTo>
                  <a:pt x="260335" y="71764"/>
                </a:lnTo>
                <a:lnTo>
                  <a:pt x="300305" y="50609"/>
                </a:lnTo>
                <a:lnTo>
                  <a:pt x="342220" y="32885"/>
                </a:lnTo>
                <a:lnTo>
                  <a:pt x="385896" y="18776"/>
                </a:lnTo>
                <a:lnTo>
                  <a:pt x="431146" y="8468"/>
                </a:lnTo>
                <a:lnTo>
                  <a:pt x="477785" y="2148"/>
                </a:lnTo>
                <a:lnTo>
                  <a:pt x="525627" y="0"/>
                </a:lnTo>
                <a:lnTo>
                  <a:pt x="573469" y="2148"/>
                </a:lnTo>
                <a:lnTo>
                  <a:pt x="586679" y="3938"/>
                </a:lnTo>
                <a:lnTo>
                  <a:pt x="586679" y="1047316"/>
                </a:lnTo>
                <a:lnTo>
                  <a:pt x="573469" y="1049107"/>
                </a:lnTo>
                <a:lnTo>
                  <a:pt x="525627" y="1051246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92258" y="3771686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70">
                <a:moveTo>
                  <a:pt x="299075" y="598139"/>
                </a:moveTo>
                <a:lnTo>
                  <a:pt x="250564" y="594225"/>
                </a:lnTo>
                <a:lnTo>
                  <a:pt x="204545" y="582892"/>
                </a:lnTo>
                <a:lnTo>
                  <a:pt x="161633" y="564757"/>
                </a:lnTo>
                <a:lnTo>
                  <a:pt x="122445" y="540436"/>
                </a:lnTo>
                <a:lnTo>
                  <a:pt x="87597" y="510543"/>
                </a:lnTo>
                <a:lnTo>
                  <a:pt x="57704" y="475696"/>
                </a:lnTo>
                <a:lnTo>
                  <a:pt x="33382" y="436509"/>
                </a:lnTo>
                <a:lnTo>
                  <a:pt x="15247" y="393598"/>
                </a:lnTo>
                <a:lnTo>
                  <a:pt x="3914" y="347580"/>
                </a:lnTo>
                <a:lnTo>
                  <a:pt x="0" y="299069"/>
                </a:lnTo>
                <a:lnTo>
                  <a:pt x="3914" y="250559"/>
                </a:lnTo>
                <a:lnTo>
                  <a:pt x="15247" y="204540"/>
                </a:lnTo>
                <a:lnTo>
                  <a:pt x="33382" y="161630"/>
                </a:lnTo>
                <a:lnTo>
                  <a:pt x="57704" y="122443"/>
                </a:lnTo>
                <a:lnTo>
                  <a:pt x="87597" y="87595"/>
                </a:lnTo>
                <a:lnTo>
                  <a:pt x="122445" y="57703"/>
                </a:lnTo>
                <a:lnTo>
                  <a:pt x="161633" y="33381"/>
                </a:lnTo>
                <a:lnTo>
                  <a:pt x="204545" y="15246"/>
                </a:lnTo>
                <a:lnTo>
                  <a:pt x="250564" y="3914"/>
                </a:lnTo>
                <a:lnTo>
                  <a:pt x="299075" y="0"/>
                </a:lnTo>
                <a:lnTo>
                  <a:pt x="347588" y="3914"/>
                </a:lnTo>
                <a:lnTo>
                  <a:pt x="393608" y="15246"/>
                </a:lnTo>
                <a:lnTo>
                  <a:pt x="436520" y="33381"/>
                </a:lnTo>
                <a:lnTo>
                  <a:pt x="475708" y="57703"/>
                </a:lnTo>
                <a:lnTo>
                  <a:pt x="510556" y="87595"/>
                </a:lnTo>
                <a:lnTo>
                  <a:pt x="540450" y="122443"/>
                </a:lnTo>
                <a:lnTo>
                  <a:pt x="564772" y="161630"/>
                </a:lnTo>
                <a:lnTo>
                  <a:pt x="582907" y="204540"/>
                </a:lnTo>
                <a:lnTo>
                  <a:pt x="594240" y="250559"/>
                </a:lnTo>
                <a:lnTo>
                  <a:pt x="598154" y="299069"/>
                </a:lnTo>
                <a:lnTo>
                  <a:pt x="594240" y="347580"/>
                </a:lnTo>
                <a:lnTo>
                  <a:pt x="582907" y="393598"/>
                </a:lnTo>
                <a:lnTo>
                  <a:pt x="564772" y="436509"/>
                </a:lnTo>
                <a:lnTo>
                  <a:pt x="540450" y="475696"/>
                </a:lnTo>
                <a:lnTo>
                  <a:pt x="510556" y="510543"/>
                </a:lnTo>
                <a:lnTo>
                  <a:pt x="475708" y="540436"/>
                </a:lnTo>
                <a:lnTo>
                  <a:pt x="436520" y="564757"/>
                </a:lnTo>
                <a:lnTo>
                  <a:pt x="393608" y="582892"/>
                </a:lnTo>
                <a:lnTo>
                  <a:pt x="347588" y="594225"/>
                </a:lnTo>
                <a:lnTo>
                  <a:pt x="299075" y="5981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06206" y="932456"/>
            <a:ext cx="2847974" cy="6095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380" rIns="0" bIns="0" rtlCol="0" vert="horz">
            <a:spAutoFit/>
          </a:bodyPr>
          <a:lstStyle/>
          <a:p>
            <a:pPr algn="r" marL="1443355" marR="5080">
              <a:lnSpc>
                <a:spcPct val="100000"/>
              </a:lnSpc>
              <a:spcBef>
                <a:spcPts val="940"/>
              </a:spcBef>
            </a:pPr>
            <a:r>
              <a:rPr dirty="0" spc="335"/>
              <a:t>Understanding</a:t>
            </a:r>
            <a:r>
              <a:rPr dirty="0" spc="225"/>
              <a:t> </a:t>
            </a:r>
            <a:r>
              <a:rPr dirty="0" spc="285"/>
              <a:t>Holistic</a:t>
            </a:r>
          </a:p>
          <a:p>
            <a:pPr algn="r" marL="1443355" marR="5080">
              <a:lnSpc>
                <a:spcPct val="100000"/>
              </a:lnSpc>
              <a:spcBef>
                <a:spcPts val="840"/>
              </a:spcBef>
            </a:pPr>
            <a:r>
              <a:rPr dirty="0" spc="360"/>
              <a:t>Healing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786144" y="9530303"/>
            <a:ext cx="4378960" cy="446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u="heavy" sz="2500" spc="-10" b="1">
                <a:solidFill>
                  <a:srgbClr val="FDFAF5"/>
                </a:solidFill>
                <a:uFill>
                  <a:solidFill>
                    <a:srgbClr val="FDFAF5"/>
                  </a:solidFill>
                </a:uFill>
                <a:latin typeface="Times New Roman"/>
                <a:cs typeface="Times New Roman"/>
                <a:hlinkClick r:id="rId5"/>
              </a:rPr>
              <a:t>WWW.PERUSHAMANS.COM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047975" y="4317085"/>
            <a:ext cx="8028940" cy="2359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623570">
              <a:lnSpc>
                <a:spcPct val="142400"/>
              </a:lnSpc>
              <a:spcBef>
                <a:spcPts val="100"/>
              </a:spcBef>
            </a:pPr>
            <a:r>
              <a:rPr dirty="0" u="heavy" sz="2150" spc="-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Holistic</a:t>
            </a:r>
            <a:r>
              <a:rPr dirty="0" u="heavy" sz="2150" spc="-24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4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Healing</a:t>
            </a:r>
            <a:r>
              <a:rPr dirty="0" sz="2150" spc="-245">
                <a:solidFill>
                  <a:srgbClr val="BA0717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6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Retreats</a:t>
            </a:r>
            <a:r>
              <a:rPr dirty="0" sz="2150" spc="-245">
                <a:solidFill>
                  <a:srgbClr val="BA0717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Focus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On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Treating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0">
                <a:solidFill>
                  <a:srgbClr val="454545"/>
                </a:solidFill>
                <a:latin typeface="Tahoma"/>
                <a:cs typeface="Tahoma"/>
              </a:rPr>
              <a:t>The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Whole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Person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By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Integrating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Mind,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Body,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5">
                <a:solidFill>
                  <a:srgbClr val="454545"/>
                </a:solidFill>
                <a:latin typeface="Tahoma"/>
                <a:cs typeface="Tahoma"/>
              </a:rPr>
              <a:t>Spirit.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Through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30">
                <a:solidFill>
                  <a:srgbClr val="454545"/>
                </a:solidFill>
                <a:latin typeface="Tahoma"/>
                <a:cs typeface="Tahoma"/>
              </a:rPr>
              <a:t>A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5">
                <a:solidFill>
                  <a:srgbClr val="454545"/>
                </a:solidFill>
                <a:latin typeface="Tahoma"/>
                <a:cs typeface="Tahoma"/>
              </a:rPr>
              <a:t>Combination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90">
                <a:solidFill>
                  <a:srgbClr val="454545"/>
                </a:solidFill>
                <a:latin typeface="Tahoma"/>
                <a:cs typeface="Tahoma"/>
              </a:rPr>
              <a:t>Of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0">
                <a:solidFill>
                  <a:srgbClr val="454545"/>
                </a:solidFill>
                <a:latin typeface="Tahoma"/>
                <a:cs typeface="Tahoma"/>
              </a:rPr>
              <a:t>Natural</a:t>
            </a:r>
            <a:r>
              <a:rPr dirty="0" sz="2150" spc="8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Therapies,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Meditation,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0">
                <a:solidFill>
                  <a:srgbClr val="454545"/>
                </a:solidFill>
                <a:latin typeface="Tahoma"/>
                <a:cs typeface="Tahoma"/>
              </a:rPr>
              <a:t>Mindfulness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Practices,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0">
                <a:solidFill>
                  <a:srgbClr val="454545"/>
                </a:solidFill>
                <a:latin typeface="Tahoma"/>
                <a:cs typeface="Tahoma"/>
              </a:rPr>
              <a:t>These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Retreats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5">
                <a:solidFill>
                  <a:srgbClr val="454545"/>
                </a:solidFill>
                <a:latin typeface="Tahoma"/>
                <a:cs typeface="Tahoma"/>
              </a:rPr>
              <a:t>Help</a:t>
            </a:r>
            <a:r>
              <a:rPr dirty="0" sz="215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0">
                <a:solidFill>
                  <a:srgbClr val="454545"/>
                </a:solidFill>
                <a:latin typeface="Tahoma"/>
                <a:cs typeface="Tahoma"/>
              </a:rPr>
              <a:t>Individuals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Achieve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Deep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Healing,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5">
                <a:solidFill>
                  <a:srgbClr val="454545"/>
                </a:solidFill>
                <a:latin typeface="Tahoma"/>
                <a:cs typeface="Tahoma"/>
              </a:rPr>
              <a:t>Emotional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0">
                <a:solidFill>
                  <a:srgbClr val="454545"/>
                </a:solidFill>
                <a:latin typeface="Tahoma"/>
                <a:cs typeface="Tahoma"/>
              </a:rPr>
              <a:t>Balance,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30">
                <a:solidFill>
                  <a:srgbClr val="454545"/>
                </a:solidFill>
                <a:latin typeface="Tahoma"/>
                <a:cs typeface="Tahoma"/>
              </a:rPr>
              <a:t>A</a:t>
            </a:r>
            <a:r>
              <a:rPr dirty="0" sz="2150" spc="-24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Renewed</a:t>
            </a:r>
            <a:endParaRPr sz="2150">
              <a:latin typeface="Tahoma"/>
              <a:cs typeface="Tahoma"/>
            </a:endParaRPr>
          </a:p>
          <a:p>
            <a:pPr algn="just" marL="5949315">
              <a:lnSpc>
                <a:spcPct val="100000"/>
              </a:lnSpc>
              <a:spcBef>
                <a:spcPts val="1095"/>
              </a:spcBef>
            </a:pP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Sense</a:t>
            </a:r>
            <a:r>
              <a:rPr dirty="0" sz="2150" spc="-21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95">
                <a:solidFill>
                  <a:srgbClr val="454545"/>
                </a:solidFill>
                <a:latin typeface="Tahoma"/>
                <a:cs typeface="Tahoma"/>
              </a:rPr>
              <a:t>Of</a:t>
            </a:r>
            <a:r>
              <a:rPr dirty="0" sz="2150" spc="-21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5">
                <a:solidFill>
                  <a:srgbClr val="454545"/>
                </a:solidFill>
                <a:latin typeface="Tahoma"/>
                <a:cs typeface="Tahoma"/>
              </a:rPr>
              <a:t>Purpose.</a:t>
            </a:r>
            <a:endParaRPr sz="215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776854" y="8804611"/>
            <a:ext cx="16332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65" b="1">
                <a:solidFill>
                  <a:srgbClr val="BA0717"/>
                </a:solidFill>
                <a:latin typeface="Times New Roman"/>
                <a:cs typeface="Times New Roman"/>
              </a:rPr>
              <a:t>JOIN</a:t>
            </a:r>
            <a:r>
              <a:rPr dirty="0" sz="2500" spc="-85" b="1">
                <a:solidFill>
                  <a:srgbClr val="BA0717"/>
                </a:solidFill>
                <a:latin typeface="Times New Roman"/>
                <a:cs typeface="Times New Roman"/>
              </a:rPr>
              <a:t> </a:t>
            </a:r>
            <a:r>
              <a:rPr dirty="0" sz="2500" spc="-25" b="1">
                <a:solidFill>
                  <a:srgbClr val="BA0717"/>
                </a:solidFill>
                <a:latin typeface="Times New Roman"/>
                <a:cs typeface="Times New Roman"/>
              </a:rPr>
              <a:t>NOW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4100" y="0"/>
            <a:ext cx="4563374" cy="27123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145197"/>
            <a:ext cx="9376410" cy="6142355"/>
            <a:chOff x="0" y="4145197"/>
            <a:chExt cx="9376410" cy="6142355"/>
          </a:xfrm>
        </p:grpSpPr>
        <p:sp>
          <p:nvSpPr>
            <p:cNvPr id="4" name="object 4" descr=""/>
            <p:cNvSpPr/>
            <p:nvPr/>
          </p:nvSpPr>
          <p:spPr>
            <a:xfrm>
              <a:off x="0" y="4145197"/>
              <a:ext cx="9376410" cy="6142355"/>
            </a:xfrm>
            <a:custGeom>
              <a:avLst/>
              <a:gdLst/>
              <a:ahLst/>
              <a:cxnLst/>
              <a:rect l="l" t="t" r="r" b="b"/>
              <a:pathLst>
                <a:path w="9376410" h="6142355">
                  <a:moveTo>
                    <a:pt x="4169088" y="12700"/>
                  </a:moveTo>
                  <a:lnTo>
                    <a:pt x="3591485" y="12700"/>
                  </a:lnTo>
                  <a:lnTo>
                    <a:pt x="3639359" y="0"/>
                  </a:lnTo>
                  <a:lnTo>
                    <a:pt x="4121214" y="0"/>
                  </a:lnTo>
                  <a:lnTo>
                    <a:pt x="4169088" y="12700"/>
                  </a:lnTo>
                  <a:close/>
                </a:path>
                <a:path w="9376410" h="6142355">
                  <a:moveTo>
                    <a:pt x="4359489" y="25400"/>
                  </a:moveTo>
                  <a:lnTo>
                    <a:pt x="3401084" y="25400"/>
                  </a:lnTo>
                  <a:lnTo>
                    <a:pt x="3448517" y="12700"/>
                  </a:lnTo>
                  <a:lnTo>
                    <a:pt x="4312056" y="12700"/>
                  </a:lnTo>
                  <a:lnTo>
                    <a:pt x="4359489" y="25400"/>
                  </a:lnTo>
                  <a:close/>
                </a:path>
                <a:path w="9376410" h="6142355">
                  <a:moveTo>
                    <a:pt x="4501092" y="38100"/>
                  </a:moveTo>
                  <a:lnTo>
                    <a:pt x="3259481" y="38100"/>
                  </a:lnTo>
                  <a:lnTo>
                    <a:pt x="3306565" y="25400"/>
                  </a:lnTo>
                  <a:lnTo>
                    <a:pt x="4454008" y="25400"/>
                  </a:lnTo>
                  <a:lnTo>
                    <a:pt x="4501092" y="38100"/>
                  </a:lnTo>
                  <a:close/>
                </a:path>
                <a:path w="9376410" h="6142355">
                  <a:moveTo>
                    <a:pt x="4594899" y="50800"/>
                  </a:moveTo>
                  <a:lnTo>
                    <a:pt x="3165674" y="50800"/>
                  </a:lnTo>
                  <a:lnTo>
                    <a:pt x="3212517" y="38100"/>
                  </a:lnTo>
                  <a:lnTo>
                    <a:pt x="4548056" y="38100"/>
                  </a:lnTo>
                  <a:lnTo>
                    <a:pt x="4594899" y="50800"/>
                  </a:lnTo>
                  <a:close/>
                </a:path>
                <a:path w="9376410" h="6142355">
                  <a:moveTo>
                    <a:pt x="4688213" y="63500"/>
                  </a:moveTo>
                  <a:lnTo>
                    <a:pt x="3072360" y="63500"/>
                  </a:lnTo>
                  <a:lnTo>
                    <a:pt x="3118955" y="50800"/>
                  </a:lnTo>
                  <a:lnTo>
                    <a:pt x="4641618" y="50800"/>
                  </a:lnTo>
                  <a:lnTo>
                    <a:pt x="4688213" y="63500"/>
                  </a:lnTo>
                  <a:close/>
                </a:path>
                <a:path w="9376410" h="6142355">
                  <a:moveTo>
                    <a:pt x="4781021" y="76200"/>
                  </a:moveTo>
                  <a:lnTo>
                    <a:pt x="2979552" y="76200"/>
                  </a:lnTo>
                  <a:lnTo>
                    <a:pt x="3025892" y="63500"/>
                  </a:lnTo>
                  <a:lnTo>
                    <a:pt x="4734681" y="63500"/>
                  </a:lnTo>
                  <a:lnTo>
                    <a:pt x="4781021" y="76200"/>
                  </a:lnTo>
                  <a:close/>
                </a:path>
                <a:path w="9376410" h="6142355">
                  <a:moveTo>
                    <a:pt x="4919255" y="101600"/>
                  </a:moveTo>
                  <a:lnTo>
                    <a:pt x="2841318" y="101600"/>
                  </a:lnTo>
                  <a:lnTo>
                    <a:pt x="2933342" y="76200"/>
                  </a:lnTo>
                  <a:lnTo>
                    <a:pt x="4827231" y="76200"/>
                  </a:lnTo>
                  <a:lnTo>
                    <a:pt x="4919255" y="101600"/>
                  </a:lnTo>
                  <a:close/>
                </a:path>
                <a:path w="9376410" h="6142355">
                  <a:moveTo>
                    <a:pt x="5146921" y="152400"/>
                  </a:moveTo>
                  <a:lnTo>
                    <a:pt x="2613652" y="152400"/>
                  </a:lnTo>
                  <a:lnTo>
                    <a:pt x="2795508" y="101600"/>
                  </a:lnTo>
                  <a:lnTo>
                    <a:pt x="4965065" y="101600"/>
                  </a:lnTo>
                  <a:lnTo>
                    <a:pt x="5146921" y="152400"/>
                  </a:lnTo>
                  <a:close/>
                </a:path>
                <a:path w="9376410" h="6142355">
                  <a:moveTo>
                    <a:pt x="9338647" y="6141801"/>
                  </a:moveTo>
                  <a:lnTo>
                    <a:pt x="0" y="6141801"/>
                  </a:lnTo>
                  <a:lnTo>
                    <a:pt x="0" y="1605775"/>
                  </a:lnTo>
                  <a:lnTo>
                    <a:pt x="25910" y="1574800"/>
                  </a:lnTo>
                  <a:lnTo>
                    <a:pt x="58036" y="1549400"/>
                  </a:lnTo>
                  <a:lnTo>
                    <a:pt x="90417" y="1511300"/>
                  </a:lnTo>
                  <a:lnTo>
                    <a:pt x="155934" y="1460500"/>
                  </a:lnTo>
                  <a:lnTo>
                    <a:pt x="189067" y="1422400"/>
                  </a:lnTo>
                  <a:lnTo>
                    <a:pt x="222447" y="1397000"/>
                  </a:lnTo>
                  <a:lnTo>
                    <a:pt x="256073" y="1358900"/>
                  </a:lnTo>
                  <a:lnTo>
                    <a:pt x="358409" y="1282700"/>
                  </a:lnTo>
                  <a:lnTo>
                    <a:pt x="393001" y="1244600"/>
                  </a:lnTo>
                  <a:lnTo>
                    <a:pt x="498194" y="1168400"/>
                  </a:lnTo>
                  <a:lnTo>
                    <a:pt x="533724" y="1130300"/>
                  </a:lnTo>
                  <a:lnTo>
                    <a:pt x="678134" y="1028700"/>
                  </a:lnTo>
                  <a:lnTo>
                    <a:pt x="863663" y="901700"/>
                  </a:lnTo>
                  <a:lnTo>
                    <a:pt x="1054569" y="774700"/>
                  </a:lnTo>
                  <a:lnTo>
                    <a:pt x="1093377" y="762000"/>
                  </a:lnTo>
                  <a:lnTo>
                    <a:pt x="1211022" y="685800"/>
                  </a:lnTo>
                  <a:lnTo>
                    <a:pt x="1250639" y="673100"/>
                  </a:lnTo>
                  <a:lnTo>
                    <a:pt x="1330465" y="622300"/>
                  </a:lnTo>
                  <a:lnTo>
                    <a:pt x="1370671" y="609600"/>
                  </a:lnTo>
                  <a:lnTo>
                    <a:pt x="1451660" y="558800"/>
                  </a:lnTo>
                  <a:lnTo>
                    <a:pt x="1492440" y="546100"/>
                  </a:lnTo>
                  <a:lnTo>
                    <a:pt x="1533407" y="520700"/>
                  </a:lnTo>
                  <a:lnTo>
                    <a:pt x="1574561" y="508000"/>
                  </a:lnTo>
                  <a:lnTo>
                    <a:pt x="1615899" y="482600"/>
                  </a:lnTo>
                  <a:lnTo>
                    <a:pt x="1657419" y="469900"/>
                  </a:lnTo>
                  <a:lnTo>
                    <a:pt x="1699121" y="444500"/>
                  </a:lnTo>
                  <a:lnTo>
                    <a:pt x="1783060" y="419100"/>
                  </a:lnTo>
                  <a:lnTo>
                    <a:pt x="1825295" y="393700"/>
                  </a:lnTo>
                  <a:lnTo>
                    <a:pt x="1910284" y="368300"/>
                  </a:lnTo>
                  <a:lnTo>
                    <a:pt x="1953036" y="342900"/>
                  </a:lnTo>
                  <a:lnTo>
                    <a:pt x="2125718" y="292100"/>
                  </a:lnTo>
                  <a:lnTo>
                    <a:pt x="2169298" y="266700"/>
                  </a:lnTo>
                  <a:lnTo>
                    <a:pt x="2568542" y="152400"/>
                  </a:lnTo>
                  <a:lnTo>
                    <a:pt x="5192030" y="152400"/>
                  </a:lnTo>
                  <a:lnTo>
                    <a:pt x="5591274" y="266700"/>
                  </a:lnTo>
                  <a:lnTo>
                    <a:pt x="5634855" y="292100"/>
                  </a:lnTo>
                  <a:lnTo>
                    <a:pt x="5807536" y="342900"/>
                  </a:lnTo>
                  <a:lnTo>
                    <a:pt x="5850288" y="368300"/>
                  </a:lnTo>
                  <a:lnTo>
                    <a:pt x="5935278" y="393700"/>
                  </a:lnTo>
                  <a:lnTo>
                    <a:pt x="5977512" y="419100"/>
                  </a:lnTo>
                  <a:lnTo>
                    <a:pt x="6061451" y="444500"/>
                  </a:lnTo>
                  <a:lnTo>
                    <a:pt x="6103153" y="469900"/>
                  </a:lnTo>
                  <a:lnTo>
                    <a:pt x="6144673" y="482600"/>
                  </a:lnTo>
                  <a:lnTo>
                    <a:pt x="6186011" y="508000"/>
                  </a:lnTo>
                  <a:lnTo>
                    <a:pt x="6227165" y="520700"/>
                  </a:lnTo>
                  <a:lnTo>
                    <a:pt x="6268132" y="546100"/>
                  </a:lnTo>
                  <a:lnTo>
                    <a:pt x="6308911" y="558800"/>
                  </a:lnTo>
                  <a:lnTo>
                    <a:pt x="6389900" y="609600"/>
                  </a:lnTo>
                  <a:lnTo>
                    <a:pt x="6430106" y="622300"/>
                  </a:lnTo>
                  <a:lnTo>
                    <a:pt x="6509932" y="673100"/>
                  </a:lnTo>
                  <a:lnTo>
                    <a:pt x="6549549" y="685800"/>
                  </a:lnTo>
                  <a:lnTo>
                    <a:pt x="6667194" y="762000"/>
                  </a:lnTo>
                  <a:lnTo>
                    <a:pt x="6706001" y="774700"/>
                  </a:lnTo>
                  <a:lnTo>
                    <a:pt x="6896907" y="901700"/>
                  </a:lnTo>
                  <a:lnTo>
                    <a:pt x="7082436" y="1028700"/>
                  </a:lnTo>
                  <a:lnTo>
                    <a:pt x="7226845" y="1130300"/>
                  </a:lnTo>
                  <a:lnTo>
                    <a:pt x="7262376" y="1168400"/>
                  </a:lnTo>
                  <a:lnTo>
                    <a:pt x="7367568" y="1244600"/>
                  </a:lnTo>
                  <a:lnTo>
                    <a:pt x="7402160" y="1282700"/>
                  </a:lnTo>
                  <a:lnTo>
                    <a:pt x="7504495" y="1358900"/>
                  </a:lnTo>
                  <a:lnTo>
                    <a:pt x="7538121" y="1397000"/>
                  </a:lnTo>
                  <a:lnTo>
                    <a:pt x="7571502" y="1422400"/>
                  </a:lnTo>
                  <a:lnTo>
                    <a:pt x="7604635" y="1460500"/>
                  </a:lnTo>
                  <a:lnTo>
                    <a:pt x="7670151" y="1511300"/>
                  </a:lnTo>
                  <a:lnTo>
                    <a:pt x="7702532" y="1549400"/>
                  </a:lnTo>
                  <a:lnTo>
                    <a:pt x="7734658" y="1574800"/>
                  </a:lnTo>
                  <a:lnTo>
                    <a:pt x="7766528" y="1612900"/>
                  </a:lnTo>
                  <a:lnTo>
                    <a:pt x="7798141" y="1638300"/>
                  </a:lnTo>
                  <a:lnTo>
                    <a:pt x="7829494" y="1676400"/>
                  </a:lnTo>
                  <a:lnTo>
                    <a:pt x="7860586" y="1701800"/>
                  </a:lnTo>
                  <a:lnTo>
                    <a:pt x="7891416" y="1739900"/>
                  </a:lnTo>
                  <a:lnTo>
                    <a:pt x="7921981" y="1765300"/>
                  </a:lnTo>
                  <a:lnTo>
                    <a:pt x="7952280" y="1803400"/>
                  </a:lnTo>
                  <a:lnTo>
                    <a:pt x="7982311" y="1841500"/>
                  </a:lnTo>
                  <a:lnTo>
                    <a:pt x="8012072" y="1866900"/>
                  </a:lnTo>
                  <a:lnTo>
                    <a:pt x="8041562" y="1905000"/>
                  </a:lnTo>
                  <a:lnTo>
                    <a:pt x="8070780" y="1943100"/>
                  </a:lnTo>
                  <a:lnTo>
                    <a:pt x="8099722" y="1968500"/>
                  </a:lnTo>
                  <a:lnTo>
                    <a:pt x="8128388" y="2006600"/>
                  </a:lnTo>
                  <a:lnTo>
                    <a:pt x="8156776" y="2044700"/>
                  </a:lnTo>
                  <a:lnTo>
                    <a:pt x="8184885" y="2082800"/>
                  </a:lnTo>
                  <a:lnTo>
                    <a:pt x="8212711" y="2108200"/>
                  </a:lnTo>
                  <a:lnTo>
                    <a:pt x="8240255" y="2146300"/>
                  </a:lnTo>
                  <a:lnTo>
                    <a:pt x="8267514" y="2184400"/>
                  </a:lnTo>
                  <a:lnTo>
                    <a:pt x="8294486" y="2222500"/>
                  </a:lnTo>
                  <a:lnTo>
                    <a:pt x="8321170" y="2260600"/>
                  </a:lnTo>
                  <a:lnTo>
                    <a:pt x="8347564" y="2298700"/>
                  </a:lnTo>
                  <a:lnTo>
                    <a:pt x="8373666" y="2324100"/>
                  </a:lnTo>
                  <a:lnTo>
                    <a:pt x="8399475" y="2362200"/>
                  </a:lnTo>
                  <a:lnTo>
                    <a:pt x="8424989" y="2400300"/>
                  </a:lnTo>
                  <a:lnTo>
                    <a:pt x="8450205" y="2438400"/>
                  </a:lnTo>
                  <a:lnTo>
                    <a:pt x="8475124" y="2476500"/>
                  </a:lnTo>
                  <a:lnTo>
                    <a:pt x="8499742" y="2514600"/>
                  </a:lnTo>
                  <a:lnTo>
                    <a:pt x="8524058" y="2552700"/>
                  </a:lnTo>
                  <a:lnTo>
                    <a:pt x="8548071" y="2590800"/>
                  </a:lnTo>
                  <a:lnTo>
                    <a:pt x="8571778" y="2628900"/>
                  </a:lnTo>
                  <a:lnTo>
                    <a:pt x="8595178" y="2667000"/>
                  </a:lnTo>
                  <a:lnTo>
                    <a:pt x="8618270" y="2705100"/>
                  </a:lnTo>
                  <a:lnTo>
                    <a:pt x="8641051" y="2743200"/>
                  </a:lnTo>
                  <a:lnTo>
                    <a:pt x="8663520" y="2781300"/>
                  </a:lnTo>
                  <a:lnTo>
                    <a:pt x="8685675" y="2832100"/>
                  </a:lnTo>
                  <a:lnTo>
                    <a:pt x="8707515" y="2870200"/>
                  </a:lnTo>
                  <a:lnTo>
                    <a:pt x="8729037" y="2908300"/>
                  </a:lnTo>
                  <a:lnTo>
                    <a:pt x="8750240" y="2946400"/>
                  </a:lnTo>
                  <a:lnTo>
                    <a:pt x="8771123" y="2984500"/>
                  </a:lnTo>
                  <a:lnTo>
                    <a:pt x="8791684" y="3022600"/>
                  </a:lnTo>
                  <a:lnTo>
                    <a:pt x="8811920" y="3073400"/>
                  </a:lnTo>
                  <a:lnTo>
                    <a:pt x="8831830" y="3111500"/>
                  </a:lnTo>
                  <a:lnTo>
                    <a:pt x="8851414" y="3149600"/>
                  </a:lnTo>
                  <a:lnTo>
                    <a:pt x="8870668" y="3187700"/>
                  </a:lnTo>
                  <a:lnTo>
                    <a:pt x="8889591" y="3225800"/>
                  </a:lnTo>
                  <a:lnTo>
                    <a:pt x="8908181" y="3276600"/>
                  </a:lnTo>
                  <a:lnTo>
                    <a:pt x="8926437" y="3314700"/>
                  </a:lnTo>
                  <a:lnTo>
                    <a:pt x="8944358" y="3352800"/>
                  </a:lnTo>
                  <a:lnTo>
                    <a:pt x="8961940" y="3403600"/>
                  </a:lnTo>
                  <a:lnTo>
                    <a:pt x="8979184" y="3441700"/>
                  </a:lnTo>
                  <a:lnTo>
                    <a:pt x="8996086" y="3479800"/>
                  </a:lnTo>
                  <a:lnTo>
                    <a:pt x="9012645" y="3530600"/>
                  </a:lnTo>
                  <a:lnTo>
                    <a:pt x="9028860" y="3568700"/>
                  </a:lnTo>
                  <a:lnTo>
                    <a:pt x="9044729" y="3606800"/>
                  </a:lnTo>
                  <a:lnTo>
                    <a:pt x="9060249" y="3657600"/>
                  </a:lnTo>
                  <a:lnTo>
                    <a:pt x="9075421" y="3695700"/>
                  </a:lnTo>
                  <a:lnTo>
                    <a:pt x="9090241" y="3746500"/>
                  </a:lnTo>
                  <a:lnTo>
                    <a:pt x="9104707" y="3784600"/>
                  </a:lnTo>
                  <a:lnTo>
                    <a:pt x="9118820" y="3822700"/>
                  </a:lnTo>
                  <a:lnTo>
                    <a:pt x="9132575" y="3873500"/>
                  </a:lnTo>
                  <a:lnTo>
                    <a:pt x="9145973" y="3911600"/>
                  </a:lnTo>
                  <a:lnTo>
                    <a:pt x="9159011" y="3962400"/>
                  </a:lnTo>
                  <a:lnTo>
                    <a:pt x="9171687" y="4000500"/>
                  </a:lnTo>
                  <a:lnTo>
                    <a:pt x="9184000" y="4051300"/>
                  </a:lnTo>
                  <a:lnTo>
                    <a:pt x="9195948" y="4089400"/>
                  </a:lnTo>
                  <a:lnTo>
                    <a:pt x="9207530" y="4140200"/>
                  </a:lnTo>
                  <a:lnTo>
                    <a:pt x="9218743" y="4178300"/>
                  </a:lnTo>
                  <a:lnTo>
                    <a:pt x="9229586" y="4229100"/>
                  </a:lnTo>
                  <a:lnTo>
                    <a:pt x="9240058" y="4279900"/>
                  </a:lnTo>
                  <a:lnTo>
                    <a:pt x="9250156" y="4318000"/>
                  </a:lnTo>
                  <a:lnTo>
                    <a:pt x="9259879" y="4368800"/>
                  </a:lnTo>
                  <a:lnTo>
                    <a:pt x="9269225" y="4406900"/>
                  </a:lnTo>
                  <a:lnTo>
                    <a:pt x="9278192" y="4457700"/>
                  </a:lnTo>
                  <a:lnTo>
                    <a:pt x="9286779" y="4508500"/>
                  </a:lnTo>
                  <a:lnTo>
                    <a:pt x="9294985" y="4546600"/>
                  </a:lnTo>
                  <a:lnTo>
                    <a:pt x="9302806" y="4597400"/>
                  </a:lnTo>
                  <a:lnTo>
                    <a:pt x="9310242" y="4635500"/>
                  </a:lnTo>
                  <a:lnTo>
                    <a:pt x="9317292" y="4686300"/>
                  </a:lnTo>
                  <a:lnTo>
                    <a:pt x="9323952" y="4737100"/>
                  </a:lnTo>
                  <a:lnTo>
                    <a:pt x="9330222" y="4775200"/>
                  </a:lnTo>
                  <a:lnTo>
                    <a:pt x="9336100" y="4826000"/>
                  </a:lnTo>
                  <a:lnTo>
                    <a:pt x="9341584" y="4876800"/>
                  </a:lnTo>
                  <a:lnTo>
                    <a:pt x="9346672" y="4927600"/>
                  </a:lnTo>
                  <a:lnTo>
                    <a:pt x="9351363" y="4965700"/>
                  </a:lnTo>
                  <a:lnTo>
                    <a:pt x="9355655" y="5016500"/>
                  </a:lnTo>
                  <a:lnTo>
                    <a:pt x="9359546" y="5067300"/>
                  </a:lnTo>
                  <a:lnTo>
                    <a:pt x="9363035" y="5105400"/>
                  </a:lnTo>
                  <a:lnTo>
                    <a:pt x="9366120" y="5156200"/>
                  </a:lnTo>
                  <a:lnTo>
                    <a:pt x="9368799" y="5207000"/>
                  </a:lnTo>
                  <a:lnTo>
                    <a:pt x="9371071" y="5257800"/>
                  </a:lnTo>
                  <a:lnTo>
                    <a:pt x="9372933" y="5308600"/>
                  </a:lnTo>
                  <a:lnTo>
                    <a:pt x="9374385" y="5346700"/>
                  </a:lnTo>
                  <a:lnTo>
                    <a:pt x="9375424" y="5397500"/>
                  </a:lnTo>
                  <a:lnTo>
                    <a:pt x="9376048" y="5448300"/>
                  </a:lnTo>
                  <a:lnTo>
                    <a:pt x="9376275" y="5499100"/>
                  </a:lnTo>
                  <a:lnTo>
                    <a:pt x="9376048" y="5549900"/>
                  </a:lnTo>
                  <a:lnTo>
                    <a:pt x="9375424" y="5588000"/>
                  </a:lnTo>
                  <a:lnTo>
                    <a:pt x="9374385" y="5638800"/>
                  </a:lnTo>
                  <a:lnTo>
                    <a:pt x="9372933" y="5689600"/>
                  </a:lnTo>
                  <a:lnTo>
                    <a:pt x="9371071" y="5740400"/>
                  </a:lnTo>
                  <a:lnTo>
                    <a:pt x="9368799" y="5778500"/>
                  </a:lnTo>
                  <a:lnTo>
                    <a:pt x="9366120" y="5829300"/>
                  </a:lnTo>
                  <a:lnTo>
                    <a:pt x="9363035" y="5880100"/>
                  </a:lnTo>
                  <a:lnTo>
                    <a:pt x="9359546" y="5930900"/>
                  </a:lnTo>
                  <a:lnTo>
                    <a:pt x="9355655" y="5969000"/>
                  </a:lnTo>
                  <a:lnTo>
                    <a:pt x="9351363" y="6019800"/>
                  </a:lnTo>
                  <a:lnTo>
                    <a:pt x="9346672" y="6070600"/>
                  </a:lnTo>
                  <a:lnTo>
                    <a:pt x="9341584" y="6121400"/>
                  </a:lnTo>
                  <a:lnTo>
                    <a:pt x="9338647" y="6141801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14163"/>
              <a:ext cx="9245172" cy="567283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691353" y="4303805"/>
              <a:ext cx="1448435" cy="295275"/>
            </a:xfrm>
            <a:custGeom>
              <a:avLst/>
              <a:gdLst/>
              <a:ahLst/>
              <a:cxnLst/>
              <a:rect l="l" t="t" r="r" b="b"/>
              <a:pathLst>
                <a:path w="1448434" h="295275">
                  <a:moveTo>
                    <a:pt x="160899" y="120086"/>
                  </a:moveTo>
                  <a:lnTo>
                    <a:pt x="127288" y="116958"/>
                  </a:lnTo>
                  <a:lnTo>
                    <a:pt x="100750" y="108960"/>
                  </a:lnTo>
                  <a:lnTo>
                    <a:pt x="79588" y="98169"/>
                  </a:lnTo>
                  <a:lnTo>
                    <a:pt x="48821" y="77839"/>
                  </a:lnTo>
                  <a:lnTo>
                    <a:pt x="35411" y="70874"/>
                  </a:lnTo>
                  <a:lnTo>
                    <a:pt x="19822" y="66304"/>
                  </a:lnTo>
                  <a:lnTo>
                    <a:pt x="0" y="64662"/>
                  </a:lnTo>
                  <a:lnTo>
                    <a:pt x="0" y="0"/>
                  </a:lnTo>
                  <a:lnTo>
                    <a:pt x="33610" y="3127"/>
                  </a:lnTo>
                  <a:lnTo>
                    <a:pt x="60147" y="11125"/>
                  </a:lnTo>
                  <a:lnTo>
                    <a:pt x="81308" y="21915"/>
                  </a:lnTo>
                  <a:lnTo>
                    <a:pt x="112077" y="42246"/>
                  </a:lnTo>
                  <a:lnTo>
                    <a:pt x="125488" y="49212"/>
                  </a:lnTo>
                  <a:lnTo>
                    <a:pt x="141077" y="53782"/>
                  </a:lnTo>
                  <a:lnTo>
                    <a:pt x="160899" y="55424"/>
                  </a:lnTo>
                  <a:lnTo>
                    <a:pt x="1448118" y="55424"/>
                  </a:lnTo>
                  <a:lnTo>
                    <a:pt x="1448118" y="64662"/>
                  </a:lnTo>
                  <a:lnTo>
                    <a:pt x="321775" y="64662"/>
                  </a:lnTo>
                  <a:lnTo>
                    <a:pt x="301956" y="66304"/>
                  </a:lnTo>
                  <a:lnTo>
                    <a:pt x="286371" y="70874"/>
                  </a:lnTo>
                  <a:lnTo>
                    <a:pt x="272964" y="77839"/>
                  </a:lnTo>
                  <a:lnTo>
                    <a:pt x="242200" y="98169"/>
                  </a:lnTo>
                  <a:lnTo>
                    <a:pt x="221041" y="108960"/>
                  </a:lnTo>
                  <a:lnTo>
                    <a:pt x="194506" y="116958"/>
                  </a:lnTo>
                  <a:lnTo>
                    <a:pt x="160899" y="120086"/>
                  </a:lnTo>
                  <a:close/>
                </a:path>
                <a:path w="1448434" h="295275">
                  <a:moveTo>
                    <a:pt x="482652" y="55424"/>
                  </a:moveTo>
                  <a:lnTo>
                    <a:pt x="160899" y="55424"/>
                  </a:lnTo>
                  <a:lnTo>
                    <a:pt x="180718" y="53782"/>
                  </a:lnTo>
                  <a:lnTo>
                    <a:pt x="196304" y="49212"/>
                  </a:lnTo>
                  <a:lnTo>
                    <a:pt x="209711" y="42246"/>
                  </a:lnTo>
                  <a:lnTo>
                    <a:pt x="240477" y="21915"/>
                  </a:lnTo>
                  <a:lnTo>
                    <a:pt x="261637" y="11125"/>
                  </a:lnTo>
                  <a:lnTo>
                    <a:pt x="288171" y="3127"/>
                  </a:lnTo>
                  <a:lnTo>
                    <a:pt x="321775" y="0"/>
                  </a:lnTo>
                  <a:lnTo>
                    <a:pt x="355379" y="3127"/>
                  </a:lnTo>
                  <a:lnTo>
                    <a:pt x="381914" y="11125"/>
                  </a:lnTo>
                  <a:lnTo>
                    <a:pt x="403074" y="21915"/>
                  </a:lnTo>
                  <a:lnTo>
                    <a:pt x="433840" y="42246"/>
                  </a:lnTo>
                  <a:lnTo>
                    <a:pt x="447248" y="49212"/>
                  </a:lnTo>
                  <a:lnTo>
                    <a:pt x="462834" y="53782"/>
                  </a:lnTo>
                  <a:lnTo>
                    <a:pt x="482652" y="55424"/>
                  </a:lnTo>
                  <a:close/>
                </a:path>
                <a:path w="1448434" h="295275">
                  <a:moveTo>
                    <a:pt x="804457" y="55424"/>
                  </a:moveTo>
                  <a:lnTo>
                    <a:pt x="482652" y="55424"/>
                  </a:lnTo>
                  <a:lnTo>
                    <a:pt x="502476" y="53782"/>
                  </a:lnTo>
                  <a:lnTo>
                    <a:pt x="518066" y="49212"/>
                  </a:lnTo>
                  <a:lnTo>
                    <a:pt x="531476" y="42246"/>
                  </a:lnTo>
                  <a:lnTo>
                    <a:pt x="562246" y="21915"/>
                  </a:lnTo>
                  <a:lnTo>
                    <a:pt x="583407" y="11125"/>
                  </a:lnTo>
                  <a:lnTo>
                    <a:pt x="609944" y="3127"/>
                  </a:lnTo>
                  <a:lnTo>
                    <a:pt x="643554" y="0"/>
                  </a:lnTo>
                  <a:lnTo>
                    <a:pt x="677165" y="3127"/>
                  </a:lnTo>
                  <a:lnTo>
                    <a:pt x="703702" y="11125"/>
                  </a:lnTo>
                  <a:lnTo>
                    <a:pt x="724864" y="21915"/>
                  </a:lnTo>
                  <a:lnTo>
                    <a:pt x="755632" y="42246"/>
                  </a:lnTo>
                  <a:lnTo>
                    <a:pt x="769042" y="49212"/>
                  </a:lnTo>
                  <a:lnTo>
                    <a:pt x="784632" y="53782"/>
                  </a:lnTo>
                  <a:lnTo>
                    <a:pt x="804457" y="55424"/>
                  </a:lnTo>
                  <a:close/>
                </a:path>
                <a:path w="1448434" h="295275">
                  <a:moveTo>
                    <a:pt x="1126267" y="55424"/>
                  </a:moveTo>
                  <a:lnTo>
                    <a:pt x="804457" y="55424"/>
                  </a:lnTo>
                  <a:lnTo>
                    <a:pt x="824279" y="53782"/>
                  </a:lnTo>
                  <a:lnTo>
                    <a:pt x="839869" y="49212"/>
                  </a:lnTo>
                  <a:lnTo>
                    <a:pt x="853281" y="42246"/>
                  </a:lnTo>
                  <a:lnTo>
                    <a:pt x="884051" y="21915"/>
                  </a:lnTo>
                  <a:lnTo>
                    <a:pt x="905213" y="11125"/>
                  </a:lnTo>
                  <a:lnTo>
                    <a:pt x="931751" y="3127"/>
                  </a:lnTo>
                  <a:lnTo>
                    <a:pt x="965364" y="0"/>
                  </a:lnTo>
                  <a:lnTo>
                    <a:pt x="998971" y="3127"/>
                  </a:lnTo>
                  <a:lnTo>
                    <a:pt x="1025510" y="11125"/>
                  </a:lnTo>
                  <a:lnTo>
                    <a:pt x="1046673" y="21915"/>
                  </a:lnTo>
                  <a:lnTo>
                    <a:pt x="1077443" y="42246"/>
                  </a:lnTo>
                  <a:lnTo>
                    <a:pt x="1090853" y="49212"/>
                  </a:lnTo>
                  <a:lnTo>
                    <a:pt x="1106442" y="53782"/>
                  </a:lnTo>
                  <a:lnTo>
                    <a:pt x="1126267" y="55424"/>
                  </a:lnTo>
                  <a:close/>
                </a:path>
                <a:path w="1448434" h="295275">
                  <a:moveTo>
                    <a:pt x="1448118" y="55424"/>
                  </a:moveTo>
                  <a:lnTo>
                    <a:pt x="1126267" y="55424"/>
                  </a:lnTo>
                  <a:lnTo>
                    <a:pt x="1146095" y="53782"/>
                  </a:lnTo>
                  <a:lnTo>
                    <a:pt x="1161689" y="49212"/>
                  </a:lnTo>
                  <a:lnTo>
                    <a:pt x="1175104" y="42246"/>
                  </a:lnTo>
                  <a:lnTo>
                    <a:pt x="1205876" y="21915"/>
                  </a:lnTo>
                  <a:lnTo>
                    <a:pt x="1227040" y="11125"/>
                  </a:lnTo>
                  <a:lnTo>
                    <a:pt x="1253580" y="3127"/>
                  </a:lnTo>
                  <a:lnTo>
                    <a:pt x="1287192" y="0"/>
                  </a:lnTo>
                  <a:lnTo>
                    <a:pt x="1320806" y="3127"/>
                  </a:lnTo>
                  <a:lnTo>
                    <a:pt x="1347347" y="11125"/>
                  </a:lnTo>
                  <a:lnTo>
                    <a:pt x="1368511" y="21915"/>
                  </a:lnTo>
                  <a:lnTo>
                    <a:pt x="1399285" y="42246"/>
                  </a:lnTo>
                  <a:lnTo>
                    <a:pt x="1412697" y="49212"/>
                  </a:lnTo>
                  <a:lnTo>
                    <a:pt x="1428290" y="53782"/>
                  </a:lnTo>
                  <a:lnTo>
                    <a:pt x="1448118" y="55424"/>
                  </a:lnTo>
                  <a:close/>
                </a:path>
                <a:path w="1448434" h="295275">
                  <a:moveTo>
                    <a:pt x="482652" y="120086"/>
                  </a:moveTo>
                  <a:lnTo>
                    <a:pt x="449045" y="116958"/>
                  </a:lnTo>
                  <a:lnTo>
                    <a:pt x="422510" y="108960"/>
                  </a:lnTo>
                  <a:lnTo>
                    <a:pt x="401351" y="98169"/>
                  </a:lnTo>
                  <a:lnTo>
                    <a:pt x="370587" y="77839"/>
                  </a:lnTo>
                  <a:lnTo>
                    <a:pt x="357180" y="70874"/>
                  </a:lnTo>
                  <a:lnTo>
                    <a:pt x="341593" y="66304"/>
                  </a:lnTo>
                  <a:lnTo>
                    <a:pt x="321775" y="64662"/>
                  </a:lnTo>
                  <a:lnTo>
                    <a:pt x="643554" y="64662"/>
                  </a:lnTo>
                  <a:lnTo>
                    <a:pt x="623732" y="66304"/>
                  </a:lnTo>
                  <a:lnTo>
                    <a:pt x="608143" y="70874"/>
                  </a:lnTo>
                  <a:lnTo>
                    <a:pt x="594734" y="77839"/>
                  </a:lnTo>
                  <a:lnTo>
                    <a:pt x="563966" y="98169"/>
                  </a:lnTo>
                  <a:lnTo>
                    <a:pt x="542804" y="108960"/>
                  </a:lnTo>
                  <a:lnTo>
                    <a:pt x="516264" y="116958"/>
                  </a:lnTo>
                  <a:lnTo>
                    <a:pt x="482652" y="120086"/>
                  </a:lnTo>
                  <a:close/>
                </a:path>
                <a:path w="1448434" h="295275">
                  <a:moveTo>
                    <a:pt x="804457" y="120086"/>
                  </a:moveTo>
                  <a:lnTo>
                    <a:pt x="770844" y="116958"/>
                  </a:lnTo>
                  <a:lnTo>
                    <a:pt x="744305" y="108960"/>
                  </a:lnTo>
                  <a:lnTo>
                    <a:pt x="723144" y="98169"/>
                  </a:lnTo>
                  <a:lnTo>
                    <a:pt x="692377" y="77839"/>
                  </a:lnTo>
                  <a:lnTo>
                    <a:pt x="678966" y="70874"/>
                  </a:lnTo>
                  <a:lnTo>
                    <a:pt x="663377" y="66304"/>
                  </a:lnTo>
                  <a:lnTo>
                    <a:pt x="643554" y="64662"/>
                  </a:lnTo>
                  <a:lnTo>
                    <a:pt x="965364" y="64662"/>
                  </a:lnTo>
                  <a:lnTo>
                    <a:pt x="945539" y="66304"/>
                  </a:lnTo>
                  <a:lnTo>
                    <a:pt x="929949" y="70874"/>
                  </a:lnTo>
                  <a:lnTo>
                    <a:pt x="916539" y="77839"/>
                  </a:lnTo>
                  <a:lnTo>
                    <a:pt x="885771" y="98169"/>
                  </a:lnTo>
                  <a:lnTo>
                    <a:pt x="864609" y="108960"/>
                  </a:lnTo>
                  <a:lnTo>
                    <a:pt x="838069" y="116958"/>
                  </a:lnTo>
                  <a:lnTo>
                    <a:pt x="804457" y="120086"/>
                  </a:lnTo>
                  <a:close/>
                </a:path>
                <a:path w="1448434" h="295275">
                  <a:moveTo>
                    <a:pt x="1126267" y="120086"/>
                  </a:moveTo>
                  <a:lnTo>
                    <a:pt x="1092655" y="116958"/>
                  </a:lnTo>
                  <a:lnTo>
                    <a:pt x="1066116" y="108960"/>
                  </a:lnTo>
                  <a:lnTo>
                    <a:pt x="1044954" y="98169"/>
                  </a:lnTo>
                  <a:lnTo>
                    <a:pt x="1014185" y="77839"/>
                  </a:lnTo>
                  <a:lnTo>
                    <a:pt x="1000777" y="70874"/>
                  </a:lnTo>
                  <a:lnTo>
                    <a:pt x="985188" y="66304"/>
                  </a:lnTo>
                  <a:lnTo>
                    <a:pt x="965364" y="64662"/>
                  </a:lnTo>
                  <a:lnTo>
                    <a:pt x="1287192" y="64662"/>
                  </a:lnTo>
                  <a:lnTo>
                    <a:pt x="1267365" y="66304"/>
                  </a:lnTo>
                  <a:lnTo>
                    <a:pt x="1251773" y="70874"/>
                  </a:lnTo>
                  <a:lnTo>
                    <a:pt x="1238360" y="77839"/>
                  </a:lnTo>
                  <a:lnTo>
                    <a:pt x="1207588" y="98169"/>
                  </a:lnTo>
                  <a:lnTo>
                    <a:pt x="1186423" y="108960"/>
                  </a:lnTo>
                  <a:lnTo>
                    <a:pt x="1159882" y="116958"/>
                  </a:lnTo>
                  <a:lnTo>
                    <a:pt x="1126267" y="120086"/>
                  </a:lnTo>
                  <a:close/>
                </a:path>
                <a:path w="1448434" h="295275">
                  <a:moveTo>
                    <a:pt x="1448118" y="120086"/>
                  </a:moveTo>
                  <a:lnTo>
                    <a:pt x="1414505" y="116958"/>
                  </a:lnTo>
                  <a:lnTo>
                    <a:pt x="1387964" y="108960"/>
                  </a:lnTo>
                  <a:lnTo>
                    <a:pt x="1366799" y="98169"/>
                  </a:lnTo>
                  <a:lnTo>
                    <a:pt x="1336029" y="77839"/>
                  </a:lnTo>
                  <a:lnTo>
                    <a:pt x="1322616" y="70874"/>
                  </a:lnTo>
                  <a:lnTo>
                    <a:pt x="1307022" y="66304"/>
                  </a:lnTo>
                  <a:lnTo>
                    <a:pt x="1287192" y="64662"/>
                  </a:lnTo>
                  <a:lnTo>
                    <a:pt x="1448118" y="64662"/>
                  </a:lnTo>
                  <a:lnTo>
                    <a:pt x="1448118" y="120086"/>
                  </a:lnTo>
                  <a:close/>
                </a:path>
                <a:path w="1448434" h="295275">
                  <a:moveTo>
                    <a:pt x="197590" y="295274"/>
                  </a:moveTo>
                  <a:lnTo>
                    <a:pt x="124204" y="295274"/>
                  </a:lnTo>
                  <a:lnTo>
                    <a:pt x="100750" y="288205"/>
                  </a:lnTo>
                  <a:lnTo>
                    <a:pt x="79588" y="277415"/>
                  </a:lnTo>
                  <a:lnTo>
                    <a:pt x="48821" y="257085"/>
                  </a:lnTo>
                  <a:lnTo>
                    <a:pt x="35411" y="250120"/>
                  </a:lnTo>
                  <a:lnTo>
                    <a:pt x="19822" y="245549"/>
                  </a:lnTo>
                  <a:lnTo>
                    <a:pt x="0" y="243907"/>
                  </a:lnTo>
                  <a:lnTo>
                    <a:pt x="0" y="179245"/>
                  </a:lnTo>
                  <a:lnTo>
                    <a:pt x="33610" y="182373"/>
                  </a:lnTo>
                  <a:lnTo>
                    <a:pt x="60147" y="190371"/>
                  </a:lnTo>
                  <a:lnTo>
                    <a:pt x="81308" y="201161"/>
                  </a:lnTo>
                  <a:lnTo>
                    <a:pt x="112077" y="221492"/>
                  </a:lnTo>
                  <a:lnTo>
                    <a:pt x="125488" y="228458"/>
                  </a:lnTo>
                  <a:lnTo>
                    <a:pt x="141076" y="233028"/>
                  </a:lnTo>
                  <a:lnTo>
                    <a:pt x="160899" y="234670"/>
                  </a:lnTo>
                  <a:lnTo>
                    <a:pt x="1448118" y="234670"/>
                  </a:lnTo>
                  <a:lnTo>
                    <a:pt x="1448118" y="243907"/>
                  </a:lnTo>
                  <a:lnTo>
                    <a:pt x="321774" y="243907"/>
                  </a:lnTo>
                  <a:lnTo>
                    <a:pt x="301956" y="245549"/>
                  </a:lnTo>
                  <a:lnTo>
                    <a:pt x="286370" y="250120"/>
                  </a:lnTo>
                  <a:lnTo>
                    <a:pt x="272963" y="257085"/>
                  </a:lnTo>
                  <a:lnTo>
                    <a:pt x="242200" y="277415"/>
                  </a:lnTo>
                  <a:lnTo>
                    <a:pt x="221041" y="288205"/>
                  </a:lnTo>
                  <a:lnTo>
                    <a:pt x="197590" y="295274"/>
                  </a:lnTo>
                  <a:close/>
                </a:path>
                <a:path w="1448434" h="295275">
                  <a:moveTo>
                    <a:pt x="482652" y="234670"/>
                  </a:moveTo>
                  <a:lnTo>
                    <a:pt x="160899" y="234670"/>
                  </a:lnTo>
                  <a:lnTo>
                    <a:pt x="180718" y="233028"/>
                  </a:lnTo>
                  <a:lnTo>
                    <a:pt x="196304" y="228458"/>
                  </a:lnTo>
                  <a:lnTo>
                    <a:pt x="209711" y="221492"/>
                  </a:lnTo>
                  <a:lnTo>
                    <a:pt x="240477" y="201161"/>
                  </a:lnTo>
                  <a:lnTo>
                    <a:pt x="261636" y="190371"/>
                  </a:lnTo>
                  <a:lnTo>
                    <a:pt x="288171" y="182373"/>
                  </a:lnTo>
                  <a:lnTo>
                    <a:pt x="321774" y="179245"/>
                  </a:lnTo>
                  <a:lnTo>
                    <a:pt x="355378" y="182373"/>
                  </a:lnTo>
                  <a:lnTo>
                    <a:pt x="381914" y="190371"/>
                  </a:lnTo>
                  <a:lnTo>
                    <a:pt x="403074" y="201161"/>
                  </a:lnTo>
                  <a:lnTo>
                    <a:pt x="433840" y="221492"/>
                  </a:lnTo>
                  <a:lnTo>
                    <a:pt x="447249" y="228458"/>
                  </a:lnTo>
                  <a:lnTo>
                    <a:pt x="462834" y="233028"/>
                  </a:lnTo>
                  <a:lnTo>
                    <a:pt x="482652" y="234670"/>
                  </a:lnTo>
                  <a:close/>
                </a:path>
                <a:path w="1448434" h="295275">
                  <a:moveTo>
                    <a:pt x="804457" y="234670"/>
                  </a:moveTo>
                  <a:lnTo>
                    <a:pt x="482652" y="234670"/>
                  </a:lnTo>
                  <a:lnTo>
                    <a:pt x="502476" y="233028"/>
                  </a:lnTo>
                  <a:lnTo>
                    <a:pt x="518066" y="228458"/>
                  </a:lnTo>
                  <a:lnTo>
                    <a:pt x="531476" y="221492"/>
                  </a:lnTo>
                  <a:lnTo>
                    <a:pt x="562244" y="201161"/>
                  </a:lnTo>
                  <a:lnTo>
                    <a:pt x="583405" y="190371"/>
                  </a:lnTo>
                  <a:lnTo>
                    <a:pt x="609943" y="182373"/>
                  </a:lnTo>
                  <a:lnTo>
                    <a:pt x="643554" y="179245"/>
                  </a:lnTo>
                  <a:lnTo>
                    <a:pt x="677165" y="182373"/>
                  </a:lnTo>
                  <a:lnTo>
                    <a:pt x="703702" y="190371"/>
                  </a:lnTo>
                  <a:lnTo>
                    <a:pt x="724862" y="201161"/>
                  </a:lnTo>
                  <a:lnTo>
                    <a:pt x="755629" y="221492"/>
                  </a:lnTo>
                  <a:lnTo>
                    <a:pt x="769039" y="228458"/>
                  </a:lnTo>
                  <a:lnTo>
                    <a:pt x="784630" y="233028"/>
                  </a:lnTo>
                  <a:lnTo>
                    <a:pt x="804457" y="234670"/>
                  </a:lnTo>
                  <a:close/>
                </a:path>
                <a:path w="1448434" h="295275">
                  <a:moveTo>
                    <a:pt x="1126262" y="234670"/>
                  </a:moveTo>
                  <a:lnTo>
                    <a:pt x="804457" y="234670"/>
                  </a:lnTo>
                  <a:lnTo>
                    <a:pt x="824279" y="233028"/>
                  </a:lnTo>
                  <a:lnTo>
                    <a:pt x="839869" y="228458"/>
                  </a:lnTo>
                  <a:lnTo>
                    <a:pt x="853281" y="221492"/>
                  </a:lnTo>
                  <a:lnTo>
                    <a:pt x="884052" y="201161"/>
                  </a:lnTo>
                  <a:lnTo>
                    <a:pt x="905213" y="190371"/>
                  </a:lnTo>
                  <a:lnTo>
                    <a:pt x="931750" y="182373"/>
                  </a:lnTo>
                  <a:lnTo>
                    <a:pt x="965359" y="179245"/>
                  </a:lnTo>
                  <a:lnTo>
                    <a:pt x="998969" y="182373"/>
                  </a:lnTo>
                  <a:lnTo>
                    <a:pt x="1025508" y="190371"/>
                  </a:lnTo>
                  <a:lnTo>
                    <a:pt x="1046671" y="201161"/>
                  </a:lnTo>
                  <a:lnTo>
                    <a:pt x="1077443" y="221492"/>
                  </a:lnTo>
                  <a:lnTo>
                    <a:pt x="1090852" y="228458"/>
                  </a:lnTo>
                  <a:lnTo>
                    <a:pt x="1106440" y="233028"/>
                  </a:lnTo>
                  <a:lnTo>
                    <a:pt x="1126262" y="234670"/>
                  </a:lnTo>
                  <a:close/>
                </a:path>
                <a:path w="1448434" h="295275">
                  <a:moveTo>
                    <a:pt x="1448118" y="234670"/>
                  </a:moveTo>
                  <a:lnTo>
                    <a:pt x="1126262" y="234670"/>
                  </a:lnTo>
                  <a:lnTo>
                    <a:pt x="1146093" y="233028"/>
                  </a:lnTo>
                  <a:lnTo>
                    <a:pt x="1161689" y="228458"/>
                  </a:lnTo>
                  <a:lnTo>
                    <a:pt x="1175104" y="221492"/>
                  </a:lnTo>
                  <a:lnTo>
                    <a:pt x="1205876" y="201161"/>
                  </a:lnTo>
                  <a:lnTo>
                    <a:pt x="1227039" y="190371"/>
                  </a:lnTo>
                  <a:lnTo>
                    <a:pt x="1253579" y="182373"/>
                  </a:lnTo>
                  <a:lnTo>
                    <a:pt x="1287192" y="179245"/>
                  </a:lnTo>
                  <a:lnTo>
                    <a:pt x="1320806" y="182373"/>
                  </a:lnTo>
                  <a:lnTo>
                    <a:pt x="1347347" y="190371"/>
                  </a:lnTo>
                  <a:lnTo>
                    <a:pt x="1368511" y="201161"/>
                  </a:lnTo>
                  <a:lnTo>
                    <a:pt x="1399283" y="221492"/>
                  </a:lnTo>
                  <a:lnTo>
                    <a:pt x="1412696" y="228458"/>
                  </a:lnTo>
                  <a:lnTo>
                    <a:pt x="1428289" y="233028"/>
                  </a:lnTo>
                  <a:lnTo>
                    <a:pt x="1448118" y="234670"/>
                  </a:lnTo>
                  <a:close/>
                </a:path>
                <a:path w="1448434" h="295275">
                  <a:moveTo>
                    <a:pt x="519348" y="295274"/>
                  </a:moveTo>
                  <a:lnTo>
                    <a:pt x="445961" y="295274"/>
                  </a:lnTo>
                  <a:lnTo>
                    <a:pt x="422510" y="288205"/>
                  </a:lnTo>
                  <a:lnTo>
                    <a:pt x="401351" y="277415"/>
                  </a:lnTo>
                  <a:lnTo>
                    <a:pt x="370586" y="257085"/>
                  </a:lnTo>
                  <a:lnTo>
                    <a:pt x="357178" y="250120"/>
                  </a:lnTo>
                  <a:lnTo>
                    <a:pt x="341592" y="245549"/>
                  </a:lnTo>
                  <a:lnTo>
                    <a:pt x="321774" y="243907"/>
                  </a:lnTo>
                  <a:lnTo>
                    <a:pt x="643554" y="243907"/>
                  </a:lnTo>
                  <a:lnTo>
                    <a:pt x="623732" y="245549"/>
                  </a:lnTo>
                  <a:lnTo>
                    <a:pt x="608143" y="250120"/>
                  </a:lnTo>
                  <a:lnTo>
                    <a:pt x="594734" y="257085"/>
                  </a:lnTo>
                  <a:lnTo>
                    <a:pt x="563964" y="277415"/>
                  </a:lnTo>
                  <a:lnTo>
                    <a:pt x="542801" y="288205"/>
                  </a:lnTo>
                  <a:lnTo>
                    <a:pt x="519348" y="295274"/>
                  </a:lnTo>
                  <a:close/>
                </a:path>
                <a:path w="1448434" h="295275">
                  <a:moveTo>
                    <a:pt x="841156" y="295274"/>
                  </a:moveTo>
                  <a:lnTo>
                    <a:pt x="767759" y="295274"/>
                  </a:lnTo>
                  <a:lnTo>
                    <a:pt x="744305" y="288205"/>
                  </a:lnTo>
                  <a:lnTo>
                    <a:pt x="723144" y="277415"/>
                  </a:lnTo>
                  <a:lnTo>
                    <a:pt x="692376" y="257085"/>
                  </a:lnTo>
                  <a:lnTo>
                    <a:pt x="678965" y="250120"/>
                  </a:lnTo>
                  <a:lnTo>
                    <a:pt x="663376" y="245549"/>
                  </a:lnTo>
                  <a:lnTo>
                    <a:pt x="643554" y="243907"/>
                  </a:lnTo>
                  <a:lnTo>
                    <a:pt x="965364" y="243907"/>
                  </a:lnTo>
                  <a:lnTo>
                    <a:pt x="945539" y="245549"/>
                  </a:lnTo>
                  <a:lnTo>
                    <a:pt x="929949" y="250120"/>
                  </a:lnTo>
                  <a:lnTo>
                    <a:pt x="916539" y="257085"/>
                  </a:lnTo>
                  <a:lnTo>
                    <a:pt x="885772" y="277415"/>
                  </a:lnTo>
                  <a:lnTo>
                    <a:pt x="864610" y="288205"/>
                  </a:lnTo>
                  <a:lnTo>
                    <a:pt x="841156" y="295274"/>
                  </a:lnTo>
                  <a:close/>
                </a:path>
                <a:path w="1448434" h="295275">
                  <a:moveTo>
                    <a:pt x="1162967" y="295274"/>
                  </a:moveTo>
                  <a:lnTo>
                    <a:pt x="1089570" y="295274"/>
                  </a:lnTo>
                  <a:lnTo>
                    <a:pt x="1066116" y="288205"/>
                  </a:lnTo>
                  <a:lnTo>
                    <a:pt x="1044954" y="277415"/>
                  </a:lnTo>
                  <a:lnTo>
                    <a:pt x="1014185" y="257085"/>
                  </a:lnTo>
                  <a:lnTo>
                    <a:pt x="1000777" y="250120"/>
                  </a:lnTo>
                  <a:lnTo>
                    <a:pt x="985188" y="245549"/>
                  </a:lnTo>
                  <a:lnTo>
                    <a:pt x="965364" y="243907"/>
                  </a:lnTo>
                  <a:lnTo>
                    <a:pt x="1287192" y="243907"/>
                  </a:lnTo>
                  <a:lnTo>
                    <a:pt x="1267365" y="245549"/>
                  </a:lnTo>
                  <a:lnTo>
                    <a:pt x="1251773" y="250120"/>
                  </a:lnTo>
                  <a:lnTo>
                    <a:pt x="1238360" y="257085"/>
                  </a:lnTo>
                  <a:lnTo>
                    <a:pt x="1207589" y="277415"/>
                  </a:lnTo>
                  <a:lnTo>
                    <a:pt x="1186424" y="288205"/>
                  </a:lnTo>
                  <a:lnTo>
                    <a:pt x="1162967" y="295274"/>
                  </a:lnTo>
                  <a:close/>
                </a:path>
                <a:path w="1448434" h="295275">
                  <a:moveTo>
                    <a:pt x="1448118" y="295274"/>
                  </a:moveTo>
                  <a:lnTo>
                    <a:pt x="1411420" y="295274"/>
                  </a:lnTo>
                  <a:lnTo>
                    <a:pt x="1387964" y="288205"/>
                  </a:lnTo>
                  <a:lnTo>
                    <a:pt x="1366799" y="277415"/>
                  </a:lnTo>
                  <a:lnTo>
                    <a:pt x="1336029" y="257085"/>
                  </a:lnTo>
                  <a:lnTo>
                    <a:pt x="1322616" y="250120"/>
                  </a:lnTo>
                  <a:lnTo>
                    <a:pt x="1307022" y="245549"/>
                  </a:lnTo>
                  <a:lnTo>
                    <a:pt x="1287192" y="243907"/>
                  </a:lnTo>
                  <a:lnTo>
                    <a:pt x="1448118" y="243907"/>
                  </a:lnTo>
                  <a:lnTo>
                    <a:pt x="1448118" y="295274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033378" y="2683821"/>
            <a:ext cx="1448435" cy="295275"/>
          </a:xfrm>
          <a:custGeom>
            <a:avLst/>
            <a:gdLst/>
            <a:ahLst/>
            <a:cxnLst/>
            <a:rect l="l" t="t" r="r" b="b"/>
            <a:pathLst>
              <a:path w="1448435" h="295275">
                <a:moveTo>
                  <a:pt x="160899" y="120086"/>
                </a:moveTo>
                <a:lnTo>
                  <a:pt x="127288" y="116958"/>
                </a:lnTo>
                <a:lnTo>
                  <a:pt x="100750" y="108960"/>
                </a:lnTo>
                <a:lnTo>
                  <a:pt x="79588" y="98169"/>
                </a:lnTo>
                <a:lnTo>
                  <a:pt x="48821" y="77839"/>
                </a:lnTo>
                <a:lnTo>
                  <a:pt x="35411" y="70874"/>
                </a:lnTo>
                <a:lnTo>
                  <a:pt x="19822" y="66304"/>
                </a:lnTo>
                <a:lnTo>
                  <a:pt x="0" y="64662"/>
                </a:lnTo>
                <a:lnTo>
                  <a:pt x="0" y="0"/>
                </a:lnTo>
                <a:lnTo>
                  <a:pt x="33610" y="3127"/>
                </a:lnTo>
                <a:lnTo>
                  <a:pt x="60147" y="11125"/>
                </a:lnTo>
                <a:lnTo>
                  <a:pt x="81308" y="21915"/>
                </a:lnTo>
                <a:lnTo>
                  <a:pt x="112077" y="42246"/>
                </a:lnTo>
                <a:lnTo>
                  <a:pt x="125488" y="49212"/>
                </a:lnTo>
                <a:lnTo>
                  <a:pt x="141077" y="53782"/>
                </a:lnTo>
                <a:lnTo>
                  <a:pt x="160899" y="55424"/>
                </a:lnTo>
                <a:lnTo>
                  <a:pt x="1448118" y="55424"/>
                </a:lnTo>
                <a:lnTo>
                  <a:pt x="1448118" y="64662"/>
                </a:lnTo>
                <a:lnTo>
                  <a:pt x="321775" y="64662"/>
                </a:lnTo>
                <a:lnTo>
                  <a:pt x="301956" y="66304"/>
                </a:lnTo>
                <a:lnTo>
                  <a:pt x="286371" y="70874"/>
                </a:lnTo>
                <a:lnTo>
                  <a:pt x="272964" y="77839"/>
                </a:lnTo>
                <a:lnTo>
                  <a:pt x="242200" y="98169"/>
                </a:lnTo>
                <a:lnTo>
                  <a:pt x="221041" y="108960"/>
                </a:lnTo>
                <a:lnTo>
                  <a:pt x="194506" y="116958"/>
                </a:lnTo>
                <a:lnTo>
                  <a:pt x="160899" y="120086"/>
                </a:lnTo>
                <a:close/>
              </a:path>
              <a:path w="1448435" h="295275">
                <a:moveTo>
                  <a:pt x="482652" y="55424"/>
                </a:moveTo>
                <a:lnTo>
                  <a:pt x="160899" y="55424"/>
                </a:lnTo>
                <a:lnTo>
                  <a:pt x="180718" y="53782"/>
                </a:lnTo>
                <a:lnTo>
                  <a:pt x="196304" y="49212"/>
                </a:lnTo>
                <a:lnTo>
                  <a:pt x="209711" y="42246"/>
                </a:lnTo>
                <a:lnTo>
                  <a:pt x="240477" y="21915"/>
                </a:lnTo>
                <a:lnTo>
                  <a:pt x="261637" y="11125"/>
                </a:lnTo>
                <a:lnTo>
                  <a:pt x="288171" y="3127"/>
                </a:lnTo>
                <a:lnTo>
                  <a:pt x="321775" y="0"/>
                </a:lnTo>
                <a:lnTo>
                  <a:pt x="355379" y="3127"/>
                </a:lnTo>
                <a:lnTo>
                  <a:pt x="381914" y="11125"/>
                </a:lnTo>
                <a:lnTo>
                  <a:pt x="403074" y="21915"/>
                </a:lnTo>
                <a:lnTo>
                  <a:pt x="433840" y="42246"/>
                </a:lnTo>
                <a:lnTo>
                  <a:pt x="447248" y="49212"/>
                </a:lnTo>
                <a:lnTo>
                  <a:pt x="462834" y="53782"/>
                </a:lnTo>
                <a:lnTo>
                  <a:pt x="482652" y="55424"/>
                </a:lnTo>
                <a:close/>
              </a:path>
              <a:path w="1448435" h="295275">
                <a:moveTo>
                  <a:pt x="804457" y="55424"/>
                </a:moveTo>
                <a:lnTo>
                  <a:pt x="482652" y="55424"/>
                </a:lnTo>
                <a:lnTo>
                  <a:pt x="502476" y="53782"/>
                </a:lnTo>
                <a:lnTo>
                  <a:pt x="518066" y="49212"/>
                </a:lnTo>
                <a:lnTo>
                  <a:pt x="531476" y="42246"/>
                </a:lnTo>
                <a:lnTo>
                  <a:pt x="562246" y="21915"/>
                </a:lnTo>
                <a:lnTo>
                  <a:pt x="583407" y="11125"/>
                </a:lnTo>
                <a:lnTo>
                  <a:pt x="609944" y="3127"/>
                </a:lnTo>
                <a:lnTo>
                  <a:pt x="643554" y="0"/>
                </a:lnTo>
                <a:lnTo>
                  <a:pt x="677165" y="3127"/>
                </a:lnTo>
                <a:lnTo>
                  <a:pt x="703702" y="11125"/>
                </a:lnTo>
                <a:lnTo>
                  <a:pt x="724864" y="21915"/>
                </a:lnTo>
                <a:lnTo>
                  <a:pt x="755632" y="42246"/>
                </a:lnTo>
                <a:lnTo>
                  <a:pt x="769042" y="49212"/>
                </a:lnTo>
                <a:lnTo>
                  <a:pt x="784632" y="53782"/>
                </a:lnTo>
                <a:lnTo>
                  <a:pt x="804457" y="55424"/>
                </a:lnTo>
                <a:close/>
              </a:path>
              <a:path w="1448435" h="295275">
                <a:moveTo>
                  <a:pt x="1126267" y="55424"/>
                </a:moveTo>
                <a:lnTo>
                  <a:pt x="804457" y="55424"/>
                </a:lnTo>
                <a:lnTo>
                  <a:pt x="824279" y="53782"/>
                </a:lnTo>
                <a:lnTo>
                  <a:pt x="839869" y="49212"/>
                </a:lnTo>
                <a:lnTo>
                  <a:pt x="853281" y="42246"/>
                </a:lnTo>
                <a:lnTo>
                  <a:pt x="884051" y="21915"/>
                </a:lnTo>
                <a:lnTo>
                  <a:pt x="905213" y="11125"/>
                </a:lnTo>
                <a:lnTo>
                  <a:pt x="931751" y="3127"/>
                </a:lnTo>
                <a:lnTo>
                  <a:pt x="965364" y="0"/>
                </a:lnTo>
                <a:lnTo>
                  <a:pt x="998971" y="3127"/>
                </a:lnTo>
                <a:lnTo>
                  <a:pt x="1025510" y="11125"/>
                </a:lnTo>
                <a:lnTo>
                  <a:pt x="1046673" y="21915"/>
                </a:lnTo>
                <a:lnTo>
                  <a:pt x="1077443" y="42246"/>
                </a:lnTo>
                <a:lnTo>
                  <a:pt x="1090853" y="49212"/>
                </a:lnTo>
                <a:lnTo>
                  <a:pt x="1106442" y="53782"/>
                </a:lnTo>
                <a:lnTo>
                  <a:pt x="1126267" y="55424"/>
                </a:lnTo>
                <a:close/>
              </a:path>
              <a:path w="1448435" h="295275">
                <a:moveTo>
                  <a:pt x="1448118" y="55424"/>
                </a:moveTo>
                <a:lnTo>
                  <a:pt x="1126267" y="55424"/>
                </a:lnTo>
                <a:lnTo>
                  <a:pt x="1146095" y="53782"/>
                </a:lnTo>
                <a:lnTo>
                  <a:pt x="1161689" y="49212"/>
                </a:lnTo>
                <a:lnTo>
                  <a:pt x="1175104" y="42246"/>
                </a:lnTo>
                <a:lnTo>
                  <a:pt x="1205876" y="21915"/>
                </a:lnTo>
                <a:lnTo>
                  <a:pt x="1227040" y="11125"/>
                </a:lnTo>
                <a:lnTo>
                  <a:pt x="1253580" y="3127"/>
                </a:lnTo>
                <a:lnTo>
                  <a:pt x="1287192" y="0"/>
                </a:lnTo>
                <a:lnTo>
                  <a:pt x="1320806" y="3127"/>
                </a:lnTo>
                <a:lnTo>
                  <a:pt x="1347347" y="11125"/>
                </a:lnTo>
                <a:lnTo>
                  <a:pt x="1368511" y="21915"/>
                </a:lnTo>
                <a:lnTo>
                  <a:pt x="1399285" y="42246"/>
                </a:lnTo>
                <a:lnTo>
                  <a:pt x="1412697" y="49212"/>
                </a:lnTo>
                <a:lnTo>
                  <a:pt x="1428290" y="53782"/>
                </a:lnTo>
                <a:lnTo>
                  <a:pt x="1448118" y="55424"/>
                </a:lnTo>
                <a:close/>
              </a:path>
              <a:path w="1448435" h="295275">
                <a:moveTo>
                  <a:pt x="482652" y="120086"/>
                </a:moveTo>
                <a:lnTo>
                  <a:pt x="449045" y="116958"/>
                </a:lnTo>
                <a:lnTo>
                  <a:pt x="422510" y="108960"/>
                </a:lnTo>
                <a:lnTo>
                  <a:pt x="401351" y="98169"/>
                </a:lnTo>
                <a:lnTo>
                  <a:pt x="370587" y="77839"/>
                </a:lnTo>
                <a:lnTo>
                  <a:pt x="357180" y="70874"/>
                </a:lnTo>
                <a:lnTo>
                  <a:pt x="341593" y="66304"/>
                </a:lnTo>
                <a:lnTo>
                  <a:pt x="321775" y="64662"/>
                </a:lnTo>
                <a:lnTo>
                  <a:pt x="643554" y="64662"/>
                </a:lnTo>
                <a:lnTo>
                  <a:pt x="623732" y="66304"/>
                </a:lnTo>
                <a:lnTo>
                  <a:pt x="608143" y="70874"/>
                </a:lnTo>
                <a:lnTo>
                  <a:pt x="594734" y="77839"/>
                </a:lnTo>
                <a:lnTo>
                  <a:pt x="563966" y="98169"/>
                </a:lnTo>
                <a:lnTo>
                  <a:pt x="542804" y="108960"/>
                </a:lnTo>
                <a:lnTo>
                  <a:pt x="516264" y="116958"/>
                </a:lnTo>
                <a:lnTo>
                  <a:pt x="482652" y="120086"/>
                </a:lnTo>
                <a:close/>
              </a:path>
              <a:path w="1448435" h="295275">
                <a:moveTo>
                  <a:pt x="804457" y="120086"/>
                </a:moveTo>
                <a:lnTo>
                  <a:pt x="770844" y="116958"/>
                </a:lnTo>
                <a:lnTo>
                  <a:pt x="744305" y="108960"/>
                </a:lnTo>
                <a:lnTo>
                  <a:pt x="723144" y="98169"/>
                </a:lnTo>
                <a:lnTo>
                  <a:pt x="692377" y="77839"/>
                </a:lnTo>
                <a:lnTo>
                  <a:pt x="678966" y="70874"/>
                </a:lnTo>
                <a:lnTo>
                  <a:pt x="663377" y="66304"/>
                </a:lnTo>
                <a:lnTo>
                  <a:pt x="643554" y="64662"/>
                </a:lnTo>
                <a:lnTo>
                  <a:pt x="965364" y="64662"/>
                </a:lnTo>
                <a:lnTo>
                  <a:pt x="945539" y="66304"/>
                </a:lnTo>
                <a:lnTo>
                  <a:pt x="929949" y="70874"/>
                </a:lnTo>
                <a:lnTo>
                  <a:pt x="916539" y="77839"/>
                </a:lnTo>
                <a:lnTo>
                  <a:pt x="885771" y="98169"/>
                </a:lnTo>
                <a:lnTo>
                  <a:pt x="864609" y="108960"/>
                </a:lnTo>
                <a:lnTo>
                  <a:pt x="838069" y="116958"/>
                </a:lnTo>
                <a:lnTo>
                  <a:pt x="804457" y="120086"/>
                </a:lnTo>
                <a:close/>
              </a:path>
              <a:path w="1448435" h="295275">
                <a:moveTo>
                  <a:pt x="1126267" y="120086"/>
                </a:moveTo>
                <a:lnTo>
                  <a:pt x="1092655" y="116958"/>
                </a:lnTo>
                <a:lnTo>
                  <a:pt x="1066116" y="108960"/>
                </a:lnTo>
                <a:lnTo>
                  <a:pt x="1044954" y="98169"/>
                </a:lnTo>
                <a:lnTo>
                  <a:pt x="1014185" y="77839"/>
                </a:lnTo>
                <a:lnTo>
                  <a:pt x="1000777" y="70874"/>
                </a:lnTo>
                <a:lnTo>
                  <a:pt x="985188" y="66304"/>
                </a:lnTo>
                <a:lnTo>
                  <a:pt x="965364" y="64662"/>
                </a:lnTo>
                <a:lnTo>
                  <a:pt x="1287192" y="64662"/>
                </a:lnTo>
                <a:lnTo>
                  <a:pt x="1267365" y="66304"/>
                </a:lnTo>
                <a:lnTo>
                  <a:pt x="1251773" y="70874"/>
                </a:lnTo>
                <a:lnTo>
                  <a:pt x="1238360" y="77839"/>
                </a:lnTo>
                <a:lnTo>
                  <a:pt x="1207588" y="98169"/>
                </a:lnTo>
                <a:lnTo>
                  <a:pt x="1186423" y="108960"/>
                </a:lnTo>
                <a:lnTo>
                  <a:pt x="1159882" y="116958"/>
                </a:lnTo>
                <a:lnTo>
                  <a:pt x="1126267" y="120086"/>
                </a:lnTo>
                <a:close/>
              </a:path>
              <a:path w="1448435" h="295275">
                <a:moveTo>
                  <a:pt x="1448118" y="120086"/>
                </a:moveTo>
                <a:lnTo>
                  <a:pt x="1414505" y="116958"/>
                </a:lnTo>
                <a:lnTo>
                  <a:pt x="1387964" y="108960"/>
                </a:lnTo>
                <a:lnTo>
                  <a:pt x="1366799" y="98169"/>
                </a:lnTo>
                <a:lnTo>
                  <a:pt x="1336029" y="77839"/>
                </a:lnTo>
                <a:lnTo>
                  <a:pt x="1322616" y="70874"/>
                </a:lnTo>
                <a:lnTo>
                  <a:pt x="1307022" y="66304"/>
                </a:lnTo>
                <a:lnTo>
                  <a:pt x="1287192" y="64662"/>
                </a:lnTo>
                <a:lnTo>
                  <a:pt x="1448118" y="64662"/>
                </a:lnTo>
                <a:lnTo>
                  <a:pt x="1448118" y="120086"/>
                </a:lnTo>
                <a:close/>
              </a:path>
              <a:path w="1448435" h="295275">
                <a:moveTo>
                  <a:pt x="197590" y="295274"/>
                </a:moveTo>
                <a:lnTo>
                  <a:pt x="124204" y="295274"/>
                </a:lnTo>
                <a:lnTo>
                  <a:pt x="100750" y="288205"/>
                </a:lnTo>
                <a:lnTo>
                  <a:pt x="79588" y="277415"/>
                </a:lnTo>
                <a:lnTo>
                  <a:pt x="48821" y="257085"/>
                </a:lnTo>
                <a:lnTo>
                  <a:pt x="35411" y="250120"/>
                </a:lnTo>
                <a:lnTo>
                  <a:pt x="19822" y="245549"/>
                </a:lnTo>
                <a:lnTo>
                  <a:pt x="0" y="243907"/>
                </a:lnTo>
                <a:lnTo>
                  <a:pt x="0" y="179245"/>
                </a:lnTo>
                <a:lnTo>
                  <a:pt x="33610" y="182373"/>
                </a:lnTo>
                <a:lnTo>
                  <a:pt x="60147" y="190371"/>
                </a:lnTo>
                <a:lnTo>
                  <a:pt x="81308" y="201161"/>
                </a:lnTo>
                <a:lnTo>
                  <a:pt x="112077" y="221492"/>
                </a:lnTo>
                <a:lnTo>
                  <a:pt x="125488" y="228458"/>
                </a:lnTo>
                <a:lnTo>
                  <a:pt x="141076" y="233028"/>
                </a:lnTo>
                <a:lnTo>
                  <a:pt x="160899" y="234670"/>
                </a:lnTo>
                <a:lnTo>
                  <a:pt x="1448118" y="234670"/>
                </a:lnTo>
                <a:lnTo>
                  <a:pt x="1448118" y="243907"/>
                </a:lnTo>
                <a:lnTo>
                  <a:pt x="321774" y="243907"/>
                </a:lnTo>
                <a:lnTo>
                  <a:pt x="301956" y="245549"/>
                </a:lnTo>
                <a:lnTo>
                  <a:pt x="286370" y="250120"/>
                </a:lnTo>
                <a:lnTo>
                  <a:pt x="272963" y="257085"/>
                </a:lnTo>
                <a:lnTo>
                  <a:pt x="242200" y="277415"/>
                </a:lnTo>
                <a:lnTo>
                  <a:pt x="221041" y="288205"/>
                </a:lnTo>
                <a:lnTo>
                  <a:pt x="197590" y="295274"/>
                </a:lnTo>
                <a:close/>
              </a:path>
              <a:path w="1448435" h="295275">
                <a:moveTo>
                  <a:pt x="482652" y="234670"/>
                </a:moveTo>
                <a:lnTo>
                  <a:pt x="160899" y="234670"/>
                </a:lnTo>
                <a:lnTo>
                  <a:pt x="180718" y="233028"/>
                </a:lnTo>
                <a:lnTo>
                  <a:pt x="196304" y="228458"/>
                </a:lnTo>
                <a:lnTo>
                  <a:pt x="209711" y="221492"/>
                </a:lnTo>
                <a:lnTo>
                  <a:pt x="240477" y="201161"/>
                </a:lnTo>
                <a:lnTo>
                  <a:pt x="261636" y="190371"/>
                </a:lnTo>
                <a:lnTo>
                  <a:pt x="288171" y="182373"/>
                </a:lnTo>
                <a:lnTo>
                  <a:pt x="321774" y="179245"/>
                </a:lnTo>
                <a:lnTo>
                  <a:pt x="355378" y="182373"/>
                </a:lnTo>
                <a:lnTo>
                  <a:pt x="381914" y="190371"/>
                </a:lnTo>
                <a:lnTo>
                  <a:pt x="403074" y="201161"/>
                </a:lnTo>
                <a:lnTo>
                  <a:pt x="433840" y="221492"/>
                </a:lnTo>
                <a:lnTo>
                  <a:pt x="447249" y="228458"/>
                </a:lnTo>
                <a:lnTo>
                  <a:pt x="462834" y="233028"/>
                </a:lnTo>
                <a:lnTo>
                  <a:pt x="482652" y="234670"/>
                </a:lnTo>
                <a:close/>
              </a:path>
              <a:path w="1448435" h="295275">
                <a:moveTo>
                  <a:pt x="804457" y="234670"/>
                </a:moveTo>
                <a:lnTo>
                  <a:pt x="482652" y="234670"/>
                </a:lnTo>
                <a:lnTo>
                  <a:pt x="502476" y="233028"/>
                </a:lnTo>
                <a:lnTo>
                  <a:pt x="518066" y="228458"/>
                </a:lnTo>
                <a:lnTo>
                  <a:pt x="531476" y="221492"/>
                </a:lnTo>
                <a:lnTo>
                  <a:pt x="562244" y="201161"/>
                </a:lnTo>
                <a:lnTo>
                  <a:pt x="583405" y="190371"/>
                </a:lnTo>
                <a:lnTo>
                  <a:pt x="609943" y="182373"/>
                </a:lnTo>
                <a:lnTo>
                  <a:pt x="643554" y="179245"/>
                </a:lnTo>
                <a:lnTo>
                  <a:pt x="677165" y="182373"/>
                </a:lnTo>
                <a:lnTo>
                  <a:pt x="703702" y="190371"/>
                </a:lnTo>
                <a:lnTo>
                  <a:pt x="724862" y="201161"/>
                </a:lnTo>
                <a:lnTo>
                  <a:pt x="755629" y="221492"/>
                </a:lnTo>
                <a:lnTo>
                  <a:pt x="769039" y="228458"/>
                </a:lnTo>
                <a:lnTo>
                  <a:pt x="784630" y="233028"/>
                </a:lnTo>
                <a:lnTo>
                  <a:pt x="804457" y="234670"/>
                </a:lnTo>
                <a:close/>
              </a:path>
              <a:path w="1448435" h="295275">
                <a:moveTo>
                  <a:pt x="1126262" y="234670"/>
                </a:moveTo>
                <a:lnTo>
                  <a:pt x="804457" y="234670"/>
                </a:lnTo>
                <a:lnTo>
                  <a:pt x="824279" y="233028"/>
                </a:lnTo>
                <a:lnTo>
                  <a:pt x="839869" y="228458"/>
                </a:lnTo>
                <a:lnTo>
                  <a:pt x="853281" y="221492"/>
                </a:lnTo>
                <a:lnTo>
                  <a:pt x="884052" y="201161"/>
                </a:lnTo>
                <a:lnTo>
                  <a:pt x="905213" y="190371"/>
                </a:lnTo>
                <a:lnTo>
                  <a:pt x="931750" y="182373"/>
                </a:lnTo>
                <a:lnTo>
                  <a:pt x="965359" y="179245"/>
                </a:lnTo>
                <a:lnTo>
                  <a:pt x="998969" y="182373"/>
                </a:lnTo>
                <a:lnTo>
                  <a:pt x="1025508" y="190371"/>
                </a:lnTo>
                <a:lnTo>
                  <a:pt x="1046671" y="201161"/>
                </a:lnTo>
                <a:lnTo>
                  <a:pt x="1077443" y="221492"/>
                </a:lnTo>
                <a:lnTo>
                  <a:pt x="1090852" y="228458"/>
                </a:lnTo>
                <a:lnTo>
                  <a:pt x="1106440" y="233028"/>
                </a:lnTo>
                <a:lnTo>
                  <a:pt x="1126262" y="234670"/>
                </a:lnTo>
                <a:close/>
              </a:path>
              <a:path w="1448435" h="295275">
                <a:moveTo>
                  <a:pt x="1448118" y="234670"/>
                </a:moveTo>
                <a:lnTo>
                  <a:pt x="1126262" y="234670"/>
                </a:lnTo>
                <a:lnTo>
                  <a:pt x="1146093" y="233028"/>
                </a:lnTo>
                <a:lnTo>
                  <a:pt x="1161689" y="228458"/>
                </a:lnTo>
                <a:lnTo>
                  <a:pt x="1175104" y="221492"/>
                </a:lnTo>
                <a:lnTo>
                  <a:pt x="1205876" y="201161"/>
                </a:lnTo>
                <a:lnTo>
                  <a:pt x="1227039" y="190371"/>
                </a:lnTo>
                <a:lnTo>
                  <a:pt x="1253579" y="182373"/>
                </a:lnTo>
                <a:lnTo>
                  <a:pt x="1287192" y="179245"/>
                </a:lnTo>
                <a:lnTo>
                  <a:pt x="1320806" y="182373"/>
                </a:lnTo>
                <a:lnTo>
                  <a:pt x="1347347" y="190371"/>
                </a:lnTo>
                <a:lnTo>
                  <a:pt x="1368511" y="201161"/>
                </a:lnTo>
                <a:lnTo>
                  <a:pt x="1399283" y="221492"/>
                </a:lnTo>
                <a:lnTo>
                  <a:pt x="1412696" y="228458"/>
                </a:lnTo>
                <a:lnTo>
                  <a:pt x="1428289" y="233028"/>
                </a:lnTo>
                <a:lnTo>
                  <a:pt x="1448118" y="234670"/>
                </a:lnTo>
                <a:close/>
              </a:path>
              <a:path w="1448435" h="295275">
                <a:moveTo>
                  <a:pt x="519348" y="295274"/>
                </a:moveTo>
                <a:lnTo>
                  <a:pt x="445961" y="295274"/>
                </a:lnTo>
                <a:lnTo>
                  <a:pt x="422510" y="288205"/>
                </a:lnTo>
                <a:lnTo>
                  <a:pt x="401351" y="277415"/>
                </a:lnTo>
                <a:lnTo>
                  <a:pt x="370586" y="257085"/>
                </a:lnTo>
                <a:lnTo>
                  <a:pt x="357178" y="250120"/>
                </a:lnTo>
                <a:lnTo>
                  <a:pt x="341592" y="245549"/>
                </a:lnTo>
                <a:lnTo>
                  <a:pt x="321774" y="243907"/>
                </a:lnTo>
                <a:lnTo>
                  <a:pt x="643554" y="243907"/>
                </a:lnTo>
                <a:lnTo>
                  <a:pt x="623732" y="245549"/>
                </a:lnTo>
                <a:lnTo>
                  <a:pt x="608143" y="250120"/>
                </a:lnTo>
                <a:lnTo>
                  <a:pt x="594734" y="257085"/>
                </a:lnTo>
                <a:lnTo>
                  <a:pt x="563964" y="277415"/>
                </a:lnTo>
                <a:lnTo>
                  <a:pt x="542801" y="288205"/>
                </a:lnTo>
                <a:lnTo>
                  <a:pt x="519348" y="295274"/>
                </a:lnTo>
                <a:close/>
              </a:path>
              <a:path w="1448435" h="295275">
                <a:moveTo>
                  <a:pt x="841156" y="295274"/>
                </a:moveTo>
                <a:lnTo>
                  <a:pt x="767759" y="295274"/>
                </a:lnTo>
                <a:lnTo>
                  <a:pt x="744305" y="288205"/>
                </a:lnTo>
                <a:lnTo>
                  <a:pt x="723144" y="277415"/>
                </a:lnTo>
                <a:lnTo>
                  <a:pt x="692376" y="257085"/>
                </a:lnTo>
                <a:lnTo>
                  <a:pt x="678965" y="250120"/>
                </a:lnTo>
                <a:lnTo>
                  <a:pt x="663376" y="245549"/>
                </a:lnTo>
                <a:lnTo>
                  <a:pt x="643554" y="243907"/>
                </a:lnTo>
                <a:lnTo>
                  <a:pt x="965364" y="243907"/>
                </a:lnTo>
                <a:lnTo>
                  <a:pt x="945539" y="245549"/>
                </a:lnTo>
                <a:lnTo>
                  <a:pt x="929949" y="250120"/>
                </a:lnTo>
                <a:lnTo>
                  <a:pt x="916539" y="257085"/>
                </a:lnTo>
                <a:lnTo>
                  <a:pt x="885772" y="277415"/>
                </a:lnTo>
                <a:lnTo>
                  <a:pt x="864610" y="288205"/>
                </a:lnTo>
                <a:lnTo>
                  <a:pt x="841156" y="295274"/>
                </a:lnTo>
                <a:close/>
              </a:path>
              <a:path w="1448435" h="295275">
                <a:moveTo>
                  <a:pt x="1162967" y="295274"/>
                </a:moveTo>
                <a:lnTo>
                  <a:pt x="1089570" y="295274"/>
                </a:lnTo>
                <a:lnTo>
                  <a:pt x="1066116" y="288205"/>
                </a:lnTo>
                <a:lnTo>
                  <a:pt x="1044954" y="277415"/>
                </a:lnTo>
                <a:lnTo>
                  <a:pt x="1014185" y="257085"/>
                </a:lnTo>
                <a:lnTo>
                  <a:pt x="1000777" y="250120"/>
                </a:lnTo>
                <a:lnTo>
                  <a:pt x="985188" y="245549"/>
                </a:lnTo>
                <a:lnTo>
                  <a:pt x="965364" y="243907"/>
                </a:lnTo>
                <a:lnTo>
                  <a:pt x="1287192" y="243907"/>
                </a:lnTo>
                <a:lnTo>
                  <a:pt x="1267365" y="245549"/>
                </a:lnTo>
                <a:lnTo>
                  <a:pt x="1251773" y="250120"/>
                </a:lnTo>
                <a:lnTo>
                  <a:pt x="1238360" y="257085"/>
                </a:lnTo>
                <a:lnTo>
                  <a:pt x="1207589" y="277415"/>
                </a:lnTo>
                <a:lnTo>
                  <a:pt x="1186424" y="288205"/>
                </a:lnTo>
                <a:lnTo>
                  <a:pt x="1162967" y="295274"/>
                </a:lnTo>
                <a:close/>
              </a:path>
              <a:path w="1448435" h="295275">
                <a:moveTo>
                  <a:pt x="1448118" y="295274"/>
                </a:moveTo>
                <a:lnTo>
                  <a:pt x="1411420" y="295274"/>
                </a:lnTo>
                <a:lnTo>
                  <a:pt x="1387964" y="288205"/>
                </a:lnTo>
                <a:lnTo>
                  <a:pt x="1366799" y="277415"/>
                </a:lnTo>
                <a:lnTo>
                  <a:pt x="1336029" y="257085"/>
                </a:lnTo>
                <a:lnTo>
                  <a:pt x="1322616" y="250120"/>
                </a:lnTo>
                <a:lnTo>
                  <a:pt x="1307022" y="245549"/>
                </a:lnTo>
                <a:lnTo>
                  <a:pt x="1287192" y="243907"/>
                </a:lnTo>
                <a:lnTo>
                  <a:pt x="1448118" y="243907"/>
                </a:lnTo>
                <a:lnTo>
                  <a:pt x="1448118" y="295274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087905" y="9335475"/>
            <a:ext cx="1903095" cy="951865"/>
          </a:xfrm>
          <a:custGeom>
            <a:avLst/>
            <a:gdLst/>
            <a:ahLst/>
            <a:cxnLst/>
            <a:rect l="l" t="t" r="r" b="b"/>
            <a:pathLst>
              <a:path w="1903095" h="951865">
                <a:moveTo>
                  <a:pt x="1903079" y="951525"/>
                </a:moveTo>
                <a:lnTo>
                  <a:pt x="0" y="951524"/>
                </a:lnTo>
                <a:lnTo>
                  <a:pt x="1164" y="904034"/>
                </a:lnTo>
                <a:lnTo>
                  <a:pt x="4621" y="857147"/>
                </a:lnTo>
                <a:lnTo>
                  <a:pt x="10317" y="810916"/>
                </a:lnTo>
                <a:lnTo>
                  <a:pt x="18196" y="765398"/>
                </a:lnTo>
                <a:lnTo>
                  <a:pt x="28204" y="720645"/>
                </a:lnTo>
                <a:lnTo>
                  <a:pt x="40287" y="676714"/>
                </a:lnTo>
                <a:lnTo>
                  <a:pt x="54390" y="633657"/>
                </a:lnTo>
                <a:lnTo>
                  <a:pt x="70458" y="591531"/>
                </a:lnTo>
                <a:lnTo>
                  <a:pt x="88438" y="550388"/>
                </a:lnTo>
                <a:lnTo>
                  <a:pt x="108274" y="510285"/>
                </a:lnTo>
                <a:lnTo>
                  <a:pt x="129912" y="471274"/>
                </a:lnTo>
                <a:lnTo>
                  <a:pt x="153298" y="433412"/>
                </a:lnTo>
                <a:lnTo>
                  <a:pt x="178376" y="396752"/>
                </a:lnTo>
                <a:lnTo>
                  <a:pt x="205094" y="361349"/>
                </a:lnTo>
                <a:lnTo>
                  <a:pt x="233395" y="327257"/>
                </a:lnTo>
                <a:lnTo>
                  <a:pt x="263225" y="294531"/>
                </a:lnTo>
                <a:lnTo>
                  <a:pt x="294531" y="263225"/>
                </a:lnTo>
                <a:lnTo>
                  <a:pt x="327257" y="233395"/>
                </a:lnTo>
                <a:lnTo>
                  <a:pt x="361349" y="205094"/>
                </a:lnTo>
                <a:lnTo>
                  <a:pt x="396752" y="178376"/>
                </a:lnTo>
                <a:lnTo>
                  <a:pt x="433412" y="153298"/>
                </a:lnTo>
                <a:lnTo>
                  <a:pt x="471274" y="129912"/>
                </a:lnTo>
                <a:lnTo>
                  <a:pt x="510285" y="108274"/>
                </a:lnTo>
                <a:lnTo>
                  <a:pt x="550388" y="88438"/>
                </a:lnTo>
                <a:lnTo>
                  <a:pt x="591531" y="70458"/>
                </a:lnTo>
                <a:lnTo>
                  <a:pt x="633657" y="54390"/>
                </a:lnTo>
                <a:lnTo>
                  <a:pt x="676714" y="40287"/>
                </a:lnTo>
                <a:lnTo>
                  <a:pt x="720645" y="28204"/>
                </a:lnTo>
                <a:lnTo>
                  <a:pt x="765398" y="18196"/>
                </a:lnTo>
                <a:lnTo>
                  <a:pt x="810916" y="10317"/>
                </a:lnTo>
                <a:lnTo>
                  <a:pt x="857147" y="4621"/>
                </a:lnTo>
                <a:lnTo>
                  <a:pt x="904034" y="1164"/>
                </a:lnTo>
                <a:lnTo>
                  <a:pt x="951524" y="0"/>
                </a:lnTo>
                <a:lnTo>
                  <a:pt x="999017" y="1164"/>
                </a:lnTo>
                <a:lnTo>
                  <a:pt x="1045907" y="4621"/>
                </a:lnTo>
                <a:lnTo>
                  <a:pt x="1092139" y="10317"/>
                </a:lnTo>
                <a:lnTo>
                  <a:pt x="1137660" y="18196"/>
                </a:lnTo>
                <a:lnTo>
                  <a:pt x="1182415" y="28204"/>
                </a:lnTo>
                <a:lnTo>
                  <a:pt x="1226348" y="40287"/>
                </a:lnTo>
                <a:lnTo>
                  <a:pt x="1269406" y="54390"/>
                </a:lnTo>
                <a:lnTo>
                  <a:pt x="1311535" y="70458"/>
                </a:lnTo>
                <a:lnTo>
                  <a:pt x="1352679" y="88438"/>
                </a:lnTo>
                <a:lnTo>
                  <a:pt x="1392784" y="108274"/>
                </a:lnTo>
                <a:lnTo>
                  <a:pt x="1431795" y="129912"/>
                </a:lnTo>
                <a:lnTo>
                  <a:pt x="1469659" y="153298"/>
                </a:lnTo>
                <a:lnTo>
                  <a:pt x="1506320" y="178376"/>
                </a:lnTo>
                <a:lnTo>
                  <a:pt x="1541724" y="205094"/>
                </a:lnTo>
                <a:lnTo>
                  <a:pt x="1575817" y="233395"/>
                </a:lnTo>
                <a:lnTo>
                  <a:pt x="1608544" y="263225"/>
                </a:lnTo>
                <a:lnTo>
                  <a:pt x="1639850" y="294531"/>
                </a:lnTo>
                <a:lnTo>
                  <a:pt x="1669681" y="327257"/>
                </a:lnTo>
                <a:lnTo>
                  <a:pt x="1697983" y="361349"/>
                </a:lnTo>
                <a:lnTo>
                  <a:pt x="1724700" y="396752"/>
                </a:lnTo>
                <a:lnTo>
                  <a:pt x="1749780" y="433412"/>
                </a:lnTo>
                <a:lnTo>
                  <a:pt x="1773166" y="471274"/>
                </a:lnTo>
                <a:lnTo>
                  <a:pt x="1794804" y="510285"/>
                </a:lnTo>
                <a:lnTo>
                  <a:pt x="1814640" y="550388"/>
                </a:lnTo>
                <a:lnTo>
                  <a:pt x="1832620" y="591531"/>
                </a:lnTo>
                <a:lnTo>
                  <a:pt x="1848689" y="633657"/>
                </a:lnTo>
                <a:lnTo>
                  <a:pt x="1862792" y="676714"/>
                </a:lnTo>
                <a:lnTo>
                  <a:pt x="1874875" y="720645"/>
                </a:lnTo>
                <a:lnTo>
                  <a:pt x="1884883" y="765398"/>
                </a:lnTo>
                <a:lnTo>
                  <a:pt x="1892762" y="810916"/>
                </a:lnTo>
                <a:lnTo>
                  <a:pt x="1898457" y="857147"/>
                </a:lnTo>
                <a:lnTo>
                  <a:pt x="1901915" y="904034"/>
                </a:lnTo>
                <a:lnTo>
                  <a:pt x="1903079" y="951525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701319" y="5629350"/>
            <a:ext cx="586740" cy="1051560"/>
          </a:xfrm>
          <a:custGeom>
            <a:avLst/>
            <a:gdLst/>
            <a:ahLst/>
            <a:cxnLst/>
            <a:rect l="l" t="t" r="r" b="b"/>
            <a:pathLst>
              <a:path w="586740" h="1051559">
                <a:moveTo>
                  <a:pt x="525627" y="1051246"/>
                </a:moveTo>
                <a:lnTo>
                  <a:pt x="477785" y="1049107"/>
                </a:lnTo>
                <a:lnTo>
                  <a:pt x="431146" y="1042786"/>
                </a:lnTo>
                <a:lnTo>
                  <a:pt x="385896" y="1032478"/>
                </a:lnTo>
                <a:lnTo>
                  <a:pt x="342220" y="1018370"/>
                </a:lnTo>
                <a:lnTo>
                  <a:pt x="300305" y="1000645"/>
                </a:lnTo>
                <a:lnTo>
                  <a:pt x="260335" y="979490"/>
                </a:lnTo>
                <a:lnTo>
                  <a:pt x="222496" y="955091"/>
                </a:lnTo>
                <a:lnTo>
                  <a:pt x="186974" y="927632"/>
                </a:lnTo>
                <a:lnTo>
                  <a:pt x="153954" y="897300"/>
                </a:lnTo>
                <a:lnTo>
                  <a:pt x="123622" y="864280"/>
                </a:lnTo>
                <a:lnTo>
                  <a:pt x="96164" y="828758"/>
                </a:lnTo>
                <a:lnTo>
                  <a:pt x="71764" y="790919"/>
                </a:lnTo>
                <a:lnTo>
                  <a:pt x="50609" y="750949"/>
                </a:lnTo>
                <a:lnTo>
                  <a:pt x="32885" y="709034"/>
                </a:lnTo>
                <a:lnTo>
                  <a:pt x="18776" y="665358"/>
                </a:lnTo>
                <a:lnTo>
                  <a:pt x="8468" y="620108"/>
                </a:lnTo>
                <a:lnTo>
                  <a:pt x="2148" y="573469"/>
                </a:lnTo>
                <a:lnTo>
                  <a:pt x="0" y="525627"/>
                </a:lnTo>
                <a:lnTo>
                  <a:pt x="2148" y="477785"/>
                </a:lnTo>
                <a:lnTo>
                  <a:pt x="8468" y="431146"/>
                </a:lnTo>
                <a:lnTo>
                  <a:pt x="18776" y="385896"/>
                </a:lnTo>
                <a:lnTo>
                  <a:pt x="32885" y="342220"/>
                </a:lnTo>
                <a:lnTo>
                  <a:pt x="50609" y="300305"/>
                </a:lnTo>
                <a:lnTo>
                  <a:pt x="71764" y="260335"/>
                </a:lnTo>
                <a:lnTo>
                  <a:pt x="96164" y="222496"/>
                </a:lnTo>
                <a:lnTo>
                  <a:pt x="123622" y="186974"/>
                </a:lnTo>
                <a:lnTo>
                  <a:pt x="153954" y="153954"/>
                </a:lnTo>
                <a:lnTo>
                  <a:pt x="186974" y="123622"/>
                </a:lnTo>
                <a:lnTo>
                  <a:pt x="222496" y="96164"/>
                </a:lnTo>
                <a:lnTo>
                  <a:pt x="260335" y="71764"/>
                </a:lnTo>
                <a:lnTo>
                  <a:pt x="300305" y="50609"/>
                </a:lnTo>
                <a:lnTo>
                  <a:pt x="342220" y="32885"/>
                </a:lnTo>
                <a:lnTo>
                  <a:pt x="385896" y="18776"/>
                </a:lnTo>
                <a:lnTo>
                  <a:pt x="431146" y="8468"/>
                </a:lnTo>
                <a:lnTo>
                  <a:pt x="477785" y="2148"/>
                </a:lnTo>
                <a:lnTo>
                  <a:pt x="525627" y="0"/>
                </a:lnTo>
                <a:lnTo>
                  <a:pt x="573469" y="2148"/>
                </a:lnTo>
                <a:lnTo>
                  <a:pt x="586679" y="3938"/>
                </a:lnTo>
                <a:lnTo>
                  <a:pt x="586679" y="1047316"/>
                </a:lnTo>
                <a:lnTo>
                  <a:pt x="573469" y="1049107"/>
                </a:lnTo>
                <a:lnTo>
                  <a:pt x="525627" y="1051246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92258" y="3771686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70">
                <a:moveTo>
                  <a:pt x="299075" y="598139"/>
                </a:moveTo>
                <a:lnTo>
                  <a:pt x="250564" y="594225"/>
                </a:lnTo>
                <a:lnTo>
                  <a:pt x="204545" y="582892"/>
                </a:lnTo>
                <a:lnTo>
                  <a:pt x="161633" y="564757"/>
                </a:lnTo>
                <a:lnTo>
                  <a:pt x="122445" y="540436"/>
                </a:lnTo>
                <a:lnTo>
                  <a:pt x="87597" y="510543"/>
                </a:lnTo>
                <a:lnTo>
                  <a:pt x="57704" y="475696"/>
                </a:lnTo>
                <a:lnTo>
                  <a:pt x="33382" y="436509"/>
                </a:lnTo>
                <a:lnTo>
                  <a:pt x="15247" y="393598"/>
                </a:lnTo>
                <a:lnTo>
                  <a:pt x="3914" y="347580"/>
                </a:lnTo>
                <a:lnTo>
                  <a:pt x="0" y="299069"/>
                </a:lnTo>
                <a:lnTo>
                  <a:pt x="3914" y="250559"/>
                </a:lnTo>
                <a:lnTo>
                  <a:pt x="15247" y="204540"/>
                </a:lnTo>
                <a:lnTo>
                  <a:pt x="33382" y="161630"/>
                </a:lnTo>
                <a:lnTo>
                  <a:pt x="57704" y="122443"/>
                </a:lnTo>
                <a:lnTo>
                  <a:pt x="87597" y="87595"/>
                </a:lnTo>
                <a:lnTo>
                  <a:pt x="122445" y="57703"/>
                </a:lnTo>
                <a:lnTo>
                  <a:pt x="161633" y="33381"/>
                </a:lnTo>
                <a:lnTo>
                  <a:pt x="204545" y="15246"/>
                </a:lnTo>
                <a:lnTo>
                  <a:pt x="250564" y="3914"/>
                </a:lnTo>
                <a:lnTo>
                  <a:pt x="299075" y="0"/>
                </a:lnTo>
                <a:lnTo>
                  <a:pt x="347588" y="3914"/>
                </a:lnTo>
                <a:lnTo>
                  <a:pt x="393608" y="15246"/>
                </a:lnTo>
                <a:lnTo>
                  <a:pt x="436520" y="33381"/>
                </a:lnTo>
                <a:lnTo>
                  <a:pt x="475708" y="57703"/>
                </a:lnTo>
                <a:lnTo>
                  <a:pt x="510556" y="87595"/>
                </a:lnTo>
                <a:lnTo>
                  <a:pt x="540450" y="122443"/>
                </a:lnTo>
                <a:lnTo>
                  <a:pt x="564772" y="161630"/>
                </a:lnTo>
                <a:lnTo>
                  <a:pt x="582907" y="204540"/>
                </a:lnTo>
                <a:lnTo>
                  <a:pt x="594240" y="250559"/>
                </a:lnTo>
                <a:lnTo>
                  <a:pt x="598154" y="299069"/>
                </a:lnTo>
                <a:lnTo>
                  <a:pt x="594240" y="347580"/>
                </a:lnTo>
                <a:lnTo>
                  <a:pt x="582907" y="393598"/>
                </a:lnTo>
                <a:lnTo>
                  <a:pt x="564772" y="436509"/>
                </a:lnTo>
                <a:lnTo>
                  <a:pt x="540450" y="475696"/>
                </a:lnTo>
                <a:lnTo>
                  <a:pt x="510556" y="510543"/>
                </a:lnTo>
                <a:lnTo>
                  <a:pt x="475708" y="540436"/>
                </a:lnTo>
                <a:lnTo>
                  <a:pt x="436520" y="564757"/>
                </a:lnTo>
                <a:lnTo>
                  <a:pt x="393608" y="582892"/>
                </a:lnTo>
                <a:lnTo>
                  <a:pt x="347588" y="594225"/>
                </a:lnTo>
                <a:lnTo>
                  <a:pt x="299075" y="5981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06206" y="932456"/>
            <a:ext cx="2847974" cy="6095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380" rIns="0" bIns="0" rtlCol="0" vert="horz">
            <a:spAutoFit/>
          </a:bodyPr>
          <a:lstStyle/>
          <a:p>
            <a:pPr algn="r" marL="438150" marR="5080">
              <a:lnSpc>
                <a:spcPct val="100000"/>
              </a:lnSpc>
              <a:spcBef>
                <a:spcPts val="940"/>
              </a:spcBef>
            </a:pPr>
            <a:r>
              <a:rPr dirty="0" spc="310"/>
              <a:t>Wellness</a:t>
            </a:r>
            <a:r>
              <a:rPr dirty="0" spc="200"/>
              <a:t> </a:t>
            </a:r>
            <a:r>
              <a:rPr dirty="0" spc="445"/>
              <a:t>Through</a:t>
            </a:r>
            <a:r>
              <a:rPr dirty="0" spc="204"/>
              <a:t> </a:t>
            </a:r>
            <a:r>
              <a:rPr dirty="0" spc="285"/>
              <a:t>Holistic</a:t>
            </a:r>
          </a:p>
          <a:p>
            <a:pPr algn="r" marL="438150" marR="5080">
              <a:lnSpc>
                <a:spcPct val="100000"/>
              </a:lnSpc>
              <a:spcBef>
                <a:spcPts val="840"/>
              </a:spcBef>
            </a:pPr>
            <a:r>
              <a:rPr dirty="0" spc="360"/>
              <a:t>Healing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786144" y="9530303"/>
            <a:ext cx="4378960" cy="446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u="heavy" sz="2500" spc="-10" b="1">
                <a:solidFill>
                  <a:srgbClr val="FDFAF5"/>
                </a:solidFill>
                <a:uFill>
                  <a:solidFill>
                    <a:srgbClr val="FDFAF5"/>
                  </a:solidFill>
                </a:uFill>
                <a:latin typeface="Times New Roman"/>
                <a:cs typeface="Times New Roman"/>
                <a:hlinkClick r:id="rId5"/>
              </a:rPr>
              <a:t>WWW.PERUSHAMANS.COM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r" marL="66675" marR="5080" indent="-54610">
              <a:lnSpc>
                <a:spcPct val="142400"/>
              </a:lnSpc>
              <a:spcBef>
                <a:spcPts val="100"/>
              </a:spcBef>
            </a:pPr>
            <a:r>
              <a:rPr dirty="0" spc="-50"/>
              <a:t>Attending</a:t>
            </a:r>
            <a:r>
              <a:rPr dirty="0" spc="-190"/>
              <a:t> </a:t>
            </a:r>
            <a:r>
              <a:rPr dirty="0" u="heavy" spc="-1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hlinkClick r:id="rId5"/>
              </a:rPr>
              <a:t>Holistic</a:t>
            </a:r>
            <a:r>
              <a:rPr dirty="0" u="heavy" spc="-18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hlinkClick r:id="rId5"/>
              </a:rPr>
              <a:t> </a:t>
            </a:r>
            <a:r>
              <a:rPr dirty="0" u="heavy" spc="-4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hlinkClick r:id="rId5"/>
              </a:rPr>
              <a:t>Healing</a:t>
            </a:r>
            <a:r>
              <a:rPr dirty="0" spc="-190">
                <a:solidFill>
                  <a:srgbClr val="BA0717"/>
                </a:solidFill>
                <a:hlinkClick r:id="rId5"/>
              </a:rPr>
              <a:t> </a:t>
            </a:r>
            <a:r>
              <a:rPr dirty="0" u="heavy" spc="-6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hlinkClick r:id="rId5"/>
              </a:rPr>
              <a:t>Retreat</a:t>
            </a:r>
            <a:r>
              <a:rPr dirty="0" spc="-65">
                <a:solidFill>
                  <a:srgbClr val="BA0717"/>
                </a:solidFill>
              </a:rPr>
              <a:t>s</a:t>
            </a:r>
            <a:r>
              <a:rPr dirty="0" spc="-185">
                <a:solidFill>
                  <a:srgbClr val="BA0717"/>
                </a:solidFill>
              </a:rPr>
              <a:t> </a:t>
            </a:r>
            <a:r>
              <a:rPr dirty="0" spc="-35"/>
              <a:t>Provides</a:t>
            </a:r>
            <a:r>
              <a:rPr dirty="0" spc="-185"/>
              <a:t> </a:t>
            </a:r>
            <a:r>
              <a:rPr dirty="0" spc="-70"/>
              <a:t>Many</a:t>
            </a:r>
            <a:r>
              <a:rPr dirty="0" spc="-190"/>
              <a:t> </a:t>
            </a:r>
            <a:r>
              <a:rPr dirty="0" spc="-55"/>
              <a:t>Benefits,</a:t>
            </a:r>
            <a:r>
              <a:rPr dirty="0" spc="-185"/>
              <a:t> </a:t>
            </a:r>
            <a:r>
              <a:rPr dirty="0" spc="-10"/>
              <a:t>Including </a:t>
            </a:r>
            <a:r>
              <a:rPr dirty="0" spc="-65"/>
              <a:t>Stress</a:t>
            </a:r>
            <a:r>
              <a:rPr dirty="0" spc="-190"/>
              <a:t> </a:t>
            </a:r>
            <a:r>
              <a:rPr dirty="0" spc="-45"/>
              <a:t>Reduction,</a:t>
            </a:r>
            <a:r>
              <a:rPr dirty="0" spc="-185"/>
              <a:t> </a:t>
            </a:r>
            <a:r>
              <a:rPr dirty="0" spc="-45"/>
              <a:t>Mental</a:t>
            </a:r>
            <a:r>
              <a:rPr dirty="0" spc="-185"/>
              <a:t> </a:t>
            </a:r>
            <a:r>
              <a:rPr dirty="0" spc="-40"/>
              <a:t>Clarity,</a:t>
            </a:r>
            <a:r>
              <a:rPr dirty="0" spc="-185"/>
              <a:t> </a:t>
            </a:r>
            <a:r>
              <a:rPr dirty="0" spc="-20"/>
              <a:t>Emotional</a:t>
            </a:r>
            <a:r>
              <a:rPr dirty="0" spc="-190"/>
              <a:t> </a:t>
            </a:r>
            <a:r>
              <a:rPr dirty="0" spc="-30"/>
              <a:t>Stability,</a:t>
            </a:r>
            <a:r>
              <a:rPr dirty="0" spc="-185"/>
              <a:t> </a:t>
            </a:r>
            <a:r>
              <a:rPr dirty="0" spc="-60"/>
              <a:t>And</a:t>
            </a:r>
            <a:r>
              <a:rPr dirty="0" spc="-185"/>
              <a:t> </a:t>
            </a:r>
            <a:r>
              <a:rPr dirty="0" spc="-10"/>
              <a:t>Physical </a:t>
            </a:r>
            <a:r>
              <a:rPr dirty="0" spc="-50"/>
              <a:t>Health.</a:t>
            </a:r>
            <a:r>
              <a:rPr dirty="0" spc="-185"/>
              <a:t> </a:t>
            </a:r>
            <a:r>
              <a:rPr dirty="0" spc="-60"/>
              <a:t>Through</a:t>
            </a:r>
            <a:r>
              <a:rPr dirty="0" spc="-180"/>
              <a:t> </a:t>
            </a:r>
            <a:r>
              <a:rPr dirty="0" spc="-60"/>
              <a:t>Various</a:t>
            </a:r>
            <a:r>
              <a:rPr dirty="0" spc="-180"/>
              <a:t> </a:t>
            </a:r>
            <a:r>
              <a:rPr dirty="0" spc="-45"/>
              <a:t>Healing</a:t>
            </a:r>
            <a:r>
              <a:rPr dirty="0" spc="-185"/>
              <a:t> </a:t>
            </a:r>
            <a:r>
              <a:rPr dirty="0" spc="-35"/>
              <a:t>Modalities,</a:t>
            </a:r>
            <a:r>
              <a:rPr dirty="0" spc="-180"/>
              <a:t> </a:t>
            </a:r>
            <a:r>
              <a:rPr dirty="0" spc="-45"/>
              <a:t>Individuals</a:t>
            </a:r>
            <a:r>
              <a:rPr dirty="0" spc="-180"/>
              <a:t> </a:t>
            </a:r>
            <a:r>
              <a:rPr dirty="0" spc="-55"/>
              <a:t>Experience</a:t>
            </a:r>
            <a:r>
              <a:rPr dirty="0" spc="-185"/>
              <a:t> </a:t>
            </a:r>
            <a:r>
              <a:rPr dirty="0" spc="-50"/>
              <a:t>A Transformative</a:t>
            </a:r>
            <a:r>
              <a:rPr dirty="0" spc="-175"/>
              <a:t> </a:t>
            </a:r>
            <a:r>
              <a:rPr dirty="0" spc="-30"/>
              <a:t>Journey</a:t>
            </a:r>
            <a:r>
              <a:rPr dirty="0" spc="-175"/>
              <a:t> </a:t>
            </a:r>
            <a:r>
              <a:rPr dirty="0" spc="-50"/>
              <a:t>Toward</a:t>
            </a:r>
            <a:r>
              <a:rPr dirty="0" spc="-175"/>
              <a:t> </a:t>
            </a:r>
            <a:r>
              <a:rPr dirty="0" spc="-65"/>
              <a:t>Self-</a:t>
            </a:r>
            <a:r>
              <a:rPr dirty="0" spc="-70"/>
              <a:t>Discovery,</a:t>
            </a:r>
            <a:r>
              <a:rPr dirty="0" spc="-175"/>
              <a:t> </a:t>
            </a:r>
            <a:r>
              <a:rPr dirty="0" spc="-90"/>
              <a:t>Inner</a:t>
            </a:r>
            <a:r>
              <a:rPr dirty="0" spc="-175"/>
              <a:t> </a:t>
            </a:r>
            <a:r>
              <a:rPr dirty="0" spc="-65"/>
              <a:t>Peace,</a:t>
            </a:r>
            <a:r>
              <a:rPr dirty="0" spc="-175"/>
              <a:t> </a:t>
            </a:r>
            <a:r>
              <a:rPr dirty="0" spc="-25"/>
              <a:t>And</a:t>
            </a:r>
          </a:p>
          <a:p>
            <a:pPr algn="r" marR="5080">
              <a:lnSpc>
                <a:spcPct val="100000"/>
              </a:lnSpc>
              <a:spcBef>
                <a:spcPts val="1095"/>
              </a:spcBef>
            </a:pPr>
            <a:r>
              <a:rPr dirty="0" spc="-45"/>
              <a:t>Overall</a:t>
            </a:r>
            <a:r>
              <a:rPr dirty="0" spc="-155"/>
              <a:t> </a:t>
            </a:r>
            <a:r>
              <a:rPr dirty="0" spc="-75"/>
              <a:t>Well-</a:t>
            </a:r>
            <a:r>
              <a:rPr dirty="0" spc="-10"/>
              <a:t>Being.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15776854" y="8804611"/>
            <a:ext cx="16332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65" b="1">
                <a:solidFill>
                  <a:srgbClr val="BA0717"/>
                </a:solidFill>
                <a:latin typeface="Times New Roman"/>
                <a:cs typeface="Times New Roman"/>
              </a:rPr>
              <a:t>JOIN</a:t>
            </a:r>
            <a:r>
              <a:rPr dirty="0" sz="2500" spc="-85" b="1">
                <a:solidFill>
                  <a:srgbClr val="BA0717"/>
                </a:solidFill>
                <a:latin typeface="Times New Roman"/>
                <a:cs typeface="Times New Roman"/>
              </a:rPr>
              <a:t> </a:t>
            </a:r>
            <a:r>
              <a:rPr dirty="0" sz="2500" spc="-25" b="1">
                <a:solidFill>
                  <a:srgbClr val="BA0717"/>
                </a:solidFill>
                <a:latin typeface="Times New Roman"/>
                <a:cs typeface="Times New Roman"/>
              </a:rPr>
              <a:t>NOW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4100" y="0"/>
            <a:ext cx="4563374" cy="27123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145197"/>
            <a:ext cx="9376410" cy="6142355"/>
            <a:chOff x="0" y="4145197"/>
            <a:chExt cx="9376410" cy="6142355"/>
          </a:xfrm>
        </p:grpSpPr>
        <p:sp>
          <p:nvSpPr>
            <p:cNvPr id="4" name="object 4" descr=""/>
            <p:cNvSpPr/>
            <p:nvPr/>
          </p:nvSpPr>
          <p:spPr>
            <a:xfrm>
              <a:off x="0" y="4145197"/>
              <a:ext cx="9376410" cy="6142355"/>
            </a:xfrm>
            <a:custGeom>
              <a:avLst/>
              <a:gdLst/>
              <a:ahLst/>
              <a:cxnLst/>
              <a:rect l="l" t="t" r="r" b="b"/>
              <a:pathLst>
                <a:path w="9376410" h="6142355">
                  <a:moveTo>
                    <a:pt x="4169088" y="12700"/>
                  </a:moveTo>
                  <a:lnTo>
                    <a:pt x="3591485" y="12700"/>
                  </a:lnTo>
                  <a:lnTo>
                    <a:pt x="3639359" y="0"/>
                  </a:lnTo>
                  <a:lnTo>
                    <a:pt x="4121214" y="0"/>
                  </a:lnTo>
                  <a:lnTo>
                    <a:pt x="4169088" y="12700"/>
                  </a:lnTo>
                  <a:close/>
                </a:path>
                <a:path w="9376410" h="6142355">
                  <a:moveTo>
                    <a:pt x="4359489" y="25400"/>
                  </a:moveTo>
                  <a:lnTo>
                    <a:pt x="3401084" y="25400"/>
                  </a:lnTo>
                  <a:lnTo>
                    <a:pt x="3448517" y="12700"/>
                  </a:lnTo>
                  <a:lnTo>
                    <a:pt x="4312056" y="12700"/>
                  </a:lnTo>
                  <a:lnTo>
                    <a:pt x="4359489" y="25400"/>
                  </a:lnTo>
                  <a:close/>
                </a:path>
                <a:path w="9376410" h="6142355">
                  <a:moveTo>
                    <a:pt x="4501092" y="38100"/>
                  </a:moveTo>
                  <a:lnTo>
                    <a:pt x="3259481" y="38100"/>
                  </a:lnTo>
                  <a:lnTo>
                    <a:pt x="3306565" y="25400"/>
                  </a:lnTo>
                  <a:lnTo>
                    <a:pt x="4454008" y="25400"/>
                  </a:lnTo>
                  <a:lnTo>
                    <a:pt x="4501092" y="38100"/>
                  </a:lnTo>
                  <a:close/>
                </a:path>
                <a:path w="9376410" h="6142355">
                  <a:moveTo>
                    <a:pt x="4594899" y="50800"/>
                  </a:moveTo>
                  <a:lnTo>
                    <a:pt x="3165674" y="50800"/>
                  </a:lnTo>
                  <a:lnTo>
                    <a:pt x="3212517" y="38100"/>
                  </a:lnTo>
                  <a:lnTo>
                    <a:pt x="4548056" y="38100"/>
                  </a:lnTo>
                  <a:lnTo>
                    <a:pt x="4594899" y="50800"/>
                  </a:lnTo>
                  <a:close/>
                </a:path>
                <a:path w="9376410" h="6142355">
                  <a:moveTo>
                    <a:pt x="4688213" y="63500"/>
                  </a:moveTo>
                  <a:lnTo>
                    <a:pt x="3072360" y="63500"/>
                  </a:lnTo>
                  <a:lnTo>
                    <a:pt x="3118955" y="50800"/>
                  </a:lnTo>
                  <a:lnTo>
                    <a:pt x="4641618" y="50800"/>
                  </a:lnTo>
                  <a:lnTo>
                    <a:pt x="4688213" y="63500"/>
                  </a:lnTo>
                  <a:close/>
                </a:path>
                <a:path w="9376410" h="6142355">
                  <a:moveTo>
                    <a:pt x="4781021" y="76200"/>
                  </a:moveTo>
                  <a:lnTo>
                    <a:pt x="2979552" y="76200"/>
                  </a:lnTo>
                  <a:lnTo>
                    <a:pt x="3025892" y="63500"/>
                  </a:lnTo>
                  <a:lnTo>
                    <a:pt x="4734681" y="63500"/>
                  </a:lnTo>
                  <a:lnTo>
                    <a:pt x="4781021" y="76200"/>
                  </a:lnTo>
                  <a:close/>
                </a:path>
                <a:path w="9376410" h="6142355">
                  <a:moveTo>
                    <a:pt x="4919255" y="101600"/>
                  </a:moveTo>
                  <a:lnTo>
                    <a:pt x="2841318" y="101600"/>
                  </a:lnTo>
                  <a:lnTo>
                    <a:pt x="2933342" y="76200"/>
                  </a:lnTo>
                  <a:lnTo>
                    <a:pt x="4827231" y="76200"/>
                  </a:lnTo>
                  <a:lnTo>
                    <a:pt x="4919255" y="101600"/>
                  </a:lnTo>
                  <a:close/>
                </a:path>
                <a:path w="9376410" h="6142355">
                  <a:moveTo>
                    <a:pt x="5146921" y="152400"/>
                  </a:moveTo>
                  <a:lnTo>
                    <a:pt x="2613652" y="152400"/>
                  </a:lnTo>
                  <a:lnTo>
                    <a:pt x="2795508" y="101600"/>
                  </a:lnTo>
                  <a:lnTo>
                    <a:pt x="4965065" y="101600"/>
                  </a:lnTo>
                  <a:lnTo>
                    <a:pt x="5146921" y="152400"/>
                  </a:lnTo>
                  <a:close/>
                </a:path>
                <a:path w="9376410" h="6142355">
                  <a:moveTo>
                    <a:pt x="9338647" y="6141801"/>
                  </a:moveTo>
                  <a:lnTo>
                    <a:pt x="0" y="6141801"/>
                  </a:lnTo>
                  <a:lnTo>
                    <a:pt x="0" y="1605775"/>
                  </a:lnTo>
                  <a:lnTo>
                    <a:pt x="25910" y="1574800"/>
                  </a:lnTo>
                  <a:lnTo>
                    <a:pt x="58036" y="1549400"/>
                  </a:lnTo>
                  <a:lnTo>
                    <a:pt x="90417" y="1511300"/>
                  </a:lnTo>
                  <a:lnTo>
                    <a:pt x="155934" y="1460500"/>
                  </a:lnTo>
                  <a:lnTo>
                    <a:pt x="189067" y="1422400"/>
                  </a:lnTo>
                  <a:lnTo>
                    <a:pt x="222447" y="1397000"/>
                  </a:lnTo>
                  <a:lnTo>
                    <a:pt x="256073" y="1358900"/>
                  </a:lnTo>
                  <a:lnTo>
                    <a:pt x="358409" y="1282700"/>
                  </a:lnTo>
                  <a:lnTo>
                    <a:pt x="393001" y="1244600"/>
                  </a:lnTo>
                  <a:lnTo>
                    <a:pt x="498194" y="1168400"/>
                  </a:lnTo>
                  <a:lnTo>
                    <a:pt x="533724" y="1130300"/>
                  </a:lnTo>
                  <a:lnTo>
                    <a:pt x="678134" y="1028700"/>
                  </a:lnTo>
                  <a:lnTo>
                    <a:pt x="863663" y="901700"/>
                  </a:lnTo>
                  <a:lnTo>
                    <a:pt x="1054569" y="774700"/>
                  </a:lnTo>
                  <a:lnTo>
                    <a:pt x="1093377" y="762000"/>
                  </a:lnTo>
                  <a:lnTo>
                    <a:pt x="1211022" y="685800"/>
                  </a:lnTo>
                  <a:lnTo>
                    <a:pt x="1250639" y="673100"/>
                  </a:lnTo>
                  <a:lnTo>
                    <a:pt x="1330465" y="622300"/>
                  </a:lnTo>
                  <a:lnTo>
                    <a:pt x="1370671" y="609600"/>
                  </a:lnTo>
                  <a:lnTo>
                    <a:pt x="1451660" y="558800"/>
                  </a:lnTo>
                  <a:lnTo>
                    <a:pt x="1492440" y="546100"/>
                  </a:lnTo>
                  <a:lnTo>
                    <a:pt x="1533407" y="520700"/>
                  </a:lnTo>
                  <a:lnTo>
                    <a:pt x="1574561" y="508000"/>
                  </a:lnTo>
                  <a:lnTo>
                    <a:pt x="1615899" y="482600"/>
                  </a:lnTo>
                  <a:lnTo>
                    <a:pt x="1657419" y="469900"/>
                  </a:lnTo>
                  <a:lnTo>
                    <a:pt x="1699121" y="444500"/>
                  </a:lnTo>
                  <a:lnTo>
                    <a:pt x="1783060" y="419100"/>
                  </a:lnTo>
                  <a:lnTo>
                    <a:pt x="1825295" y="393700"/>
                  </a:lnTo>
                  <a:lnTo>
                    <a:pt x="1910284" y="368300"/>
                  </a:lnTo>
                  <a:lnTo>
                    <a:pt x="1953036" y="342900"/>
                  </a:lnTo>
                  <a:lnTo>
                    <a:pt x="2125718" y="292100"/>
                  </a:lnTo>
                  <a:lnTo>
                    <a:pt x="2169298" y="266700"/>
                  </a:lnTo>
                  <a:lnTo>
                    <a:pt x="2568542" y="152400"/>
                  </a:lnTo>
                  <a:lnTo>
                    <a:pt x="5192030" y="152400"/>
                  </a:lnTo>
                  <a:lnTo>
                    <a:pt x="5591274" y="266700"/>
                  </a:lnTo>
                  <a:lnTo>
                    <a:pt x="5634855" y="292100"/>
                  </a:lnTo>
                  <a:lnTo>
                    <a:pt x="5807536" y="342900"/>
                  </a:lnTo>
                  <a:lnTo>
                    <a:pt x="5850288" y="368300"/>
                  </a:lnTo>
                  <a:lnTo>
                    <a:pt x="5935278" y="393700"/>
                  </a:lnTo>
                  <a:lnTo>
                    <a:pt x="5977512" y="419100"/>
                  </a:lnTo>
                  <a:lnTo>
                    <a:pt x="6061451" y="444500"/>
                  </a:lnTo>
                  <a:lnTo>
                    <a:pt x="6103153" y="469900"/>
                  </a:lnTo>
                  <a:lnTo>
                    <a:pt x="6144673" y="482600"/>
                  </a:lnTo>
                  <a:lnTo>
                    <a:pt x="6186011" y="508000"/>
                  </a:lnTo>
                  <a:lnTo>
                    <a:pt x="6227165" y="520700"/>
                  </a:lnTo>
                  <a:lnTo>
                    <a:pt x="6268132" y="546100"/>
                  </a:lnTo>
                  <a:lnTo>
                    <a:pt x="6308911" y="558800"/>
                  </a:lnTo>
                  <a:lnTo>
                    <a:pt x="6389900" y="609600"/>
                  </a:lnTo>
                  <a:lnTo>
                    <a:pt x="6430106" y="622300"/>
                  </a:lnTo>
                  <a:lnTo>
                    <a:pt x="6509932" y="673100"/>
                  </a:lnTo>
                  <a:lnTo>
                    <a:pt x="6549549" y="685800"/>
                  </a:lnTo>
                  <a:lnTo>
                    <a:pt x="6667194" y="762000"/>
                  </a:lnTo>
                  <a:lnTo>
                    <a:pt x="6706001" y="774700"/>
                  </a:lnTo>
                  <a:lnTo>
                    <a:pt x="6896907" y="901700"/>
                  </a:lnTo>
                  <a:lnTo>
                    <a:pt x="7082436" y="1028700"/>
                  </a:lnTo>
                  <a:lnTo>
                    <a:pt x="7226845" y="1130300"/>
                  </a:lnTo>
                  <a:lnTo>
                    <a:pt x="7262376" y="1168400"/>
                  </a:lnTo>
                  <a:lnTo>
                    <a:pt x="7367568" y="1244600"/>
                  </a:lnTo>
                  <a:lnTo>
                    <a:pt x="7402160" y="1282700"/>
                  </a:lnTo>
                  <a:lnTo>
                    <a:pt x="7504495" y="1358900"/>
                  </a:lnTo>
                  <a:lnTo>
                    <a:pt x="7538121" y="1397000"/>
                  </a:lnTo>
                  <a:lnTo>
                    <a:pt x="7571502" y="1422400"/>
                  </a:lnTo>
                  <a:lnTo>
                    <a:pt x="7604635" y="1460500"/>
                  </a:lnTo>
                  <a:lnTo>
                    <a:pt x="7670151" y="1511300"/>
                  </a:lnTo>
                  <a:lnTo>
                    <a:pt x="7702532" y="1549400"/>
                  </a:lnTo>
                  <a:lnTo>
                    <a:pt x="7734658" y="1574800"/>
                  </a:lnTo>
                  <a:lnTo>
                    <a:pt x="7766528" y="1612900"/>
                  </a:lnTo>
                  <a:lnTo>
                    <a:pt x="7798141" y="1638300"/>
                  </a:lnTo>
                  <a:lnTo>
                    <a:pt x="7829494" y="1676400"/>
                  </a:lnTo>
                  <a:lnTo>
                    <a:pt x="7860586" y="1701800"/>
                  </a:lnTo>
                  <a:lnTo>
                    <a:pt x="7891416" y="1739900"/>
                  </a:lnTo>
                  <a:lnTo>
                    <a:pt x="7921981" y="1765300"/>
                  </a:lnTo>
                  <a:lnTo>
                    <a:pt x="7952280" y="1803400"/>
                  </a:lnTo>
                  <a:lnTo>
                    <a:pt x="7982311" y="1841500"/>
                  </a:lnTo>
                  <a:lnTo>
                    <a:pt x="8012072" y="1866900"/>
                  </a:lnTo>
                  <a:lnTo>
                    <a:pt x="8041562" y="1905000"/>
                  </a:lnTo>
                  <a:lnTo>
                    <a:pt x="8070780" y="1943100"/>
                  </a:lnTo>
                  <a:lnTo>
                    <a:pt x="8099722" y="1968500"/>
                  </a:lnTo>
                  <a:lnTo>
                    <a:pt x="8128388" y="2006600"/>
                  </a:lnTo>
                  <a:lnTo>
                    <a:pt x="8156776" y="2044700"/>
                  </a:lnTo>
                  <a:lnTo>
                    <a:pt x="8184885" y="2082800"/>
                  </a:lnTo>
                  <a:lnTo>
                    <a:pt x="8212711" y="2108200"/>
                  </a:lnTo>
                  <a:lnTo>
                    <a:pt x="8240255" y="2146300"/>
                  </a:lnTo>
                  <a:lnTo>
                    <a:pt x="8267514" y="2184400"/>
                  </a:lnTo>
                  <a:lnTo>
                    <a:pt x="8294486" y="2222500"/>
                  </a:lnTo>
                  <a:lnTo>
                    <a:pt x="8321170" y="2260600"/>
                  </a:lnTo>
                  <a:lnTo>
                    <a:pt x="8347564" y="2298700"/>
                  </a:lnTo>
                  <a:lnTo>
                    <a:pt x="8373666" y="2324100"/>
                  </a:lnTo>
                  <a:lnTo>
                    <a:pt x="8399475" y="2362200"/>
                  </a:lnTo>
                  <a:lnTo>
                    <a:pt x="8424989" y="2400300"/>
                  </a:lnTo>
                  <a:lnTo>
                    <a:pt x="8450205" y="2438400"/>
                  </a:lnTo>
                  <a:lnTo>
                    <a:pt x="8475124" y="2476500"/>
                  </a:lnTo>
                  <a:lnTo>
                    <a:pt x="8499742" y="2514600"/>
                  </a:lnTo>
                  <a:lnTo>
                    <a:pt x="8524058" y="2552700"/>
                  </a:lnTo>
                  <a:lnTo>
                    <a:pt x="8548071" y="2590800"/>
                  </a:lnTo>
                  <a:lnTo>
                    <a:pt x="8571778" y="2628900"/>
                  </a:lnTo>
                  <a:lnTo>
                    <a:pt x="8595178" y="2667000"/>
                  </a:lnTo>
                  <a:lnTo>
                    <a:pt x="8618270" y="2705100"/>
                  </a:lnTo>
                  <a:lnTo>
                    <a:pt x="8641051" y="2743200"/>
                  </a:lnTo>
                  <a:lnTo>
                    <a:pt x="8663520" y="2781300"/>
                  </a:lnTo>
                  <a:lnTo>
                    <a:pt x="8685675" y="2832100"/>
                  </a:lnTo>
                  <a:lnTo>
                    <a:pt x="8707515" y="2870200"/>
                  </a:lnTo>
                  <a:lnTo>
                    <a:pt x="8729037" y="2908300"/>
                  </a:lnTo>
                  <a:lnTo>
                    <a:pt x="8750240" y="2946400"/>
                  </a:lnTo>
                  <a:lnTo>
                    <a:pt x="8771123" y="2984500"/>
                  </a:lnTo>
                  <a:lnTo>
                    <a:pt x="8791684" y="3022600"/>
                  </a:lnTo>
                  <a:lnTo>
                    <a:pt x="8811920" y="3073400"/>
                  </a:lnTo>
                  <a:lnTo>
                    <a:pt x="8831830" y="3111500"/>
                  </a:lnTo>
                  <a:lnTo>
                    <a:pt x="8851414" y="3149600"/>
                  </a:lnTo>
                  <a:lnTo>
                    <a:pt x="8870668" y="3187700"/>
                  </a:lnTo>
                  <a:lnTo>
                    <a:pt x="8889591" y="3225800"/>
                  </a:lnTo>
                  <a:lnTo>
                    <a:pt x="8908181" y="3276600"/>
                  </a:lnTo>
                  <a:lnTo>
                    <a:pt x="8926437" y="3314700"/>
                  </a:lnTo>
                  <a:lnTo>
                    <a:pt x="8944358" y="3352800"/>
                  </a:lnTo>
                  <a:lnTo>
                    <a:pt x="8961940" y="3403600"/>
                  </a:lnTo>
                  <a:lnTo>
                    <a:pt x="8979184" y="3441700"/>
                  </a:lnTo>
                  <a:lnTo>
                    <a:pt x="8996086" y="3479800"/>
                  </a:lnTo>
                  <a:lnTo>
                    <a:pt x="9012645" y="3530600"/>
                  </a:lnTo>
                  <a:lnTo>
                    <a:pt x="9028860" y="3568700"/>
                  </a:lnTo>
                  <a:lnTo>
                    <a:pt x="9044729" y="3606800"/>
                  </a:lnTo>
                  <a:lnTo>
                    <a:pt x="9060249" y="3657600"/>
                  </a:lnTo>
                  <a:lnTo>
                    <a:pt x="9075421" y="3695700"/>
                  </a:lnTo>
                  <a:lnTo>
                    <a:pt x="9090241" y="3746500"/>
                  </a:lnTo>
                  <a:lnTo>
                    <a:pt x="9104707" y="3784600"/>
                  </a:lnTo>
                  <a:lnTo>
                    <a:pt x="9118820" y="3822700"/>
                  </a:lnTo>
                  <a:lnTo>
                    <a:pt x="9132575" y="3873500"/>
                  </a:lnTo>
                  <a:lnTo>
                    <a:pt x="9145973" y="3911600"/>
                  </a:lnTo>
                  <a:lnTo>
                    <a:pt x="9159011" y="3962400"/>
                  </a:lnTo>
                  <a:lnTo>
                    <a:pt x="9171687" y="4000500"/>
                  </a:lnTo>
                  <a:lnTo>
                    <a:pt x="9184000" y="4051300"/>
                  </a:lnTo>
                  <a:lnTo>
                    <a:pt x="9195948" y="4089400"/>
                  </a:lnTo>
                  <a:lnTo>
                    <a:pt x="9207530" y="4140200"/>
                  </a:lnTo>
                  <a:lnTo>
                    <a:pt x="9218743" y="4178300"/>
                  </a:lnTo>
                  <a:lnTo>
                    <a:pt x="9229586" y="4229100"/>
                  </a:lnTo>
                  <a:lnTo>
                    <a:pt x="9240058" y="4279900"/>
                  </a:lnTo>
                  <a:lnTo>
                    <a:pt x="9250156" y="4318000"/>
                  </a:lnTo>
                  <a:lnTo>
                    <a:pt x="9259879" y="4368800"/>
                  </a:lnTo>
                  <a:lnTo>
                    <a:pt x="9269225" y="4406900"/>
                  </a:lnTo>
                  <a:lnTo>
                    <a:pt x="9278192" y="4457700"/>
                  </a:lnTo>
                  <a:lnTo>
                    <a:pt x="9286779" y="4508500"/>
                  </a:lnTo>
                  <a:lnTo>
                    <a:pt x="9294985" y="4546600"/>
                  </a:lnTo>
                  <a:lnTo>
                    <a:pt x="9302806" y="4597400"/>
                  </a:lnTo>
                  <a:lnTo>
                    <a:pt x="9310242" y="4635500"/>
                  </a:lnTo>
                  <a:lnTo>
                    <a:pt x="9317292" y="4686300"/>
                  </a:lnTo>
                  <a:lnTo>
                    <a:pt x="9323952" y="4737100"/>
                  </a:lnTo>
                  <a:lnTo>
                    <a:pt x="9330222" y="4775200"/>
                  </a:lnTo>
                  <a:lnTo>
                    <a:pt x="9336100" y="4826000"/>
                  </a:lnTo>
                  <a:lnTo>
                    <a:pt x="9341584" y="4876800"/>
                  </a:lnTo>
                  <a:lnTo>
                    <a:pt x="9346672" y="4927600"/>
                  </a:lnTo>
                  <a:lnTo>
                    <a:pt x="9351363" y="4965700"/>
                  </a:lnTo>
                  <a:lnTo>
                    <a:pt x="9355655" y="5016500"/>
                  </a:lnTo>
                  <a:lnTo>
                    <a:pt x="9359546" y="5067300"/>
                  </a:lnTo>
                  <a:lnTo>
                    <a:pt x="9363035" y="5105400"/>
                  </a:lnTo>
                  <a:lnTo>
                    <a:pt x="9366120" y="5156200"/>
                  </a:lnTo>
                  <a:lnTo>
                    <a:pt x="9368799" y="5207000"/>
                  </a:lnTo>
                  <a:lnTo>
                    <a:pt x="9371071" y="5257800"/>
                  </a:lnTo>
                  <a:lnTo>
                    <a:pt x="9372933" y="5308600"/>
                  </a:lnTo>
                  <a:lnTo>
                    <a:pt x="9374385" y="5346700"/>
                  </a:lnTo>
                  <a:lnTo>
                    <a:pt x="9375424" y="5397500"/>
                  </a:lnTo>
                  <a:lnTo>
                    <a:pt x="9376048" y="5448300"/>
                  </a:lnTo>
                  <a:lnTo>
                    <a:pt x="9376275" y="5499100"/>
                  </a:lnTo>
                  <a:lnTo>
                    <a:pt x="9376048" y="5549900"/>
                  </a:lnTo>
                  <a:lnTo>
                    <a:pt x="9375424" y="5588000"/>
                  </a:lnTo>
                  <a:lnTo>
                    <a:pt x="9374385" y="5638800"/>
                  </a:lnTo>
                  <a:lnTo>
                    <a:pt x="9372933" y="5689600"/>
                  </a:lnTo>
                  <a:lnTo>
                    <a:pt x="9371071" y="5740400"/>
                  </a:lnTo>
                  <a:lnTo>
                    <a:pt x="9368799" y="5778500"/>
                  </a:lnTo>
                  <a:lnTo>
                    <a:pt x="9366120" y="5829300"/>
                  </a:lnTo>
                  <a:lnTo>
                    <a:pt x="9363035" y="5880100"/>
                  </a:lnTo>
                  <a:lnTo>
                    <a:pt x="9359546" y="5930900"/>
                  </a:lnTo>
                  <a:lnTo>
                    <a:pt x="9355655" y="5969000"/>
                  </a:lnTo>
                  <a:lnTo>
                    <a:pt x="9351363" y="6019800"/>
                  </a:lnTo>
                  <a:lnTo>
                    <a:pt x="9346672" y="6070600"/>
                  </a:lnTo>
                  <a:lnTo>
                    <a:pt x="9341584" y="6121400"/>
                  </a:lnTo>
                  <a:lnTo>
                    <a:pt x="9338647" y="6141801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14163"/>
              <a:ext cx="9245172" cy="567283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691353" y="4303805"/>
              <a:ext cx="1448435" cy="295275"/>
            </a:xfrm>
            <a:custGeom>
              <a:avLst/>
              <a:gdLst/>
              <a:ahLst/>
              <a:cxnLst/>
              <a:rect l="l" t="t" r="r" b="b"/>
              <a:pathLst>
                <a:path w="1448434" h="295275">
                  <a:moveTo>
                    <a:pt x="160899" y="120086"/>
                  </a:moveTo>
                  <a:lnTo>
                    <a:pt x="127288" y="116958"/>
                  </a:lnTo>
                  <a:lnTo>
                    <a:pt x="100750" y="108960"/>
                  </a:lnTo>
                  <a:lnTo>
                    <a:pt x="79588" y="98169"/>
                  </a:lnTo>
                  <a:lnTo>
                    <a:pt x="48821" y="77839"/>
                  </a:lnTo>
                  <a:lnTo>
                    <a:pt x="35411" y="70874"/>
                  </a:lnTo>
                  <a:lnTo>
                    <a:pt x="19822" y="66304"/>
                  </a:lnTo>
                  <a:lnTo>
                    <a:pt x="0" y="64662"/>
                  </a:lnTo>
                  <a:lnTo>
                    <a:pt x="0" y="0"/>
                  </a:lnTo>
                  <a:lnTo>
                    <a:pt x="33610" y="3127"/>
                  </a:lnTo>
                  <a:lnTo>
                    <a:pt x="60147" y="11125"/>
                  </a:lnTo>
                  <a:lnTo>
                    <a:pt x="81308" y="21915"/>
                  </a:lnTo>
                  <a:lnTo>
                    <a:pt x="112077" y="42246"/>
                  </a:lnTo>
                  <a:lnTo>
                    <a:pt x="125488" y="49212"/>
                  </a:lnTo>
                  <a:lnTo>
                    <a:pt x="141077" y="53782"/>
                  </a:lnTo>
                  <a:lnTo>
                    <a:pt x="160899" y="55424"/>
                  </a:lnTo>
                  <a:lnTo>
                    <a:pt x="1448118" y="55424"/>
                  </a:lnTo>
                  <a:lnTo>
                    <a:pt x="1448118" y="64662"/>
                  </a:lnTo>
                  <a:lnTo>
                    <a:pt x="321775" y="64662"/>
                  </a:lnTo>
                  <a:lnTo>
                    <a:pt x="301956" y="66304"/>
                  </a:lnTo>
                  <a:lnTo>
                    <a:pt x="286371" y="70874"/>
                  </a:lnTo>
                  <a:lnTo>
                    <a:pt x="272964" y="77839"/>
                  </a:lnTo>
                  <a:lnTo>
                    <a:pt x="242200" y="98169"/>
                  </a:lnTo>
                  <a:lnTo>
                    <a:pt x="221041" y="108960"/>
                  </a:lnTo>
                  <a:lnTo>
                    <a:pt x="194506" y="116958"/>
                  </a:lnTo>
                  <a:lnTo>
                    <a:pt x="160899" y="120086"/>
                  </a:lnTo>
                  <a:close/>
                </a:path>
                <a:path w="1448434" h="295275">
                  <a:moveTo>
                    <a:pt x="482652" y="55424"/>
                  </a:moveTo>
                  <a:lnTo>
                    <a:pt x="160899" y="55424"/>
                  </a:lnTo>
                  <a:lnTo>
                    <a:pt x="180718" y="53782"/>
                  </a:lnTo>
                  <a:lnTo>
                    <a:pt x="196304" y="49212"/>
                  </a:lnTo>
                  <a:lnTo>
                    <a:pt x="209711" y="42246"/>
                  </a:lnTo>
                  <a:lnTo>
                    <a:pt x="240477" y="21915"/>
                  </a:lnTo>
                  <a:lnTo>
                    <a:pt x="261637" y="11125"/>
                  </a:lnTo>
                  <a:lnTo>
                    <a:pt x="288171" y="3127"/>
                  </a:lnTo>
                  <a:lnTo>
                    <a:pt x="321775" y="0"/>
                  </a:lnTo>
                  <a:lnTo>
                    <a:pt x="355379" y="3127"/>
                  </a:lnTo>
                  <a:lnTo>
                    <a:pt x="381914" y="11125"/>
                  </a:lnTo>
                  <a:lnTo>
                    <a:pt x="403074" y="21915"/>
                  </a:lnTo>
                  <a:lnTo>
                    <a:pt x="433840" y="42246"/>
                  </a:lnTo>
                  <a:lnTo>
                    <a:pt x="447248" y="49212"/>
                  </a:lnTo>
                  <a:lnTo>
                    <a:pt x="462834" y="53782"/>
                  </a:lnTo>
                  <a:lnTo>
                    <a:pt x="482652" y="55424"/>
                  </a:lnTo>
                  <a:close/>
                </a:path>
                <a:path w="1448434" h="295275">
                  <a:moveTo>
                    <a:pt x="804457" y="55424"/>
                  </a:moveTo>
                  <a:lnTo>
                    <a:pt x="482652" y="55424"/>
                  </a:lnTo>
                  <a:lnTo>
                    <a:pt x="502476" y="53782"/>
                  </a:lnTo>
                  <a:lnTo>
                    <a:pt x="518066" y="49212"/>
                  </a:lnTo>
                  <a:lnTo>
                    <a:pt x="531476" y="42246"/>
                  </a:lnTo>
                  <a:lnTo>
                    <a:pt x="562246" y="21915"/>
                  </a:lnTo>
                  <a:lnTo>
                    <a:pt x="583407" y="11125"/>
                  </a:lnTo>
                  <a:lnTo>
                    <a:pt x="609944" y="3127"/>
                  </a:lnTo>
                  <a:lnTo>
                    <a:pt x="643554" y="0"/>
                  </a:lnTo>
                  <a:lnTo>
                    <a:pt x="677165" y="3127"/>
                  </a:lnTo>
                  <a:lnTo>
                    <a:pt x="703702" y="11125"/>
                  </a:lnTo>
                  <a:lnTo>
                    <a:pt x="724864" y="21915"/>
                  </a:lnTo>
                  <a:lnTo>
                    <a:pt x="755632" y="42246"/>
                  </a:lnTo>
                  <a:lnTo>
                    <a:pt x="769042" y="49212"/>
                  </a:lnTo>
                  <a:lnTo>
                    <a:pt x="784632" y="53782"/>
                  </a:lnTo>
                  <a:lnTo>
                    <a:pt x="804457" y="55424"/>
                  </a:lnTo>
                  <a:close/>
                </a:path>
                <a:path w="1448434" h="295275">
                  <a:moveTo>
                    <a:pt x="1126267" y="55424"/>
                  </a:moveTo>
                  <a:lnTo>
                    <a:pt x="804457" y="55424"/>
                  </a:lnTo>
                  <a:lnTo>
                    <a:pt x="824279" y="53782"/>
                  </a:lnTo>
                  <a:lnTo>
                    <a:pt x="839869" y="49212"/>
                  </a:lnTo>
                  <a:lnTo>
                    <a:pt x="853281" y="42246"/>
                  </a:lnTo>
                  <a:lnTo>
                    <a:pt x="884051" y="21915"/>
                  </a:lnTo>
                  <a:lnTo>
                    <a:pt x="905213" y="11125"/>
                  </a:lnTo>
                  <a:lnTo>
                    <a:pt x="931751" y="3127"/>
                  </a:lnTo>
                  <a:lnTo>
                    <a:pt x="965364" y="0"/>
                  </a:lnTo>
                  <a:lnTo>
                    <a:pt x="998971" y="3127"/>
                  </a:lnTo>
                  <a:lnTo>
                    <a:pt x="1025510" y="11125"/>
                  </a:lnTo>
                  <a:lnTo>
                    <a:pt x="1046673" y="21915"/>
                  </a:lnTo>
                  <a:lnTo>
                    <a:pt x="1077443" y="42246"/>
                  </a:lnTo>
                  <a:lnTo>
                    <a:pt x="1090853" y="49212"/>
                  </a:lnTo>
                  <a:lnTo>
                    <a:pt x="1106442" y="53782"/>
                  </a:lnTo>
                  <a:lnTo>
                    <a:pt x="1126267" y="55424"/>
                  </a:lnTo>
                  <a:close/>
                </a:path>
                <a:path w="1448434" h="295275">
                  <a:moveTo>
                    <a:pt x="1448118" y="55424"/>
                  </a:moveTo>
                  <a:lnTo>
                    <a:pt x="1126267" y="55424"/>
                  </a:lnTo>
                  <a:lnTo>
                    <a:pt x="1146095" y="53782"/>
                  </a:lnTo>
                  <a:lnTo>
                    <a:pt x="1161689" y="49212"/>
                  </a:lnTo>
                  <a:lnTo>
                    <a:pt x="1175104" y="42246"/>
                  </a:lnTo>
                  <a:lnTo>
                    <a:pt x="1205876" y="21915"/>
                  </a:lnTo>
                  <a:lnTo>
                    <a:pt x="1227040" y="11125"/>
                  </a:lnTo>
                  <a:lnTo>
                    <a:pt x="1253580" y="3127"/>
                  </a:lnTo>
                  <a:lnTo>
                    <a:pt x="1287192" y="0"/>
                  </a:lnTo>
                  <a:lnTo>
                    <a:pt x="1320806" y="3127"/>
                  </a:lnTo>
                  <a:lnTo>
                    <a:pt x="1347347" y="11125"/>
                  </a:lnTo>
                  <a:lnTo>
                    <a:pt x="1368511" y="21915"/>
                  </a:lnTo>
                  <a:lnTo>
                    <a:pt x="1399285" y="42246"/>
                  </a:lnTo>
                  <a:lnTo>
                    <a:pt x="1412697" y="49212"/>
                  </a:lnTo>
                  <a:lnTo>
                    <a:pt x="1428290" y="53782"/>
                  </a:lnTo>
                  <a:lnTo>
                    <a:pt x="1448118" y="55424"/>
                  </a:lnTo>
                  <a:close/>
                </a:path>
                <a:path w="1448434" h="295275">
                  <a:moveTo>
                    <a:pt x="482652" y="120086"/>
                  </a:moveTo>
                  <a:lnTo>
                    <a:pt x="449045" y="116958"/>
                  </a:lnTo>
                  <a:lnTo>
                    <a:pt x="422510" y="108960"/>
                  </a:lnTo>
                  <a:lnTo>
                    <a:pt x="401351" y="98169"/>
                  </a:lnTo>
                  <a:lnTo>
                    <a:pt x="370587" y="77839"/>
                  </a:lnTo>
                  <a:lnTo>
                    <a:pt x="357180" y="70874"/>
                  </a:lnTo>
                  <a:lnTo>
                    <a:pt x="341593" y="66304"/>
                  </a:lnTo>
                  <a:lnTo>
                    <a:pt x="321775" y="64662"/>
                  </a:lnTo>
                  <a:lnTo>
                    <a:pt x="643554" y="64662"/>
                  </a:lnTo>
                  <a:lnTo>
                    <a:pt x="623732" y="66304"/>
                  </a:lnTo>
                  <a:lnTo>
                    <a:pt x="608143" y="70874"/>
                  </a:lnTo>
                  <a:lnTo>
                    <a:pt x="594734" y="77839"/>
                  </a:lnTo>
                  <a:lnTo>
                    <a:pt x="563966" y="98169"/>
                  </a:lnTo>
                  <a:lnTo>
                    <a:pt x="542804" y="108960"/>
                  </a:lnTo>
                  <a:lnTo>
                    <a:pt x="516264" y="116958"/>
                  </a:lnTo>
                  <a:lnTo>
                    <a:pt x="482652" y="120086"/>
                  </a:lnTo>
                  <a:close/>
                </a:path>
                <a:path w="1448434" h="295275">
                  <a:moveTo>
                    <a:pt x="804457" y="120086"/>
                  </a:moveTo>
                  <a:lnTo>
                    <a:pt x="770844" y="116958"/>
                  </a:lnTo>
                  <a:lnTo>
                    <a:pt x="744305" y="108960"/>
                  </a:lnTo>
                  <a:lnTo>
                    <a:pt x="723144" y="98169"/>
                  </a:lnTo>
                  <a:lnTo>
                    <a:pt x="692377" y="77839"/>
                  </a:lnTo>
                  <a:lnTo>
                    <a:pt x="678966" y="70874"/>
                  </a:lnTo>
                  <a:lnTo>
                    <a:pt x="663377" y="66304"/>
                  </a:lnTo>
                  <a:lnTo>
                    <a:pt x="643554" y="64662"/>
                  </a:lnTo>
                  <a:lnTo>
                    <a:pt x="965364" y="64662"/>
                  </a:lnTo>
                  <a:lnTo>
                    <a:pt x="945539" y="66304"/>
                  </a:lnTo>
                  <a:lnTo>
                    <a:pt x="929949" y="70874"/>
                  </a:lnTo>
                  <a:lnTo>
                    <a:pt x="916539" y="77839"/>
                  </a:lnTo>
                  <a:lnTo>
                    <a:pt x="885771" y="98169"/>
                  </a:lnTo>
                  <a:lnTo>
                    <a:pt x="864609" y="108960"/>
                  </a:lnTo>
                  <a:lnTo>
                    <a:pt x="838069" y="116958"/>
                  </a:lnTo>
                  <a:lnTo>
                    <a:pt x="804457" y="120086"/>
                  </a:lnTo>
                  <a:close/>
                </a:path>
                <a:path w="1448434" h="295275">
                  <a:moveTo>
                    <a:pt x="1126267" y="120086"/>
                  </a:moveTo>
                  <a:lnTo>
                    <a:pt x="1092655" y="116958"/>
                  </a:lnTo>
                  <a:lnTo>
                    <a:pt x="1066116" y="108960"/>
                  </a:lnTo>
                  <a:lnTo>
                    <a:pt x="1044954" y="98169"/>
                  </a:lnTo>
                  <a:lnTo>
                    <a:pt x="1014185" y="77839"/>
                  </a:lnTo>
                  <a:lnTo>
                    <a:pt x="1000777" y="70874"/>
                  </a:lnTo>
                  <a:lnTo>
                    <a:pt x="985188" y="66304"/>
                  </a:lnTo>
                  <a:lnTo>
                    <a:pt x="965364" y="64662"/>
                  </a:lnTo>
                  <a:lnTo>
                    <a:pt x="1287192" y="64662"/>
                  </a:lnTo>
                  <a:lnTo>
                    <a:pt x="1267365" y="66304"/>
                  </a:lnTo>
                  <a:lnTo>
                    <a:pt x="1251773" y="70874"/>
                  </a:lnTo>
                  <a:lnTo>
                    <a:pt x="1238360" y="77839"/>
                  </a:lnTo>
                  <a:lnTo>
                    <a:pt x="1207588" y="98169"/>
                  </a:lnTo>
                  <a:lnTo>
                    <a:pt x="1186423" y="108960"/>
                  </a:lnTo>
                  <a:lnTo>
                    <a:pt x="1159882" y="116958"/>
                  </a:lnTo>
                  <a:lnTo>
                    <a:pt x="1126267" y="120086"/>
                  </a:lnTo>
                  <a:close/>
                </a:path>
                <a:path w="1448434" h="295275">
                  <a:moveTo>
                    <a:pt x="1448118" y="120086"/>
                  </a:moveTo>
                  <a:lnTo>
                    <a:pt x="1414505" y="116958"/>
                  </a:lnTo>
                  <a:lnTo>
                    <a:pt x="1387964" y="108960"/>
                  </a:lnTo>
                  <a:lnTo>
                    <a:pt x="1366799" y="98169"/>
                  </a:lnTo>
                  <a:lnTo>
                    <a:pt x="1336029" y="77839"/>
                  </a:lnTo>
                  <a:lnTo>
                    <a:pt x="1322616" y="70874"/>
                  </a:lnTo>
                  <a:lnTo>
                    <a:pt x="1307022" y="66304"/>
                  </a:lnTo>
                  <a:lnTo>
                    <a:pt x="1287192" y="64662"/>
                  </a:lnTo>
                  <a:lnTo>
                    <a:pt x="1448118" y="64662"/>
                  </a:lnTo>
                  <a:lnTo>
                    <a:pt x="1448118" y="120086"/>
                  </a:lnTo>
                  <a:close/>
                </a:path>
                <a:path w="1448434" h="295275">
                  <a:moveTo>
                    <a:pt x="197590" y="295274"/>
                  </a:moveTo>
                  <a:lnTo>
                    <a:pt x="124204" y="295274"/>
                  </a:lnTo>
                  <a:lnTo>
                    <a:pt x="100750" y="288205"/>
                  </a:lnTo>
                  <a:lnTo>
                    <a:pt x="79588" y="277415"/>
                  </a:lnTo>
                  <a:lnTo>
                    <a:pt x="48821" y="257085"/>
                  </a:lnTo>
                  <a:lnTo>
                    <a:pt x="35411" y="250120"/>
                  </a:lnTo>
                  <a:lnTo>
                    <a:pt x="19822" y="245549"/>
                  </a:lnTo>
                  <a:lnTo>
                    <a:pt x="0" y="243907"/>
                  </a:lnTo>
                  <a:lnTo>
                    <a:pt x="0" y="179245"/>
                  </a:lnTo>
                  <a:lnTo>
                    <a:pt x="33610" y="182373"/>
                  </a:lnTo>
                  <a:lnTo>
                    <a:pt x="60147" y="190371"/>
                  </a:lnTo>
                  <a:lnTo>
                    <a:pt x="81308" y="201161"/>
                  </a:lnTo>
                  <a:lnTo>
                    <a:pt x="112077" y="221492"/>
                  </a:lnTo>
                  <a:lnTo>
                    <a:pt x="125488" y="228458"/>
                  </a:lnTo>
                  <a:lnTo>
                    <a:pt x="141076" y="233028"/>
                  </a:lnTo>
                  <a:lnTo>
                    <a:pt x="160899" y="234670"/>
                  </a:lnTo>
                  <a:lnTo>
                    <a:pt x="1448118" y="234670"/>
                  </a:lnTo>
                  <a:lnTo>
                    <a:pt x="1448118" y="243907"/>
                  </a:lnTo>
                  <a:lnTo>
                    <a:pt x="321774" y="243907"/>
                  </a:lnTo>
                  <a:lnTo>
                    <a:pt x="301956" y="245549"/>
                  </a:lnTo>
                  <a:lnTo>
                    <a:pt x="286370" y="250120"/>
                  </a:lnTo>
                  <a:lnTo>
                    <a:pt x="272963" y="257085"/>
                  </a:lnTo>
                  <a:lnTo>
                    <a:pt x="242200" y="277415"/>
                  </a:lnTo>
                  <a:lnTo>
                    <a:pt x="221041" y="288205"/>
                  </a:lnTo>
                  <a:lnTo>
                    <a:pt x="197590" y="295274"/>
                  </a:lnTo>
                  <a:close/>
                </a:path>
                <a:path w="1448434" h="295275">
                  <a:moveTo>
                    <a:pt x="482652" y="234670"/>
                  </a:moveTo>
                  <a:lnTo>
                    <a:pt x="160899" y="234670"/>
                  </a:lnTo>
                  <a:lnTo>
                    <a:pt x="180718" y="233028"/>
                  </a:lnTo>
                  <a:lnTo>
                    <a:pt x="196304" y="228458"/>
                  </a:lnTo>
                  <a:lnTo>
                    <a:pt x="209711" y="221492"/>
                  </a:lnTo>
                  <a:lnTo>
                    <a:pt x="240477" y="201161"/>
                  </a:lnTo>
                  <a:lnTo>
                    <a:pt x="261636" y="190371"/>
                  </a:lnTo>
                  <a:lnTo>
                    <a:pt x="288171" y="182373"/>
                  </a:lnTo>
                  <a:lnTo>
                    <a:pt x="321774" y="179245"/>
                  </a:lnTo>
                  <a:lnTo>
                    <a:pt x="355378" y="182373"/>
                  </a:lnTo>
                  <a:lnTo>
                    <a:pt x="381914" y="190371"/>
                  </a:lnTo>
                  <a:lnTo>
                    <a:pt x="403074" y="201161"/>
                  </a:lnTo>
                  <a:lnTo>
                    <a:pt x="433840" y="221492"/>
                  </a:lnTo>
                  <a:lnTo>
                    <a:pt x="447249" y="228458"/>
                  </a:lnTo>
                  <a:lnTo>
                    <a:pt x="462834" y="233028"/>
                  </a:lnTo>
                  <a:lnTo>
                    <a:pt x="482652" y="234670"/>
                  </a:lnTo>
                  <a:close/>
                </a:path>
                <a:path w="1448434" h="295275">
                  <a:moveTo>
                    <a:pt x="804457" y="234670"/>
                  </a:moveTo>
                  <a:lnTo>
                    <a:pt x="482652" y="234670"/>
                  </a:lnTo>
                  <a:lnTo>
                    <a:pt x="502476" y="233028"/>
                  </a:lnTo>
                  <a:lnTo>
                    <a:pt x="518066" y="228458"/>
                  </a:lnTo>
                  <a:lnTo>
                    <a:pt x="531476" y="221492"/>
                  </a:lnTo>
                  <a:lnTo>
                    <a:pt x="562244" y="201161"/>
                  </a:lnTo>
                  <a:lnTo>
                    <a:pt x="583405" y="190371"/>
                  </a:lnTo>
                  <a:lnTo>
                    <a:pt x="609943" y="182373"/>
                  </a:lnTo>
                  <a:lnTo>
                    <a:pt x="643554" y="179245"/>
                  </a:lnTo>
                  <a:lnTo>
                    <a:pt x="677165" y="182373"/>
                  </a:lnTo>
                  <a:lnTo>
                    <a:pt x="703702" y="190371"/>
                  </a:lnTo>
                  <a:lnTo>
                    <a:pt x="724862" y="201161"/>
                  </a:lnTo>
                  <a:lnTo>
                    <a:pt x="755629" y="221492"/>
                  </a:lnTo>
                  <a:lnTo>
                    <a:pt x="769039" y="228458"/>
                  </a:lnTo>
                  <a:lnTo>
                    <a:pt x="784630" y="233028"/>
                  </a:lnTo>
                  <a:lnTo>
                    <a:pt x="804457" y="234670"/>
                  </a:lnTo>
                  <a:close/>
                </a:path>
                <a:path w="1448434" h="295275">
                  <a:moveTo>
                    <a:pt x="1126262" y="234670"/>
                  </a:moveTo>
                  <a:lnTo>
                    <a:pt x="804457" y="234670"/>
                  </a:lnTo>
                  <a:lnTo>
                    <a:pt x="824279" y="233028"/>
                  </a:lnTo>
                  <a:lnTo>
                    <a:pt x="839869" y="228458"/>
                  </a:lnTo>
                  <a:lnTo>
                    <a:pt x="853281" y="221492"/>
                  </a:lnTo>
                  <a:lnTo>
                    <a:pt x="884052" y="201161"/>
                  </a:lnTo>
                  <a:lnTo>
                    <a:pt x="905213" y="190371"/>
                  </a:lnTo>
                  <a:lnTo>
                    <a:pt x="931750" y="182373"/>
                  </a:lnTo>
                  <a:lnTo>
                    <a:pt x="965359" y="179245"/>
                  </a:lnTo>
                  <a:lnTo>
                    <a:pt x="998969" y="182373"/>
                  </a:lnTo>
                  <a:lnTo>
                    <a:pt x="1025508" y="190371"/>
                  </a:lnTo>
                  <a:lnTo>
                    <a:pt x="1046671" y="201161"/>
                  </a:lnTo>
                  <a:lnTo>
                    <a:pt x="1077443" y="221492"/>
                  </a:lnTo>
                  <a:lnTo>
                    <a:pt x="1090852" y="228458"/>
                  </a:lnTo>
                  <a:lnTo>
                    <a:pt x="1106440" y="233028"/>
                  </a:lnTo>
                  <a:lnTo>
                    <a:pt x="1126262" y="234670"/>
                  </a:lnTo>
                  <a:close/>
                </a:path>
                <a:path w="1448434" h="295275">
                  <a:moveTo>
                    <a:pt x="1448118" y="234670"/>
                  </a:moveTo>
                  <a:lnTo>
                    <a:pt x="1126262" y="234670"/>
                  </a:lnTo>
                  <a:lnTo>
                    <a:pt x="1146093" y="233028"/>
                  </a:lnTo>
                  <a:lnTo>
                    <a:pt x="1161689" y="228458"/>
                  </a:lnTo>
                  <a:lnTo>
                    <a:pt x="1175104" y="221492"/>
                  </a:lnTo>
                  <a:lnTo>
                    <a:pt x="1205876" y="201161"/>
                  </a:lnTo>
                  <a:lnTo>
                    <a:pt x="1227039" y="190371"/>
                  </a:lnTo>
                  <a:lnTo>
                    <a:pt x="1253579" y="182373"/>
                  </a:lnTo>
                  <a:lnTo>
                    <a:pt x="1287192" y="179245"/>
                  </a:lnTo>
                  <a:lnTo>
                    <a:pt x="1320806" y="182373"/>
                  </a:lnTo>
                  <a:lnTo>
                    <a:pt x="1347347" y="190371"/>
                  </a:lnTo>
                  <a:lnTo>
                    <a:pt x="1368511" y="201161"/>
                  </a:lnTo>
                  <a:lnTo>
                    <a:pt x="1399283" y="221492"/>
                  </a:lnTo>
                  <a:lnTo>
                    <a:pt x="1412696" y="228458"/>
                  </a:lnTo>
                  <a:lnTo>
                    <a:pt x="1428289" y="233028"/>
                  </a:lnTo>
                  <a:lnTo>
                    <a:pt x="1448118" y="234670"/>
                  </a:lnTo>
                  <a:close/>
                </a:path>
                <a:path w="1448434" h="295275">
                  <a:moveTo>
                    <a:pt x="519348" y="295274"/>
                  </a:moveTo>
                  <a:lnTo>
                    <a:pt x="445961" y="295274"/>
                  </a:lnTo>
                  <a:lnTo>
                    <a:pt x="422510" y="288205"/>
                  </a:lnTo>
                  <a:lnTo>
                    <a:pt x="401351" y="277415"/>
                  </a:lnTo>
                  <a:lnTo>
                    <a:pt x="370586" y="257085"/>
                  </a:lnTo>
                  <a:lnTo>
                    <a:pt x="357178" y="250120"/>
                  </a:lnTo>
                  <a:lnTo>
                    <a:pt x="341592" y="245549"/>
                  </a:lnTo>
                  <a:lnTo>
                    <a:pt x="321774" y="243907"/>
                  </a:lnTo>
                  <a:lnTo>
                    <a:pt x="643554" y="243907"/>
                  </a:lnTo>
                  <a:lnTo>
                    <a:pt x="623732" y="245549"/>
                  </a:lnTo>
                  <a:lnTo>
                    <a:pt x="608143" y="250120"/>
                  </a:lnTo>
                  <a:lnTo>
                    <a:pt x="594734" y="257085"/>
                  </a:lnTo>
                  <a:lnTo>
                    <a:pt x="563964" y="277415"/>
                  </a:lnTo>
                  <a:lnTo>
                    <a:pt x="542801" y="288205"/>
                  </a:lnTo>
                  <a:lnTo>
                    <a:pt x="519348" y="295274"/>
                  </a:lnTo>
                  <a:close/>
                </a:path>
                <a:path w="1448434" h="295275">
                  <a:moveTo>
                    <a:pt x="841156" y="295274"/>
                  </a:moveTo>
                  <a:lnTo>
                    <a:pt x="767759" y="295274"/>
                  </a:lnTo>
                  <a:lnTo>
                    <a:pt x="744305" y="288205"/>
                  </a:lnTo>
                  <a:lnTo>
                    <a:pt x="723144" y="277415"/>
                  </a:lnTo>
                  <a:lnTo>
                    <a:pt x="692376" y="257085"/>
                  </a:lnTo>
                  <a:lnTo>
                    <a:pt x="678965" y="250120"/>
                  </a:lnTo>
                  <a:lnTo>
                    <a:pt x="663376" y="245549"/>
                  </a:lnTo>
                  <a:lnTo>
                    <a:pt x="643554" y="243907"/>
                  </a:lnTo>
                  <a:lnTo>
                    <a:pt x="965364" y="243907"/>
                  </a:lnTo>
                  <a:lnTo>
                    <a:pt x="945539" y="245549"/>
                  </a:lnTo>
                  <a:lnTo>
                    <a:pt x="929949" y="250120"/>
                  </a:lnTo>
                  <a:lnTo>
                    <a:pt x="916539" y="257085"/>
                  </a:lnTo>
                  <a:lnTo>
                    <a:pt x="885772" y="277415"/>
                  </a:lnTo>
                  <a:lnTo>
                    <a:pt x="864610" y="288205"/>
                  </a:lnTo>
                  <a:lnTo>
                    <a:pt x="841156" y="295274"/>
                  </a:lnTo>
                  <a:close/>
                </a:path>
                <a:path w="1448434" h="295275">
                  <a:moveTo>
                    <a:pt x="1162967" y="295274"/>
                  </a:moveTo>
                  <a:lnTo>
                    <a:pt x="1089570" y="295274"/>
                  </a:lnTo>
                  <a:lnTo>
                    <a:pt x="1066116" y="288205"/>
                  </a:lnTo>
                  <a:lnTo>
                    <a:pt x="1044954" y="277415"/>
                  </a:lnTo>
                  <a:lnTo>
                    <a:pt x="1014185" y="257085"/>
                  </a:lnTo>
                  <a:lnTo>
                    <a:pt x="1000777" y="250120"/>
                  </a:lnTo>
                  <a:lnTo>
                    <a:pt x="985188" y="245549"/>
                  </a:lnTo>
                  <a:lnTo>
                    <a:pt x="965364" y="243907"/>
                  </a:lnTo>
                  <a:lnTo>
                    <a:pt x="1287192" y="243907"/>
                  </a:lnTo>
                  <a:lnTo>
                    <a:pt x="1267365" y="245549"/>
                  </a:lnTo>
                  <a:lnTo>
                    <a:pt x="1251773" y="250120"/>
                  </a:lnTo>
                  <a:lnTo>
                    <a:pt x="1238360" y="257085"/>
                  </a:lnTo>
                  <a:lnTo>
                    <a:pt x="1207589" y="277415"/>
                  </a:lnTo>
                  <a:lnTo>
                    <a:pt x="1186424" y="288205"/>
                  </a:lnTo>
                  <a:lnTo>
                    <a:pt x="1162967" y="295274"/>
                  </a:lnTo>
                  <a:close/>
                </a:path>
                <a:path w="1448434" h="295275">
                  <a:moveTo>
                    <a:pt x="1448118" y="295274"/>
                  </a:moveTo>
                  <a:lnTo>
                    <a:pt x="1411420" y="295274"/>
                  </a:lnTo>
                  <a:lnTo>
                    <a:pt x="1387964" y="288205"/>
                  </a:lnTo>
                  <a:lnTo>
                    <a:pt x="1366799" y="277415"/>
                  </a:lnTo>
                  <a:lnTo>
                    <a:pt x="1336029" y="257085"/>
                  </a:lnTo>
                  <a:lnTo>
                    <a:pt x="1322616" y="250120"/>
                  </a:lnTo>
                  <a:lnTo>
                    <a:pt x="1307022" y="245549"/>
                  </a:lnTo>
                  <a:lnTo>
                    <a:pt x="1287192" y="243907"/>
                  </a:lnTo>
                  <a:lnTo>
                    <a:pt x="1448118" y="243907"/>
                  </a:lnTo>
                  <a:lnTo>
                    <a:pt x="1448118" y="295274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033378" y="2683821"/>
            <a:ext cx="1448435" cy="295275"/>
          </a:xfrm>
          <a:custGeom>
            <a:avLst/>
            <a:gdLst/>
            <a:ahLst/>
            <a:cxnLst/>
            <a:rect l="l" t="t" r="r" b="b"/>
            <a:pathLst>
              <a:path w="1448435" h="295275">
                <a:moveTo>
                  <a:pt x="160899" y="120086"/>
                </a:moveTo>
                <a:lnTo>
                  <a:pt x="127288" y="116958"/>
                </a:lnTo>
                <a:lnTo>
                  <a:pt x="100750" y="108960"/>
                </a:lnTo>
                <a:lnTo>
                  <a:pt x="79588" y="98169"/>
                </a:lnTo>
                <a:lnTo>
                  <a:pt x="48821" y="77839"/>
                </a:lnTo>
                <a:lnTo>
                  <a:pt x="35411" y="70874"/>
                </a:lnTo>
                <a:lnTo>
                  <a:pt x="19822" y="66304"/>
                </a:lnTo>
                <a:lnTo>
                  <a:pt x="0" y="64662"/>
                </a:lnTo>
                <a:lnTo>
                  <a:pt x="0" y="0"/>
                </a:lnTo>
                <a:lnTo>
                  <a:pt x="33610" y="3127"/>
                </a:lnTo>
                <a:lnTo>
                  <a:pt x="60147" y="11125"/>
                </a:lnTo>
                <a:lnTo>
                  <a:pt x="81308" y="21915"/>
                </a:lnTo>
                <a:lnTo>
                  <a:pt x="112077" y="42246"/>
                </a:lnTo>
                <a:lnTo>
                  <a:pt x="125488" y="49212"/>
                </a:lnTo>
                <a:lnTo>
                  <a:pt x="141077" y="53782"/>
                </a:lnTo>
                <a:lnTo>
                  <a:pt x="160899" y="55424"/>
                </a:lnTo>
                <a:lnTo>
                  <a:pt x="1448118" y="55424"/>
                </a:lnTo>
                <a:lnTo>
                  <a:pt x="1448118" y="64662"/>
                </a:lnTo>
                <a:lnTo>
                  <a:pt x="321775" y="64662"/>
                </a:lnTo>
                <a:lnTo>
                  <a:pt x="301956" y="66304"/>
                </a:lnTo>
                <a:lnTo>
                  <a:pt x="286371" y="70874"/>
                </a:lnTo>
                <a:lnTo>
                  <a:pt x="272964" y="77839"/>
                </a:lnTo>
                <a:lnTo>
                  <a:pt x="242200" y="98169"/>
                </a:lnTo>
                <a:lnTo>
                  <a:pt x="221041" y="108960"/>
                </a:lnTo>
                <a:lnTo>
                  <a:pt x="194506" y="116958"/>
                </a:lnTo>
                <a:lnTo>
                  <a:pt x="160899" y="120086"/>
                </a:lnTo>
                <a:close/>
              </a:path>
              <a:path w="1448435" h="295275">
                <a:moveTo>
                  <a:pt x="482652" y="55424"/>
                </a:moveTo>
                <a:lnTo>
                  <a:pt x="160899" y="55424"/>
                </a:lnTo>
                <a:lnTo>
                  <a:pt x="180718" y="53782"/>
                </a:lnTo>
                <a:lnTo>
                  <a:pt x="196304" y="49212"/>
                </a:lnTo>
                <a:lnTo>
                  <a:pt x="209711" y="42246"/>
                </a:lnTo>
                <a:lnTo>
                  <a:pt x="240477" y="21915"/>
                </a:lnTo>
                <a:lnTo>
                  <a:pt x="261637" y="11125"/>
                </a:lnTo>
                <a:lnTo>
                  <a:pt x="288171" y="3127"/>
                </a:lnTo>
                <a:lnTo>
                  <a:pt x="321775" y="0"/>
                </a:lnTo>
                <a:lnTo>
                  <a:pt x="355379" y="3127"/>
                </a:lnTo>
                <a:lnTo>
                  <a:pt x="381914" y="11125"/>
                </a:lnTo>
                <a:lnTo>
                  <a:pt x="403074" y="21915"/>
                </a:lnTo>
                <a:lnTo>
                  <a:pt x="433840" y="42246"/>
                </a:lnTo>
                <a:lnTo>
                  <a:pt x="447248" y="49212"/>
                </a:lnTo>
                <a:lnTo>
                  <a:pt x="462834" y="53782"/>
                </a:lnTo>
                <a:lnTo>
                  <a:pt x="482652" y="55424"/>
                </a:lnTo>
                <a:close/>
              </a:path>
              <a:path w="1448435" h="295275">
                <a:moveTo>
                  <a:pt x="804457" y="55424"/>
                </a:moveTo>
                <a:lnTo>
                  <a:pt x="482652" y="55424"/>
                </a:lnTo>
                <a:lnTo>
                  <a:pt x="502476" y="53782"/>
                </a:lnTo>
                <a:lnTo>
                  <a:pt x="518066" y="49212"/>
                </a:lnTo>
                <a:lnTo>
                  <a:pt x="531476" y="42246"/>
                </a:lnTo>
                <a:lnTo>
                  <a:pt x="562246" y="21915"/>
                </a:lnTo>
                <a:lnTo>
                  <a:pt x="583407" y="11125"/>
                </a:lnTo>
                <a:lnTo>
                  <a:pt x="609944" y="3127"/>
                </a:lnTo>
                <a:lnTo>
                  <a:pt x="643554" y="0"/>
                </a:lnTo>
                <a:lnTo>
                  <a:pt x="677165" y="3127"/>
                </a:lnTo>
                <a:lnTo>
                  <a:pt x="703702" y="11125"/>
                </a:lnTo>
                <a:lnTo>
                  <a:pt x="724864" y="21915"/>
                </a:lnTo>
                <a:lnTo>
                  <a:pt x="755632" y="42246"/>
                </a:lnTo>
                <a:lnTo>
                  <a:pt x="769042" y="49212"/>
                </a:lnTo>
                <a:lnTo>
                  <a:pt x="784632" y="53782"/>
                </a:lnTo>
                <a:lnTo>
                  <a:pt x="804457" y="55424"/>
                </a:lnTo>
                <a:close/>
              </a:path>
              <a:path w="1448435" h="295275">
                <a:moveTo>
                  <a:pt x="1126267" y="55424"/>
                </a:moveTo>
                <a:lnTo>
                  <a:pt x="804457" y="55424"/>
                </a:lnTo>
                <a:lnTo>
                  <a:pt x="824279" y="53782"/>
                </a:lnTo>
                <a:lnTo>
                  <a:pt x="839869" y="49212"/>
                </a:lnTo>
                <a:lnTo>
                  <a:pt x="853281" y="42246"/>
                </a:lnTo>
                <a:lnTo>
                  <a:pt x="884051" y="21915"/>
                </a:lnTo>
                <a:lnTo>
                  <a:pt x="905213" y="11125"/>
                </a:lnTo>
                <a:lnTo>
                  <a:pt x="931751" y="3127"/>
                </a:lnTo>
                <a:lnTo>
                  <a:pt x="965364" y="0"/>
                </a:lnTo>
                <a:lnTo>
                  <a:pt x="998971" y="3127"/>
                </a:lnTo>
                <a:lnTo>
                  <a:pt x="1025510" y="11125"/>
                </a:lnTo>
                <a:lnTo>
                  <a:pt x="1046673" y="21915"/>
                </a:lnTo>
                <a:lnTo>
                  <a:pt x="1077443" y="42246"/>
                </a:lnTo>
                <a:lnTo>
                  <a:pt x="1090853" y="49212"/>
                </a:lnTo>
                <a:lnTo>
                  <a:pt x="1106442" y="53782"/>
                </a:lnTo>
                <a:lnTo>
                  <a:pt x="1126267" y="55424"/>
                </a:lnTo>
                <a:close/>
              </a:path>
              <a:path w="1448435" h="295275">
                <a:moveTo>
                  <a:pt x="1448118" y="55424"/>
                </a:moveTo>
                <a:lnTo>
                  <a:pt x="1126267" y="55424"/>
                </a:lnTo>
                <a:lnTo>
                  <a:pt x="1146095" y="53782"/>
                </a:lnTo>
                <a:lnTo>
                  <a:pt x="1161689" y="49212"/>
                </a:lnTo>
                <a:lnTo>
                  <a:pt x="1175104" y="42246"/>
                </a:lnTo>
                <a:lnTo>
                  <a:pt x="1205876" y="21915"/>
                </a:lnTo>
                <a:lnTo>
                  <a:pt x="1227040" y="11125"/>
                </a:lnTo>
                <a:lnTo>
                  <a:pt x="1253580" y="3127"/>
                </a:lnTo>
                <a:lnTo>
                  <a:pt x="1287192" y="0"/>
                </a:lnTo>
                <a:lnTo>
                  <a:pt x="1320806" y="3127"/>
                </a:lnTo>
                <a:lnTo>
                  <a:pt x="1347347" y="11125"/>
                </a:lnTo>
                <a:lnTo>
                  <a:pt x="1368511" y="21915"/>
                </a:lnTo>
                <a:lnTo>
                  <a:pt x="1399285" y="42246"/>
                </a:lnTo>
                <a:lnTo>
                  <a:pt x="1412697" y="49212"/>
                </a:lnTo>
                <a:lnTo>
                  <a:pt x="1428290" y="53782"/>
                </a:lnTo>
                <a:lnTo>
                  <a:pt x="1448118" y="55424"/>
                </a:lnTo>
                <a:close/>
              </a:path>
              <a:path w="1448435" h="295275">
                <a:moveTo>
                  <a:pt x="482652" y="120086"/>
                </a:moveTo>
                <a:lnTo>
                  <a:pt x="449045" y="116958"/>
                </a:lnTo>
                <a:lnTo>
                  <a:pt x="422510" y="108960"/>
                </a:lnTo>
                <a:lnTo>
                  <a:pt x="401351" y="98169"/>
                </a:lnTo>
                <a:lnTo>
                  <a:pt x="370587" y="77839"/>
                </a:lnTo>
                <a:lnTo>
                  <a:pt x="357180" y="70874"/>
                </a:lnTo>
                <a:lnTo>
                  <a:pt x="341593" y="66304"/>
                </a:lnTo>
                <a:lnTo>
                  <a:pt x="321775" y="64662"/>
                </a:lnTo>
                <a:lnTo>
                  <a:pt x="643554" y="64662"/>
                </a:lnTo>
                <a:lnTo>
                  <a:pt x="623732" y="66304"/>
                </a:lnTo>
                <a:lnTo>
                  <a:pt x="608143" y="70874"/>
                </a:lnTo>
                <a:lnTo>
                  <a:pt x="594734" y="77839"/>
                </a:lnTo>
                <a:lnTo>
                  <a:pt x="563966" y="98169"/>
                </a:lnTo>
                <a:lnTo>
                  <a:pt x="542804" y="108960"/>
                </a:lnTo>
                <a:lnTo>
                  <a:pt x="516264" y="116958"/>
                </a:lnTo>
                <a:lnTo>
                  <a:pt x="482652" y="120086"/>
                </a:lnTo>
                <a:close/>
              </a:path>
              <a:path w="1448435" h="295275">
                <a:moveTo>
                  <a:pt x="804457" y="120086"/>
                </a:moveTo>
                <a:lnTo>
                  <a:pt x="770844" y="116958"/>
                </a:lnTo>
                <a:lnTo>
                  <a:pt x="744305" y="108960"/>
                </a:lnTo>
                <a:lnTo>
                  <a:pt x="723144" y="98169"/>
                </a:lnTo>
                <a:lnTo>
                  <a:pt x="692377" y="77839"/>
                </a:lnTo>
                <a:lnTo>
                  <a:pt x="678966" y="70874"/>
                </a:lnTo>
                <a:lnTo>
                  <a:pt x="663377" y="66304"/>
                </a:lnTo>
                <a:lnTo>
                  <a:pt x="643554" y="64662"/>
                </a:lnTo>
                <a:lnTo>
                  <a:pt x="965364" y="64662"/>
                </a:lnTo>
                <a:lnTo>
                  <a:pt x="945539" y="66304"/>
                </a:lnTo>
                <a:lnTo>
                  <a:pt x="929949" y="70874"/>
                </a:lnTo>
                <a:lnTo>
                  <a:pt x="916539" y="77839"/>
                </a:lnTo>
                <a:lnTo>
                  <a:pt x="885771" y="98169"/>
                </a:lnTo>
                <a:lnTo>
                  <a:pt x="864609" y="108960"/>
                </a:lnTo>
                <a:lnTo>
                  <a:pt x="838069" y="116958"/>
                </a:lnTo>
                <a:lnTo>
                  <a:pt x="804457" y="120086"/>
                </a:lnTo>
                <a:close/>
              </a:path>
              <a:path w="1448435" h="295275">
                <a:moveTo>
                  <a:pt x="1126267" y="120086"/>
                </a:moveTo>
                <a:lnTo>
                  <a:pt x="1092655" y="116958"/>
                </a:lnTo>
                <a:lnTo>
                  <a:pt x="1066116" y="108960"/>
                </a:lnTo>
                <a:lnTo>
                  <a:pt x="1044954" y="98169"/>
                </a:lnTo>
                <a:lnTo>
                  <a:pt x="1014185" y="77839"/>
                </a:lnTo>
                <a:lnTo>
                  <a:pt x="1000777" y="70874"/>
                </a:lnTo>
                <a:lnTo>
                  <a:pt x="985188" y="66304"/>
                </a:lnTo>
                <a:lnTo>
                  <a:pt x="965364" y="64662"/>
                </a:lnTo>
                <a:lnTo>
                  <a:pt x="1287192" y="64662"/>
                </a:lnTo>
                <a:lnTo>
                  <a:pt x="1267365" y="66304"/>
                </a:lnTo>
                <a:lnTo>
                  <a:pt x="1251773" y="70874"/>
                </a:lnTo>
                <a:lnTo>
                  <a:pt x="1238360" y="77839"/>
                </a:lnTo>
                <a:lnTo>
                  <a:pt x="1207588" y="98169"/>
                </a:lnTo>
                <a:lnTo>
                  <a:pt x="1186423" y="108960"/>
                </a:lnTo>
                <a:lnTo>
                  <a:pt x="1159882" y="116958"/>
                </a:lnTo>
                <a:lnTo>
                  <a:pt x="1126267" y="120086"/>
                </a:lnTo>
                <a:close/>
              </a:path>
              <a:path w="1448435" h="295275">
                <a:moveTo>
                  <a:pt x="1448118" y="120086"/>
                </a:moveTo>
                <a:lnTo>
                  <a:pt x="1414505" y="116958"/>
                </a:lnTo>
                <a:lnTo>
                  <a:pt x="1387964" y="108960"/>
                </a:lnTo>
                <a:lnTo>
                  <a:pt x="1366799" y="98169"/>
                </a:lnTo>
                <a:lnTo>
                  <a:pt x="1336029" y="77839"/>
                </a:lnTo>
                <a:lnTo>
                  <a:pt x="1322616" y="70874"/>
                </a:lnTo>
                <a:lnTo>
                  <a:pt x="1307022" y="66304"/>
                </a:lnTo>
                <a:lnTo>
                  <a:pt x="1287192" y="64662"/>
                </a:lnTo>
                <a:lnTo>
                  <a:pt x="1448118" y="64662"/>
                </a:lnTo>
                <a:lnTo>
                  <a:pt x="1448118" y="120086"/>
                </a:lnTo>
                <a:close/>
              </a:path>
              <a:path w="1448435" h="295275">
                <a:moveTo>
                  <a:pt x="197590" y="295274"/>
                </a:moveTo>
                <a:lnTo>
                  <a:pt x="124204" y="295274"/>
                </a:lnTo>
                <a:lnTo>
                  <a:pt x="100750" y="288205"/>
                </a:lnTo>
                <a:lnTo>
                  <a:pt x="79588" y="277415"/>
                </a:lnTo>
                <a:lnTo>
                  <a:pt x="48821" y="257085"/>
                </a:lnTo>
                <a:lnTo>
                  <a:pt x="35411" y="250120"/>
                </a:lnTo>
                <a:lnTo>
                  <a:pt x="19822" y="245549"/>
                </a:lnTo>
                <a:lnTo>
                  <a:pt x="0" y="243907"/>
                </a:lnTo>
                <a:lnTo>
                  <a:pt x="0" y="179245"/>
                </a:lnTo>
                <a:lnTo>
                  <a:pt x="33610" y="182373"/>
                </a:lnTo>
                <a:lnTo>
                  <a:pt x="60147" y="190371"/>
                </a:lnTo>
                <a:lnTo>
                  <a:pt x="81308" y="201161"/>
                </a:lnTo>
                <a:lnTo>
                  <a:pt x="112077" y="221492"/>
                </a:lnTo>
                <a:lnTo>
                  <a:pt x="125488" y="228458"/>
                </a:lnTo>
                <a:lnTo>
                  <a:pt x="141076" y="233028"/>
                </a:lnTo>
                <a:lnTo>
                  <a:pt x="160899" y="234670"/>
                </a:lnTo>
                <a:lnTo>
                  <a:pt x="1448118" y="234670"/>
                </a:lnTo>
                <a:lnTo>
                  <a:pt x="1448118" y="243907"/>
                </a:lnTo>
                <a:lnTo>
                  <a:pt x="321774" y="243907"/>
                </a:lnTo>
                <a:lnTo>
                  <a:pt x="301956" y="245549"/>
                </a:lnTo>
                <a:lnTo>
                  <a:pt x="286370" y="250120"/>
                </a:lnTo>
                <a:lnTo>
                  <a:pt x="272963" y="257085"/>
                </a:lnTo>
                <a:lnTo>
                  <a:pt x="242200" y="277415"/>
                </a:lnTo>
                <a:lnTo>
                  <a:pt x="221041" y="288205"/>
                </a:lnTo>
                <a:lnTo>
                  <a:pt x="197590" y="295274"/>
                </a:lnTo>
                <a:close/>
              </a:path>
              <a:path w="1448435" h="295275">
                <a:moveTo>
                  <a:pt x="482652" y="234670"/>
                </a:moveTo>
                <a:lnTo>
                  <a:pt x="160899" y="234670"/>
                </a:lnTo>
                <a:lnTo>
                  <a:pt x="180718" y="233028"/>
                </a:lnTo>
                <a:lnTo>
                  <a:pt x="196304" y="228458"/>
                </a:lnTo>
                <a:lnTo>
                  <a:pt x="209711" y="221492"/>
                </a:lnTo>
                <a:lnTo>
                  <a:pt x="240477" y="201161"/>
                </a:lnTo>
                <a:lnTo>
                  <a:pt x="261636" y="190371"/>
                </a:lnTo>
                <a:lnTo>
                  <a:pt x="288171" y="182373"/>
                </a:lnTo>
                <a:lnTo>
                  <a:pt x="321774" y="179245"/>
                </a:lnTo>
                <a:lnTo>
                  <a:pt x="355378" y="182373"/>
                </a:lnTo>
                <a:lnTo>
                  <a:pt x="381914" y="190371"/>
                </a:lnTo>
                <a:lnTo>
                  <a:pt x="403074" y="201161"/>
                </a:lnTo>
                <a:lnTo>
                  <a:pt x="433840" y="221492"/>
                </a:lnTo>
                <a:lnTo>
                  <a:pt x="447249" y="228458"/>
                </a:lnTo>
                <a:lnTo>
                  <a:pt x="462834" y="233028"/>
                </a:lnTo>
                <a:lnTo>
                  <a:pt x="482652" y="234670"/>
                </a:lnTo>
                <a:close/>
              </a:path>
              <a:path w="1448435" h="295275">
                <a:moveTo>
                  <a:pt x="804457" y="234670"/>
                </a:moveTo>
                <a:lnTo>
                  <a:pt x="482652" y="234670"/>
                </a:lnTo>
                <a:lnTo>
                  <a:pt x="502476" y="233028"/>
                </a:lnTo>
                <a:lnTo>
                  <a:pt x="518066" y="228458"/>
                </a:lnTo>
                <a:lnTo>
                  <a:pt x="531476" y="221492"/>
                </a:lnTo>
                <a:lnTo>
                  <a:pt x="562244" y="201161"/>
                </a:lnTo>
                <a:lnTo>
                  <a:pt x="583405" y="190371"/>
                </a:lnTo>
                <a:lnTo>
                  <a:pt x="609943" y="182373"/>
                </a:lnTo>
                <a:lnTo>
                  <a:pt x="643554" y="179245"/>
                </a:lnTo>
                <a:lnTo>
                  <a:pt x="677165" y="182373"/>
                </a:lnTo>
                <a:lnTo>
                  <a:pt x="703702" y="190371"/>
                </a:lnTo>
                <a:lnTo>
                  <a:pt x="724862" y="201161"/>
                </a:lnTo>
                <a:lnTo>
                  <a:pt x="755629" y="221492"/>
                </a:lnTo>
                <a:lnTo>
                  <a:pt x="769039" y="228458"/>
                </a:lnTo>
                <a:lnTo>
                  <a:pt x="784630" y="233028"/>
                </a:lnTo>
                <a:lnTo>
                  <a:pt x="804457" y="234670"/>
                </a:lnTo>
                <a:close/>
              </a:path>
              <a:path w="1448435" h="295275">
                <a:moveTo>
                  <a:pt x="1126262" y="234670"/>
                </a:moveTo>
                <a:lnTo>
                  <a:pt x="804457" y="234670"/>
                </a:lnTo>
                <a:lnTo>
                  <a:pt x="824279" y="233028"/>
                </a:lnTo>
                <a:lnTo>
                  <a:pt x="839869" y="228458"/>
                </a:lnTo>
                <a:lnTo>
                  <a:pt x="853281" y="221492"/>
                </a:lnTo>
                <a:lnTo>
                  <a:pt x="884052" y="201161"/>
                </a:lnTo>
                <a:lnTo>
                  <a:pt x="905213" y="190371"/>
                </a:lnTo>
                <a:lnTo>
                  <a:pt x="931750" y="182373"/>
                </a:lnTo>
                <a:lnTo>
                  <a:pt x="965359" y="179245"/>
                </a:lnTo>
                <a:lnTo>
                  <a:pt x="998969" y="182373"/>
                </a:lnTo>
                <a:lnTo>
                  <a:pt x="1025508" y="190371"/>
                </a:lnTo>
                <a:lnTo>
                  <a:pt x="1046671" y="201161"/>
                </a:lnTo>
                <a:lnTo>
                  <a:pt x="1077443" y="221492"/>
                </a:lnTo>
                <a:lnTo>
                  <a:pt x="1090852" y="228458"/>
                </a:lnTo>
                <a:lnTo>
                  <a:pt x="1106440" y="233028"/>
                </a:lnTo>
                <a:lnTo>
                  <a:pt x="1126262" y="234670"/>
                </a:lnTo>
                <a:close/>
              </a:path>
              <a:path w="1448435" h="295275">
                <a:moveTo>
                  <a:pt x="1448118" y="234670"/>
                </a:moveTo>
                <a:lnTo>
                  <a:pt x="1126262" y="234670"/>
                </a:lnTo>
                <a:lnTo>
                  <a:pt x="1146093" y="233028"/>
                </a:lnTo>
                <a:lnTo>
                  <a:pt x="1161689" y="228458"/>
                </a:lnTo>
                <a:lnTo>
                  <a:pt x="1175104" y="221492"/>
                </a:lnTo>
                <a:lnTo>
                  <a:pt x="1205876" y="201161"/>
                </a:lnTo>
                <a:lnTo>
                  <a:pt x="1227039" y="190371"/>
                </a:lnTo>
                <a:lnTo>
                  <a:pt x="1253579" y="182373"/>
                </a:lnTo>
                <a:lnTo>
                  <a:pt x="1287192" y="179245"/>
                </a:lnTo>
                <a:lnTo>
                  <a:pt x="1320806" y="182373"/>
                </a:lnTo>
                <a:lnTo>
                  <a:pt x="1347347" y="190371"/>
                </a:lnTo>
                <a:lnTo>
                  <a:pt x="1368511" y="201161"/>
                </a:lnTo>
                <a:lnTo>
                  <a:pt x="1399283" y="221492"/>
                </a:lnTo>
                <a:lnTo>
                  <a:pt x="1412696" y="228458"/>
                </a:lnTo>
                <a:lnTo>
                  <a:pt x="1428289" y="233028"/>
                </a:lnTo>
                <a:lnTo>
                  <a:pt x="1448118" y="234670"/>
                </a:lnTo>
                <a:close/>
              </a:path>
              <a:path w="1448435" h="295275">
                <a:moveTo>
                  <a:pt x="519348" y="295274"/>
                </a:moveTo>
                <a:lnTo>
                  <a:pt x="445961" y="295274"/>
                </a:lnTo>
                <a:lnTo>
                  <a:pt x="422510" y="288205"/>
                </a:lnTo>
                <a:lnTo>
                  <a:pt x="401351" y="277415"/>
                </a:lnTo>
                <a:lnTo>
                  <a:pt x="370586" y="257085"/>
                </a:lnTo>
                <a:lnTo>
                  <a:pt x="357178" y="250120"/>
                </a:lnTo>
                <a:lnTo>
                  <a:pt x="341592" y="245549"/>
                </a:lnTo>
                <a:lnTo>
                  <a:pt x="321774" y="243907"/>
                </a:lnTo>
                <a:lnTo>
                  <a:pt x="643554" y="243907"/>
                </a:lnTo>
                <a:lnTo>
                  <a:pt x="623732" y="245549"/>
                </a:lnTo>
                <a:lnTo>
                  <a:pt x="608143" y="250120"/>
                </a:lnTo>
                <a:lnTo>
                  <a:pt x="594734" y="257085"/>
                </a:lnTo>
                <a:lnTo>
                  <a:pt x="563964" y="277415"/>
                </a:lnTo>
                <a:lnTo>
                  <a:pt x="542801" y="288205"/>
                </a:lnTo>
                <a:lnTo>
                  <a:pt x="519348" y="295274"/>
                </a:lnTo>
                <a:close/>
              </a:path>
              <a:path w="1448435" h="295275">
                <a:moveTo>
                  <a:pt x="841156" y="295274"/>
                </a:moveTo>
                <a:lnTo>
                  <a:pt x="767759" y="295274"/>
                </a:lnTo>
                <a:lnTo>
                  <a:pt x="744305" y="288205"/>
                </a:lnTo>
                <a:lnTo>
                  <a:pt x="723144" y="277415"/>
                </a:lnTo>
                <a:lnTo>
                  <a:pt x="692376" y="257085"/>
                </a:lnTo>
                <a:lnTo>
                  <a:pt x="678965" y="250120"/>
                </a:lnTo>
                <a:lnTo>
                  <a:pt x="663376" y="245549"/>
                </a:lnTo>
                <a:lnTo>
                  <a:pt x="643554" y="243907"/>
                </a:lnTo>
                <a:lnTo>
                  <a:pt x="965364" y="243907"/>
                </a:lnTo>
                <a:lnTo>
                  <a:pt x="945539" y="245549"/>
                </a:lnTo>
                <a:lnTo>
                  <a:pt x="929949" y="250120"/>
                </a:lnTo>
                <a:lnTo>
                  <a:pt x="916539" y="257085"/>
                </a:lnTo>
                <a:lnTo>
                  <a:pt x="885772" y="277415"/>
                </a:lnTo>
                <a:lnTo>
                  <a:pt x="864610" y="288205"/>
                </a:lnTo>
                <a:lnTo>
                  <a:pt x="841156" y="295274"/>
                </a:lnTo>
                <a:close/>
              </a:path>
              <a:path w="1448435" h="295275">
                <a:moveTo>
                  <a:pt x="1162967" y="295274"/>
                </a:moveTo>
                <a:lnTo>
                  <a:pt x="1089570" y="295274"/>
                </a:lnTo>
                <a:lnTo>
                  <a:pt x="1066116" y="288205"/>
                </a:lnTo>
                <a:lnTo>
                  <a:pt x="1044954" y="277415"/>
                </a:lnTo>
                <a:lnTo>
                  <a:pt x="1014185" y="257085"/>
                </a:lnTo>
                <a:lnTo>
                  <a:pt x="1000777" y="250120"/>
                </a:lnTo>
                <a:lnTo>
                  <a:pt x="985188" y="245549"/>
                </a:lnTo>
                <a:lnTo>
                  <a:pt x="965364" y="243907"/>
                </a:lnTo>
                <a:lnTo>
                  <a:pt x="1287192" y="243907"/>
                </a:lnTo>
                <a:lnTo>
                  <a:pt x="1267365" y="245549"/>
                </a:lnTo>
                <a:lnTo>
                  <a:pt x="1251773" y="250120"/>
                </a:lnTo>
                <a:lnTo>
                  <a:pt x="1238360" y="257085"/>
                </a:lnTo>
                <a:lnTo>
                  <a:pt x="1207589" y="277415"/>
                </a:lnTo>
                <a:lnTo>
                  <a:pt x="1186424" y="288205"/>
                </a:lnTo>
                <a:lnTo>
                  <a:pt x="1162967" y="295274"/>
                </a:lnTo>
                <a:close/>
              </a:path>
              <a:path w="1448435" h="295275">
                <a:moveTo>
                  <a:pt x="1448118" y="295274"/>
                </a:moveTo>
                <a:lnTo>
                  <a:pt x="1411420" y="295274"/>
                </a:lnTo>
                <a:lnTo>
                  <a:pt x="1387964" y="288205"/>
                </a:lnTo>
                <a:lnTo>
                  <a:pt x="1366799" y="277415"/>
                </a:lnTo>
                <a:lnTo>
                  <a:pt x="1336029" y="257085"/>
                </a:lnTo>
                <a:lnTo>
                  <a:pt x="1322616" y="250120"/>
                </a:lnTo>
                <a:lnTo>
                  <a:pt x="1307022" y="245549"/>
                </a:lnTo>
                <a:lnTo>
                  <a:pt x="1287192" y="243907"/>
                </a:lnTo>
                <a:lnTo>
                  <a:pt x="1448118" y="243907"/>
                </a:lnTo>
                <a:lnTo>
                  <a:pt x="1448118" y="295274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087905" y="9335475"/>
            <a:ext cx="1903095" cy="951865"/>
          </a:xfrm>
          <a:custGeom>
            <a:avLst/>
            <a:gdLst/>
            <a:ahLst/>
            <a:cxnLst/>
            <a:rect l="l" t="t" r="r" b="b"/>
            <a:pathLst>
              <a:path w="1903095" h="951865">
                <a:moveTo>
                  <a:pt x="1903079" y="951525"/>
                </a:moveTo>
                <a:lnTo>
                  <a:pt x="0" y="951524"/>
                </a:lnTo>
                <a:lnTo>
                  <a:pt x="1164" y="904034"/>
                </a:lnTo>
                <a:lnTo>
                  <a:pt x="4621" y="857147"/>
                </a:lnTo>
                <a:lnTo>
                  <a:pt x="10317" y="810916"/>
                </a:lnTo>
                <a:lnTo>
                  <a:pt x="18196" y="765398"/>
                </a:lnTo>
                <a:lnTo>
                  <a:pt x="28204" y="720645"/>
                </a:lnTo>
                <a:lnTo>
                  <a:pt x="40287" y="676714"/>
                </a:lnTo>
                <a:lnTo>
                  <a:pt x="54390" y="633657"/>
                </a:lnTo>
                <a:lnTo>
                  <a:pt x="70458" y="591531"/>
                </a:lnTo>
                <a:lnTo>
                  <a:pt x="88438" y="550388"/>
                </a:lnTo>
                <a:lnTo>
                  <a:pt x="108274" y="510285"/>
                </a:lnTo>
                <a:lnTo>
                  <a:pt x="129912" y="471274"/>
                </a:lnTo>
                <a:lnTo>
                  <a:pt x="153298" y="433412"/>
                </a:lnTo>
                <a:lnTo>
                  <a:pt x="178376" y="396752"/>
                </a:lnTo>
                <a:lnTo>
                  <a:pt x="205094" y="361349"/>
                </a:lnTo>
                <a:lnTo>
                  <a:pt x="233395" y="327257"/>
                </a:lnTo>
                <a:lnTo>
                  <a:pt x="263225" y="294531"/>
                </a:lnTo>
                <a:lnTo>
                  <a:pt x="294531" y="263225"/>
                </a:lnTo>
                <a:lnTo>
                  <a:pt x="327257" y="233395"/>
                </a:lnTo>
                <a:lnTo>
                  <a:pt x="361349" y="205094"/>
                </a:lnTo>
                <a:lnTo>
                  <a:pt x="396752" y="178376"/>
                </a:lnTo>
                <a:lnTo>
                  <a:pt x="433412" y="153298"/>
                </a:lnTo>
                <a:lnTo>
                  <a:pt x="471274" y="129912"/>
                </a:lnTo>
                <a:lnTo>
                  <a:pt x="510285" y="108274"/>
                </a:lnTo>
                <a:lnTo>
                  <a:pt x="550388" y="88438"/>
                </a:lnTo>
                <a:lnTo>
                  <a:pt x="591531" y="70458"/>
                </a:lnTo>
                <a:lnTo>
                  <a:pt x="633657" y="54390"/>
                </a:lnTo>
                <a:lnTo>
                  <a:pt x="676714" y="40287"/>
                </a:lnTo>
                <a:lnTo>
                  <a:pt x="720645" y="28204"/>
                </a:lnTo>
                <a:lnTo>
                  <a:pt x="765398" y="18196"/>
                </a:lnTo>
                <a:lnTo>
                  <a:pt x="810916" y="10317"/>
                </a:lnTo>
                <a:lnTo>
                  <a:pt x="857147" y="4621"/>
                </a:lnTo>
                <a:lnTo>
                  <a:pt x="904034" y="1164"/>
                </a:lnTo>
                <a:lnTo>
                  <a:pt x="951524" y="0"/>
                </a:lnTo>
                <a:lnTo>
                  <a:pt x="999017" y="1164"/>
                </a:lnTo>
                <a:lnTo>
                  <a:pt x="1045907" y="4621"/>
                </a:lnTo>
                <a:lnTo>
                  <a:pt x="1092139" y="10317"/>
                </a:lnTo>
                <a:lnTo>
                  <a:pt x="1137660" y="18196"/>
                </a:lnTo>
                <a:lnTo>
                  <a:pt x="1182415" y="28204"/>
                </a:lnTo>
                <a:lnTo>
                  <a:pt x="1226348" y="40287"/>
                </a:lnTo>
                <a:lnTo>
                  <a:pt x="1269406" y="54390"/>
                </a:lnTo>
                <a:lnTo>
                  <a:pt x="1311535" y="70458"/>
                </a:lnTo>
                <a:lnTo>
                  <a:pt x="1352679" y="88438"/>
                </a:lnTo>
                <a:lnTo>
                  <a:pt x="1392784" y="108274"/>
                </a:lnTo>
                <a:lnTo>
                  <a:pt x="1431795" y="129912"/>
                </a:lnTo>
                <a:lnTo>
                  <a:pt x="1469659" y="153298"/>
                </a:lnTo>
                <a:lnTo>
                  <a:pt x="1506320" y="178376"/>
                </a:lnTo>
                <a:lnTo>
                  <a:pt x="1541724" y="205094"/>
                </a:lnTo>
                <a:lnTo>
                  <a:pt x="1575817" y="233395"/>
                </a:lnTo>
                <a:lnTo>
                  <a:pt x="1608544" y="263225"/>
                </a:lnTo>
                <a:lnTo>
                  <a:pt x="1639850" y="294531"/>
                </a:lnTo>
                <a:lnTo>
                  <a:pt x="1669681" y="327257"/>
                </a:lnTo>
                <a:lnTo>
                  <a:pt x="1697983" y="361349"/>
                </a:lnTo>
                <a:lnTo>
                  <a:pt x="1724700" y="396752"/>
                </a:lnTo>
                <a:lnTo>
                  <a:pt x="1749780" y="433412"/>
                </a:lnTo>
                <a:lnTo>
                  <a:pt x="1773166" y="471274"/>
                </a:lnTo>
                <a:lnTo>
                  <a:pt x="1794804" y="510285"/>
                </a:lnTo>
                <a:lnTo>
                  <a:pt x="1814640" y="550388"/>
                </a:lnTo>
                <a:lnTo>
                  <a:pt x="1832620" y="591531"/>
                </a:lnTo>
                <a:lnTo>
                  <a:pt x="1848689" y="633657"/>
                </a:lnTo>
                <a:lnTo>
                  <a:pt x="1862792" y="676714"/>
                </a:lnTo>
                <a:lnTo>
                  <a:pt x="1874875" y="720645"/>
                </a:lnTo>
                <a:lnTo>
                  <a:pt x="1884883" y="765398"/>
                </a:lnTo>
                <a:lnTo>
                  <a:pt x="1892762" y="810916"/>
                </a:lnTo>
                <a:lnTo>
                  <a:pt x="1898457" y="857147"/>
                </a:lnTo>
                <a:lnTo>
                  <a:pt x="1901915" y="904034"/>
                </a:lnTo>
                <a:lnTo>
                  <a:pt x="1903079" y="951525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701319" y="5629350"/>
            <a:ext cx="586740" cy="1051560"/>
          </a:xfrm>
          <a:custGeom>
            <a:avLst/>
            <a:gdLst/>
            <a:ahLst/>
            <a:cxnLst/>
            <a:rect l="l" t="t" r="r" b="b"/>
            <a:pathLst>
              <a:path w="586740" h="1051559">
                <a:moveTo>
                  <a:pt x="525627" y="1051246"/>
                </a:moveTo>
                <a:lnTo>
                  <a:pt x="477785" y="1049107"/>
                </a:lnTo>
                <a:lnTo>
                  <a:pt x="431146" y="1042786"/>
                </a:lnTo>
                <a:lnTo>
                  <a:pt x="385896" y="1032478"/>
                </a:lnTo>
                <a:lnTo>
                  <a:pt x="342220" y="1018370"/>
                </a:lnTo>
                <a:lnTo>
                  <a:pt x="300305" y="1000645"/>
                </a:lnTo>
                <a:lnTo>
                  <a:pt x="260335" y="979490"/>
                </a:lnTo>
                <a:lnTo>
                  <a:pt x="222496" y="955091"/>
                </a:lnTo>
                <a:lnTo>
                  <a:pt x="186974" y="927632"/>
                </a:lnTo>
                <a:lnTo>
                  <a:pt x="153954" y="897300"/>
                </a:lnTo>
                <a:lnTo>
                  <a:pt x="123622" y="864280"/>
                </a:lnTo>
                <a:lnTo>
                  <a:pt x="96164" y="828758"/>
                </a:lnTo>
                <a:lnTo>
                  <a:pt x="71764" y="790919"/>
                </a:lnTo>
                <a:lnTo>
                  <a:pt x="50609" y="750949"/>
                </a:lnTo>
                <a:lnTo>
                  <a:pt x="32885" y="709034"/>
                </a:lnTo>
                <a:lnTo>
                  <a:pt x="18776" y="665358"/>
                </a:lnTo>
                <a:lnTo>
                  <a:pt x="8468" y="620108"/>
                </a:lnTo>
                <a:lnTo>
                  <a:pt x="2148" y="573469"/>
                </a:lnTo>
                <a:lnTo>
                  <a:pt x="0" y="525627"/>
                </a:lnTo>
                <a:lnTo>
                  <a:pt x="2148" y="477785"/>
                </a:lnTo>
                <a:lnTo>
                  <a:pt x="8468" y="431146"/>
                </a:lnTo>
                <a:lnTo>
                  <a:pt x="18776" y="385896"/>
                </a:lnTo>
                <a:lnTo>
                  <a:pt x="32885" y="342220"/>
                </a:lnTo>
                <a:lnTo>
                  <a:pt x="50609" y="300305"/>
                </a:lnTo>
                <a:lnTo>
                  <a:pt x="71764" y="260335"/>
                </a:lnTo>
                <a:lnTo>
                  <a:pt x="96164" y="222496"/>
                </a:lnTo>
                <a:lnTo>
                  <a:pt x="123622" y="186974"/>
                </a:lnTo>
                <a:lnTo>
                  <a:pt x="153954" y="153954"/>
                </a:lnTo>
                <a:lnTo>
                  <a:pt x="186974" y="123622"/>
                </a:lnTo>
                <a:lnTo>
                  <a:pt x="222496" y="96164"/>
                </a:lnTo>
                <a:lnTo>
                  <a:pt x="260335" y="71764"/>
                </a:lnTo>
                <a:lnTo>
                  <a:pt x="300305" y="50609"/>
                </a:lnTo>
                <a:lnTo>
                  <a:pt x="342220" y="32885"/>
                </a:lnTo>
                <a:lnTo>
                  <a:pt x="385896" y="18776"/>
                </a:lnTo>
                <a:lnTo>
                  <a:pt x="431146" y="8468"/>
                </a:lnTo>
                <a:lnTo>
                  <a:pt x="477785" y="2148"/>
                </a:lnTo>
                <a:lnTo>
                  <a:pt x="525627" y="0"/>
                </a:lnTo>
                <a:lnTo>
                  <a:pt x="573469" y="2148"/>
                </a:lnTo>
                <a:lnTo>
                  <a:pt x="586679" y="3938"/>
                </a:lnTo>
                <a:lnTo>
                  <a:pt x="586679" y="1047316"/>
                </a:lnTo>
                <a:lnTo>
                  <a:pt x="573469" y="1049107"/>
                </a:lnTo>
                <a:lnTo>
                  <a:pt x="525627" y="1051246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92258" y="3771686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70">
                <a:moveTo>
                  <a:pt x="299075" y="598139"/>
                </a:moveTo>
                <a:lnTo>
                  <a:pt x="250564" y="594225"/>
                </a:lnTo>
                <a:lnTo>
                  <a:pt x="204545" y="582892"/>
                </a:lnTo>
                <a:lnTo>
                  <a:pt x="161633" y="564757"/>
                </a:lnTo>
                <a:lnTo>
                  <a:pt x="122445" y="540436"/>
                </a:lnTo>
                <a:lnTo>
                  <a:pt x="87597" y="510543"/>
                </a:lnTo>
                <a:lnTo>
                  <a:pt x="57704" y="475696"/>
                </a:lnTo>
                <a:lnTo>
                  <a:pt x="33382" y="436509"/>
                </a:lnTo>
                <a:lnTo>
                  <a:pt x="15247" y="393598"/>
                </a:lnTo>
                <a:lnTo>
                  <a:pt x="3914" y="347580"/>
                </a:lnTo>
                <a:lnTo>
                  <a:pt x="0" y="299069"/>
                </a:lnTo>
                <a:lnTo>
                  <a:pt x="3914" y="250559"/>
                </a:lnTo>
                <a:lnTo>
                  <a:pt x="15247" y="204540"/>
                </a:lnTo>
                <a:lnTo>
                  <a:pt x="33382" y="161630"/>
                </a:lnTo>
                <a:lnTo>
                  <a:pt x="57704" y="122443"/>
                </a:lnTo>
                <a:lnTo>
                  <a:pt x="87597" y="87595"/>
                </a:lnTo>
                <a:lnTo>
                  <a:pt x="122445" y="57703"/>
                </a:lnTo>
                <a:lnTo>
                  <a:pt x="161633" y="33381"/>
                </a:lnTo>
                <a:lnTo>
                  <a:pt x="204545" y="15246"/>
                </a:lnTo>
                <a:lnTo>
                  <a:pt x="250564" y="3914"/>
                </a:lnTo>
                <a:lnTo>
                  <a:pt x="299075" y="0"/>
                </a:lnTo>
                <a:lnTo>
                  <a:pt x="347588" y="3914"/>
                </a:lnTo>
                <a:lnTo>
                  <a:pt x="393608" y="15246"/>
                </a:lnTo>
                <a:lnTo>
                  <a:pt x="436520" y="33381"/>
                </a:lnTo>
                <a:lnTo>
                  <a:pt x="475708" y="57703"/>
                </a:lnTo>
                <a:lnTo>
                  <a:pt x="510556" y="87595"/>
                </a:lnTo>
                <a:lnTo>
                  <a:pt x="540450" y="122443"/>
                </a:lnTo>
                <a:lnTo>
                  <a:pt x="564772" y="161630"/>
                </a:lnTo>
                <a:lnTo>
                  <a:pt x="582907" y="204540"/>
                </a:lnTo>
                <a:lnTo>
                  <a:pt x="594240" y="250559"/>
                </a:lnTo>
                <a:lnTo>
                  <a:pt x="598154" y="299069"/>
                </a:lnTo>
                <a:lnTo>
                  <a:pt x="594240" y="347580"/>
                </a:lnTo>
                <a:lnTo>
                  <a:pt x="582907" y="393598"/>
                </a:lnTo>
                <a:lnTo>
                  <a:pt x="564772" y="436509"/>
                </a:lnTo>
                <a:lnTo>
                  <a:pt x="540450" y="475696"/>
                </a:lnTo>
                <a:lnTo>
                  <a:pt x="510556" y="510543"/>
                </a:lnTo>
                <a:lnTo>
                  <a:pt x="475708" y="540436"/>
                </a:lnTo>
                <a:lnTo>
                  <a:pt x="436520" y="564757"/>
                </a:lnTo>
                <a:lnTo>
                  <a:pt x="393608" y="582892"/>
                </a:lnTo>
                <a:lnTo>
                  <a:pt x="347588" y="594225"/>
                </a:lnTo>
                <a:lnTo>
                  <a:pt x="299075" y="5981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06206" y="932456"/>
            <a:ext cx="2847974" cy="6095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38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940"/>
              </a:spcBef>
            </a:pPr>
            <a:r>
              <a:rPr dirty="0" spc="240"/>
              <a:t>Essential</a:t>
            </a:r>
            <a:r>
              <a:rPr dirty="0" spc="204"/>
              <a:t> </a:t>
            </a:r>
            <a:r>
              <a:rPr dirty="0" spc="254"/>
              <a:t>Aspects</a:t>
            </a:r>
            <a:r>
              <a:rPr dirty="0" spc="210"/>
              <a:t> </a:t>
            </a:r>
            <a:r>
              <a:rPr dirty="0" spc="770"/>
              <a:t>Of</a:t>
            </a:r>
            <a:r>
              <a:rPr dirty="0" spc="210"/>
              <a:t> </a:t>
            </a:r>
            <a:r>
              <a:rPr dirty="0" spc="285"/>
              <a:t>Holistic</a:t>
            </a:r>
          </a:p>
          <a:p>
            <a:pPr algn="r" marR="5080">
              <a:lnSpc>
                <a:spcPct val="100000"/>
              </a:lnSpc>
              <a:spcBef>
                <a:spcPts val="840"/>
              </a:spcBef>
            </a:pPr>
            <a:r>
              <a:rPr dirty="0" spc="360"/>
              <a:t>Healing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786144" y="9530303"/>
            <a:ext cx="4378960" cy="446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u="heavy" sz="2500" spc="-10" b="1">
                <a:solidFill>
                  <a:srgbClr val="FDFAF5"/>
                </a:solidFill>
                <a:uFill>
                  <a:solidFill>
                    <a:srgbClr val="FDFAF5"/>
                  </a:solidFill>
                </a:uFill>
                <a:latin typeface="Times New Roman"/>
                <a:cs typeface="Times New Roman"/>
                <a:hlinkClick r:id="rId5"/>
              </a:rPr>
              <a:t>WWW.PERUSHAMANS.COM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r" marL="393700" marR="5080" indent="514350">
              <a:lnSpc>
                <a:spcPct val="142400"/>
              </a:lnSpc>
              <a:spcBef>
                <a:spcPts val="100"/>
              </a:spcBef>
            </a:pPr>
            <a:r>
              <a:rPr dirty="0" u="heavy" spc="-1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hlinkClick r:id="rId5"/>
              </a:rPr>
              <a:t>Holistic</a:t>
            </a:r>
            <a:r>
              <a:rPr dirty="0" u="heavy" spc="-19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hlinkClick r:id="rId5"/>
              </a:rPr>
              <a:t> </a:t>
            </a:r>
            <a:r>
              <a:rPr dirty="0" u="heavy" spc="-4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hlinkClick r:id="rId5"/>
              </a:rPr>
              <a:t>Healing</a:t>
            </a:r>
            <a:r>
              <a:rPr dirty="0" spc="-195">
                <a:solidFill>
                  <a:srgbClr val="BA0717"/>
                </a:solidFill>
                <a:hlinkClick r:id="rId5"/>
              </a:rPr>
              <a:t> </a:t>
            </a:r>
            <a:r>
              <a:rPr dirty="0" u="heavy" spc="-6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hlinkClick r:id="rId5"/>
              </a:rPr>
              <a:t>Retreats</a:t>
            </a:r>
            <a:r>
              <a:rPr dirty="0" spc="-190">
                <a:solidFill>
                  <a:srgbClr val="BA0717"/>
                </a:solidFill>
              </a:rPr>
              <a:t> </a:t>
            </a:r>
            <a:r>
              <a:rPr dirty="0" spc="-55"/>
              <a:t>Incorporate</a:t>
            </a:r>
            <a:r>
              <a:rPr dirty="0" spc="-195"/>
              <a:t> </a:t>
            </a:r>
            <a:r>
              <a:rPr dirty="0" spc="-70"/>
              <a:t>Key</a:t>
            </a:r>
            <a:r>
              <a:rPr dirty="0" spc="-195"/>
              <a:t> </a:t>
            </a:r>
            <a:r>
              <a:rPr dirty="0" spc="-30"/>
              <a:t>Practices</a:t>
            </a:r>
            <a:r>
              <a:rPr dirty="0" spc="-190"/>
              <a:t> </a:t>
            </a:r>
            <a:r>
              <a:rPr dirty="0" spc="-30"/>
              <a:t>Like</a:t>
            </a:r>
            <a:r>
              <a:rPr dirty="0" spc="-195"/>
              <a:t> </a:t>
            </a:r>
            <a:r>
              <a:rPr dirty="0" spc="-20"/>
              <a:t>Yoga, </a:t>
            </a:r>
            <a:r>
              <a:rPr dirty="0" spc="-40"/>
              <a:t>Meditation,</a:t>
            </a:r>
            <a:r>
              <a:rPr dirty="0" spc="-200"/>
              <a:t> </a:t>
            </a:r>
            <a:r>
              <a:rPr dirty="0" spc="-10"/>
              <a:t>Nutritional</a:t>
            </a:r>
            <a:r>
              <a:rPr dirty="0" spc="-195"/>
              <a:t> </a:t>
            </a:r>
            <a:r>
              <a:rPr dirty="0" spc="-55"/>
              <a:t>Guidance,</a:t>
            </a:r>
            <a:r>
              <a:rPr dirty="0" spc="-195"/>
              <a:t> </a:t>
            </a:r>
            <a:r>
              <a:rPr dirty="0" spc="-75"/>
              <a:t>Energy</a:t>
            </a:r>
            <a:r>
              <a:rPr dirty="0" spc="-195"/>
              <a:t> </a:t>
            </a:r>
            <a:r>
              <a:rPr dirty="0" spc="-55"/>
              <a:t>Healing,</a:t>
            </a:r>
            <a:r>
              <a:rPr dirty="0" spc="-195"/>
              <a:t> </a:t>
            </a:r>
            <a:r>
              <a:rPr dirty="0" spc="-60"/>
              <a:t>And</a:t>
            </a:r>
            <a:r>
              <a:rPr dirty="0" spc="-195"/>
              <a:t> </a:t>
            </a:r>
            <a:r>
              <a:rPr dirty="0" spc="-10"/>
              <a:t>Nature </a:t>
            </a:r>
            <a:r>
              <a:rPr dirty="0" spc="-70"/>
              <a:t>Immersion.</a:t>
            </a:r>
            <a:r>
              <a:rPr dirty="0" spc="-200"/>
              <a:t> </a:t>
            </a:r>
            <a:r>
              <a:rPr dirty="0" spc="-85"/>
              <a:t>These</a:t>
            </a:r>
            <a:r>
              <a:rPr dirty="0" spc="-195"/>
              <a:t> </a:t>
            </a:r>
            <a:r>
              <a:rPr dirty="0" spc="-45"/>
              <a:t>Elements</a:t>
            </a:r>
            <a:r>
              <a:rPr dirty="0" spc="-200"/>
              <a:t> </a:t>
            </a:r>
            <a:r>
              <a:rPr dirty="0" spc="-85"/>
              <a:t>Work</a:t>
            </a:r>
            <a:r>
              <a:rPr dirty="0" spc="-195"/>
              <a:t> </a:t>
            </a:r>
            <a:r>
              <a:rPr dirty="0" spc="-65"/>
              <a:t>Together</a:t>
            </a:r>
            <a:r>
              <a:rPr dirty="0" spc="-200"/>
              <a:t> </a:t>
            </a:r>
            <a:r>
              <a:rPr dirty="0" spc="-60"/>
              <a:t>To</a:t>
            </a:r>
            <a:r>
              <a:rPr dirty="0" spc="-195"/>
              <a:t> </a:t>
            </a:r>
            <a:r>
              <a:rPr dirty="0" spc="-30"/>
              <a:t>Support</a:t>
            </a:r>
            <a:r>
              <a:rPr dirty="0" spc="-195"/>
              <a:t> </a:t>
            </a:r>
            <a:r>
              <a:rPr dirty="0" spc="-10"/>
              <a:t>Physical, </a:t>
            </a:r>
            <a:r>
              <a:rPr dirty="0" spc="-30"/>
              <a:t>Emotional,</a:t>
            </a:r>
            <a:r>
              <a:rPr dirty="0" spc="-204"/>
              <a:t> </a:t>
            </a:r>
            <a:r>
              <a:rPr dirty="0" spc="-60"/>
              <a:t>And</a:t>
            </a:r>
            <a:r>
              <a:rPr dirty="0" spc="-204"/>
              <a:t> </a:t>
            </a:r>
            <a:r>
              <a:rPr dirty="0" spc="-10"/>
              <a:t>Spiritual</a:t>
            </a:r>
            <a:r>
              <a:rPr dirty="0" spc="-204"/>
              <a:t> </a:t>
            </a:r>
            <a:r>
              <a:rPr dirty="0" spc="-65"/>
              <a:t>Growth,</a:t>
            </a:r>
            <a:r>
              <a:rPr dirty="0" spc="-204"/>
              <a:t> </a:t>
            </a:r>
            <a:r>
              <a:rPr dirty="0" spc="-50"/>
              <a:t>Creating</a:t>
            </a:r>
            <a:r>
              <a:rPr dirty="0" spc="-204"/>
              <a:t> </a:t>
            </a:r>
            <a:r>
              <a:rPr dirty="0" spc="-25"/>
              <a:t>Balance</a:t>
            </a:r>
            <a:r>
              <a:rPr dirty="0" spc="-200"/>
              <a:t> </a:t>
            </a:r>
            <a:r>
              <a:rPr dirty="0" spc="-60"/>
              <a:t>Between</a:t>
            </a:r>
            <a:r>
              <a:rPr dirty="0" spc="-204"/>
              <a:t> </a:t>
            </a:r>
            <a:r>
              <a:rPr dirty="0" spc="-10"/>
              <a:t>Mind,</a:t>
            </a:r>
          </a:p>
          <a:p>
            <a:pPr algn="r" marL="381000" marR="5080">
              <a:lnSpc>
                <a:spcPct val="100000"/>
              </a:lnSpc>
              <a:spcBef>
                <a:spcPts val="1095"/>
              </a:spcBef>
            </a:pPr>
            <a:r>
              <a:rPr dirty="0" spc="-50"/>
              <a:t>Body,</a:t>
            </a:r>
            <a:r>
              <a:rPr dirty="0" spc="-220"/>
              <a:t> </a:t>
            </a:r>
            <a:r>
              <a:rPr dirty="0" spc="-60"/>
              <a:t>And</a:t>
            </a:r>
            <a:r>
              <a:rPr dirty="0" spc="-215"/>
              <a:t> </a:t>
            </a:r>
            <a:r>
              <a:rPr dirty="0" spc="-10"/>
              <a:t>Spirit.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15776854" y="8804611"/>
            <a:ext cx="16332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65" b="1">
                <a:solidFill>
                  <a:srgbClr val="BA0717"/>
                </a:solidFill>
                <a:latin typeface="Times New Roman"/>
                <a:cs typeface="Times New Roman"/>
              </a:rPr>
              <a:t>JOIN</a:t>
            </a:r>
            <a:r>
              <a:rPr dirty="0" sz="2500" spc="-85" b="1">
                <a:solidFill>
                  <a:srgbClr val="BA0717"/>
                </a:solidFill>
                <a:latin typeface="Times New Roman"/>
                <a:cs typeface="Times New Roman"/>
              </a:rPr>
              <a:t> </a:t>
            </a:r>
            <a:r>
              <a:rPr dirty="0" sz="2500" spc="-25" b="1">
                <a:solidFill>
                  <a:srgbClr val="BA0717"/>
                </a:solidFill>
                <a:latin typeface="Times New Roman"/>
                <a:cs typeface="Times New Roman"/>
              </a:rPr>
              <a:t>NOW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4100" y="0"/>
            <a:ext cx="4563374" cy="27123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145197"/>
            <a:ext cx="9376410" cy="6142355"/>
            <a:chOff x="0" y="4145197"/>
            <a:chExt cx="9376410" cy="6142355"/>
          </a:xfrm>
        </p:grpSpPr>
        <p:sp>
          <p:nvSpPr>
            <p:cNvPr id="4" name="object 4" descr=""/>
            <p:cNvSpPr/>
            <p:nvPr/>
          </p:nvSpPr>
          <p:spPr>
            <a:xfrm>
              <a:off x="0" y="4145197"/>
              <a:ext cx="9376410" cy="6142355"/>
            </a:xfrm>
            <a:custGeom>
              <a:avLst/>
              <a:gdLst/>
              <a:ahLst/>
              <a:cxnLst/>
              <a:rect l="l" t="t" r="r" b="b"/>
              <a:pathLst>
                <a:path w="9376410" h="6142355">
                  <a:moveTo>
                    <a:pt x="4169088" y="12700"/>
                  </a:moveTo>
                  <a:lnTo>
                    <a:pt x="3591485" y="12700"/>
                  </a:lnTo>
                  <a:lnTo>
                    <a:pt x="3639359" y="0"/>
                  </a:lnTo>
                  <a:lnTo>
                    <a:pt x="4121214" y="0"/>
                  </a:lnTo>
                  <a:lnTo>
                    <a:pt x="4169088" y="12700"/>
                  </a:lnTo>
                  <a:close/>
                </a:path>
                <a:path w="9376410" h="6142355">
                  <a:moveTo>
                    <a:pt x="4359489" y="25400"/>
                  </a:moveTo>
                  <a:lnTo>
                    <a:pt x="3401084" y="25400"/>
                  </a:lnTo>
                  <a:lnTo>
                    <a:pt x="3448517" y="12700"/>
                  </a:lnTo>
                  <a:lnTo>
                    <a:pt x="4312056" y="12700"/>
                  </a:lnTo>
                  <a:lnTo>
                    <a:pt x="4359489" y="25400"/>
                  </a:lnTo>
                  <a:close/>
                </a:path>
                <a:path w="9376410" h="6142355">
                  <a:moveTo>
                    <a:pt x="4501092" y="38100"/>
                  </a:moveTo>
                  <a:lnTo>
                    <a:pt x="3259481" y="38100"/>
                  </a:lnTo>
                  <a:lnTo>
                    <a:pt x="3306565" y="25400"/>
                  </a:lnTo>
                  <a:lnTo>
                    <a:pt x="4454008" y="25400"/>
                  </a:lnTo>
                  <a:lnTo>
                    <a:pt x="4501092" y="38100"/>
                  </a:lnTo>
                  <a:close/>
                </a:path>
                <a:path w="9376410" h="6142355">
                  <a:moveTo>
                    <a:pt x="4594899" y="50800"/>
                  </a:moveTo>
                  <a:lnTo>
                    <a:pt x="3165674" y="50800"/>
                  </a:lnTo>
                  <a:lnTo>
                    <a:pt x="3212517" y="38100"/>
                  </a:lnTo>
                  <a:lnTo>
                    <a:pt x="4548056" y="38100"/>
                  </a:lnTo>
                  <a:lnTo>
                    <a:pt x="4594899" y="50800"/>
                  </a:lnTo>
                  <a:close/>
                </a:path>
                <a:path w="9376410" h="6142355">
                  <a:moveTo>
                    <a:pt x="4688213" y="63500"/>
                  </a:moveTo>
                  <a:lnTo>
                    <a:pt x="3072360" y="63500"/>
                  </a:lnTo>
                  <a:lnTo>
                    <a:pt x="3118955" y="50800"/>
                  </a:lnTo>
                  <a:lnTo>
                    <a:pt x="4641618" y="50800"/>
                  </a:lnTo>
                  <a:lnTo>
                    <a:pt x="4688213" y="63500"/>
                  </a:lnTo>
                  <a:close/>
                </a:path>
                <a:path w="9376410" h="6142355">
                  <a:moveTo>
                    <a:pt x="4781021" y="76200"/>
                  </a:moveTo>
                  <a:lnTo>
                    <a:pt x="2979552" y="76200"/>
                  </a:lnTo>
                  <a:lnTo>
                    <a:pt x="3025892" y="63500"/>
                  </a:lnTo>
                  <a:lnTo>
                    <a:pt x="4734681" y="63500"/>
                  </a:lnTo>
                  <a:lnTo>
                    <a:pt x="4781021" y="76200"/>
                  </a:lnTo>
                  <a:close/>
                </a:path>
                <a:path w="9376410" h="6142355">
                  <a:moveTo>
                    <a:pt x="4919255" y="101600"/>
                  </a:moveTo>
                  <a:lnTo>
                    <a:pt x="2841318" y="101600"/>
                  </a:lnTo>
                  <a:lnTo>
                    <a:pt x="2933342" y="76200"/>
                  </a:lnTo>
                  <a:lnTo>
                    <a:pt x="4827231" y="76200"/>
                  </a:lnTo>
                  <a:lnTo>
                    <a:pt x="4919255" y="101600"/>
                  </a:lnTo>
                  <a:close/>
                </a:path>
                <a:path w="9376410" h="6142355">
                  <a:moveTo>
                    <a:pt x="5146921" y="152400"/>
                  </a:moveTo>
                  <a:lnTo>
                    <a:pt x="2613652" y="152400"/>
                  </a:lnTo>
                  <a:lnTo>
                    <a:pt x="2795508" y="101600"/>
                  </a:lnTo>
                  <a:lnTo>
                    <a:pt x="4965065" y="101600"/>
                  </a:lnTo>
                  <a:lnTo>
                    <a:pt x="5146921" y="152400"/>
                  </a:lnTo>
                  <a:close/>
                </a:path>
                <a:path w="9376410" h="6142355">
                  <a:moveTo>
                    <a:pt x="9338647" y="6141801"/>
                  </a:moveTo>
                  <a:lnTo>
                    <a:pt x="0" y="6141801"/>
                  </a:lnTo>
                  <a:lnTo>
                    <a:pt x="0" y="1605775"/>
                  </a:lnTo>
                  <a:lnTo>
                    <a:pt x="25910" y="1574800"/>
                  </a:lnTo>
                  <a:lnTo>
                    <a:pt x="58036" y="1549400"/>
                  </a:lnTo>
                  <a:lnTo>
                    <a:pt x="90417" y="1511300"/>
                  </a:lnTo>
                  <a:lnTo>
                    <a:pt x="155934" y="1460500"/>
                  </a:lnTo>
                  <a:lnTo>
                    <a:pt x="189067" y="1422400"/>
                  </a:lnTo>
                  <a:lnTo>
                    <a:pt x="222447" y="1397000"/>
                  </a:lnTo>
                  <a:lnTo>
                    <a:pt x="256073" y="1358900"/>
                  </a:lnTo>
                  <a:lnTo>
                    <a:pt x="358409" y="1282700"/>
                  </a:lnTo>
                  <a:lnTo>
                    <a:pt x="393001" y="1244600"/>
                  </a:lnTo>
                  <a:lnTo>
                    <a:pt x="498194" y="1168400"/>
                  </a:lnTo>
                  <a:lnTo>
                    <a:pt x="533724" y="1130300"/>
                  </a:lnTo>
                  <a:lnTo>
                    <a:pt x="678134" y="1028700"/>
                  </a:lnTo>
                  <a:lnTo>
                    <a:pt x="863663" y="901700"/>
                  </a:lnTo>
                  <a:lnTo>
                    <a:pt x="1054569" y="774700"/>
                  </a:lnTo>
                  <a:lnTo>
                    <a:pt x="1093377" y="762000"/>
                  </a:lnTo>
                  <a:lnTo>
                    <a:pt x="1211022" y="685800"/>
                  </a:lnTo>
                  <a:lnTo>
                    <a:pt x="1250639" y="673100"/>
                  </a:lnTo>
                  <a:lnTo>
                    <a:pt x="1330465" y="622300"/>
                  </a:lnTo>
                  <a:lnTo>
                    <a:pt x="1370671" y="609600"/>
                  </a:lnTo>
                  <a:lnTo>
                    <a:pt x="1451660" y="558800"/>
                  </a:lnTo>
                  <a:lnTo>
                    <a:pt x="1492440" y="546100"/>
                  </a:lnTo>
                  <a:lnTo>
                    <a:pt x="1533407" y="520700"/>
                  </a:lnTo>
                  <a:lnTo>
                    <a:pt x="1574561" y="508000"/>
                  </a:lnTo>
                  <a:lnTo>
                    <a:pt x="1615899" y="482600"/>
                  </a:lnTo>
                  <a:lnTo>
                    <a:pt x="1657419" y="469900"/>
                  </a:lnTo>
                  <a:lnTo>
                    <a:pt x="1699121" y="444500"/>
                  </a:lnTo>
                  <a:lnTo>
                    <a:pt x="1783060" y="419100"/>
                  </a:lnTo>
                  <a:lnTo>
                    <a:pt x="1825295" y="393700"/>
                  </a:lnTo>
                  <a:lnTo>
                    <a:pt x="1910284" y="368300"/>
                  </a:lnTo>
                  <a:lnTo>
                    <a:pt x="1953036" y="342900"/>
                  </a:lnTo>
                  <a:lnTo>
                    <a:pt x="2125718" y="292100"/>
                  </a:lnTo>
                  <a:lnTo>
                    <a:pt x="2169298" y="266700"/>
                  </a:lnTo>
                  <a:lnTo>
                    <a:pt x="2568542" y="152400"/>
                  </a:lnTo>
                  <a:lnTo>
                    <a:pt x="5192030" y="152400"/>
                  </a:lnTo>
                  <a:lnTo>
                    <a:pt x="5591274" y="266700"/>
                  </a:lnTo>
                  <a:lnTo>
                    <a:pt x="5634855" y="292100"/>
                  </a:lnTo>
                  <a:lnTo>
                    <a:pt x="5807536" y="342900"/>
                  </a:lnTo>
                  <a:lnTo>
                    <a:pt x="5850288" y="368300"/>
                  </a:lnTo>
                  <a:lnTo>
                    <a:pt x="5935278" y="393700"/>
                  </a:lnTo>
                  <a:lnTo>
                    <a:pt x="5977512" y="419100"/>
                  </a:lnTo>
                  <a:lnTo>
                    <a:pt x="6061451" y="444500"/>
                  </a:lnTo>
                  <a:lnTo>
                    <a:pt x="6103153" y="469900"/>
                  </a:lnTo>
                  <a:lnTo>
                    <a:pt x="6144673" y="482600"/>
                  </a:lnTo>
                  <a:lnTo>
                    <a:pt x="6186011" y="508000"/>
                  </a:lnTo>
                  <a:lnTo>
                    <a:pt x="6227165" y="520700"/>
                  </a:lnTo>
                  <a:lnTo>
                    <a:pt x="6268132" y="546100"/>
                  </a:lnTo>
                  <a:lnTo>
                    <a:pt x="6308911" y="558800"/>
                  </a:lnTo>
                  <a:lnTo>
                    <a:pt x="6389900" y="609600"/>
                  </a:lnTo>
                  <a:lnTo>
                    <a:pt x="6430106" y="622300"/>
                  </a:lnTo>
                  <a:lnTo>
                    <a:pt x="6509932" y="673100"/>
                  </a:lnTo>
                  <a:lnTo>
                    <a:pt x="6549549" y="685800"/>
                  </a:lnTo>
                  <a:lnTo>
                    <a:pt x="6667194" y="762000"/>
                  </a:lnTo>
                  <a:lnTo>
                    <a:pt x="6706001" y="774700"/>
                  </a:lnTo>
                  <a:lnTo>
                    <a:pt x="6896907" y="901700"/>
                  </a:lnTo>
                  <a:lnTo>
                    <a:pt x="7082436" y="1028700"/>
                  </a:lnTo>
                  <a:lnTo>
                    <a:pt x="7226845" y="1130300"/>
                  </a:lnTo>
                  <a:lnTo>
                    <a:pt x="7262376" y="1168400"/>
                  </a:lnTo>
                  <a:lnTo>
                    <a:pt x="7367568" y="1244600"/>
                  </a:lnTo>
                  <a:lnTo>
                    <a:pt x="7402160" y="1282700"/>
                  </a:lnTo>
                  <a:lnTo>
                    <a:pt x="7504495" y="1358900"/>
                  </a:lnTo>
                  <a:lnTo>
                    <a:pt x="7538121" y="1397000"/>
                  </a:lnTo>
                  <a:lnTo>
                    <a:pt x="7571502" y="1422400"/>
                  </a:lnTo>
                  <a:lnTo>
                    <a:pt x="7604635" y="1460500"/>
                  </a:lnTo>
                  <a:lnTo>
                    <a:pt x="7670151" y="1511300"/>
                  </a:lnTo>
                  <a:lnTo>
                    <a:pt x="7702532" y="1549400"/>
                  </a:lnTo>
                  <a:lnTo>
                    <a:pt x="7734658" y="1574800"/>
                  </a:lnTo>
                  <a:lnTo>
                    <a:pt x="7766528" y="1612900"/>
                  </a:lnTo>
                  <a:lnTo>
                    <a:pt x="7798141" y="1638300"/>
                  </a:lnTo>
                  <a:lnTo>
                    <a:pt x="7829494" y="1676400"/>
                  </a:lnTo>
                  <a:lnTo>
                    <a:pt x="7860586" y="1701800"/>
                  </a:lnTo>
                  <a:lnTo>
                    <a:pt x="7891416" y="1739900"/>
                  </a:lnTo>
                  <a:lnTo>
                    <a:pt x="7921981" y="1765300"/>
                  </a:lnTo>
                  <a:lnTo>
                    <a:pt x="7952280" y="1803400"/>
                  </a:lnTo>
                  <a:lnTo>
                    <a:pt x="7982311" y="1841500"/>
                  </a:lnTo>
                  <a:lnTo>
                    <a:pt x="8012072" y="1866900"/>
                  </a:lnTo>
                  <a:lnTo>
                    <a:pt x="8041562" y="1905000"/>
                  </a:lnTo>
                  <a:lnTo>
                    <a:pt x="8070780" y="1943100"/>
                  </a:lnTo>
                  <a:lnTo>
                    <a:pt x="8099722" y="1968500"/>
                  </a:lnTo>
                  <a:lnTo>
                    <a:pt x="8128388" y="2006600"/>
                  </a:lnTo>
                  <a:lnTo>
                    <a:pt x="8156776" y="2044700"/>
                  </a:lnTo>
                  <a:lnTo>
                    <a:pt x="8184885" y="2082800"/>
                  </a:lnTo>
                  <a:lnTo>
                    <a:pt x="8212711" y="2108200"/>
                  </a:lnTo>
                  <a:lnTo>
                    <a:pt x="8240255" y="2146300"/>
                  </a:lnTo>
                  <a:lnTo>
                    <a:pt x="8267514" y="2184400"/>
                  </a:lnTo>
                  <a:lnTo>
                    <a:pt x="8294486" y="2222500"/>
                  </a:lnTo>
                  <a:lnTo>
                    <a:pt x="8321170" y="2260600"/>
                  </a:lnTo>
                  <a:lnTo>
                    <a:pt x="8347564" y="2298700"/>
                  </a:lnTo>
                  <a:lnTo>
                    <a:pt x="8373666" y="2324100"/>
                  </a:lnTo>
                  <a:lnTo>
                    <a:pt x="8399475" y="2362200"/>
                  </a:lnTo>
                  <a:lnTo>
                    <a:pt x="8424989" y="2400300"/>
                  </a:lnTo>
                  <a:lnTo>
                    <a:pt x="8450205" y="2438400"/>
                  </a:lnTo>
                  <a:lnTo>
                    <a:pt x="8475124" y="2476500"/>
                  </a:lnTo>
                  <a:lnTo>
                    <a:pt x="8499742" y="2514600"/>
                  </a:lnTo>
                  <a:lnTo>
                    <a:pt x="8524058" y="2552700"/>
                  </a:lnTo>
                  <a:lnTo>
                    <a:pt x="8548071" y="2590800"/>
                  </a:lnTo>
                  <a:lnTo>
                    <a:pt x="8571778" y="2628900"/>
                  </a:lnTo>
                  <a:lnTo>
                    <a:pt x="8595178" y="2667000"/>
                  </a:lnTo>
                  <a:lnTo>
                    <a:pt x="8618270" y="2705100"/>
                  </a:lnTo>
                  <a:lnTo>
                    <a:pt x="8641051" y="2743200"/>
                  </a:lnTo>
                  <a:lnTo>
                    <a:pt x="8663520" y="2781300"/>
                  </a:lnTo>
                  <a:lnTo>
                    <a:pt x="8685675" y="2832100"/>
                  </a:lnTo>
                  <a:lnTo>
                    <a:pt x="8707515" y="2870200"/>
                  </a:lnTo>
                  <a:lnTo>
                    <a:pt x="8729037" y="2908300"/>
                  </a:lnTo>
                  <a:lnTo>
                    <a:pt x="8750240" y="2946400"/>
                  </a:lnTo>
                  <a:lnTo>
                    <a:pt x="8771123" y="2984500"/>
                  </a:lnTo>
                  <a:lnTo>
                    <a:pt x="8791684" y="3022600"/>
                  </a:lnTo>
                  <a:lnTo>
                    <a:pt x="8811920" y="3073400"/>
                  </a:lnTo>
                  <a:lnTo>
                    <a:pt x="8831830" y="3111500"/>
                  </a:lnTo>
                  <a:lnTo>
                    <a:pt x="8851414" y="3149600"/>
                  </a:lnTo>
                  <a:lnTo>
                    <a:pt x="8870668" y="3187700"/>
                  </a:lnTo>
                  <a:lnTo>
                    <a:pt x="8889591" y="3225800"/>
                  </a:lnTo>
                  <a:lnTo>
                    <a:pt x="8908181" y="3276600"/>
                  </a:lnTo>
                  <a:lnTo>
                    <a:pt x="8926437" y="3314700"/>
                  </a:lnTo>
                  <a:lnTo>
                    <a:pt x="8944358" y="3352800"/>
                  </a:lnTo>
                  <a:lnTo>
                    <a:pt x="8961940" y="3403600"/>
                  </a:lnTo>
                  <a:lnTo>
                    <a:pt x="8979184" y="3441700"/>
                  </a:lnTo>
                  <a:lnTo>
                    <a:pt x="8996086" y="3479800"/>
                  </a:lnTo>
                  <a:lnTo>
                    <a:pt x="9012645" y="3530600"/>
                  </a:lnTo>
                  <a:lnTo>
                    <a:pt x="9028860" y="3568700"/>
                  </a:lnTo>
                  <a:lnTo>
                    <a:pt x="9044729" y="3606800"/>
                  </a:lnTo>
                  <a:lnTo>
                    <a:pt x="9060249" y="3657600"/>
                  </a:lnTo>
                  <a:lnTo>
                    <a:pt x="9075421" y="3695700"/>
                  </a:lnTo>
                  <a:lnTo>
                    <a:pt x="9090241" y="3746500"/>
                  </a:lnTo>
                  <a:lnTo>
                    <a:pt x="9104707" y="3784600"/>
                  </a:lnTo>
                  <a:lnTo>
                    <a:pt x="9118820" y="3822700"/>
                  </a:lnTo>
                  <a:lnTo>
                    <a:pt x="9132575" y="3873500"/>
                  </a:lnTo>
                  <a:lnTo>
                    <a:pt x="9145973" y="3911600"/>
                  </a:lnTo>
                  <a:lnTo>
                    <a:pt x="9159011" y="3962400"/>
                  </a:lnTo>
                  <a:lnTo>
                    <a:pt x="9171687" y="4000500"/>
                  </a:lnTo>
                  <a:lnTo>
                    <a:pt x="9184000" y="4051300"/>
                  </a:lnTo>
                  <a:lnTo>
                    <a:pt x="9195948" y="4089400"/>
                  </a:lnTo>
                  <a:lnTo>
                    <a:pt x="9207530" y="4140200"/>
                  </a:lnTo>
                  <a:lnTo>
                    <a:pt x="9218743" y="4178300"/>
                  </a:lnTo>
                  <a:lnTo>
                    <a:pt x="9229586" y="4229100"/>
                  </a:lnTo>
                  <a:lnTo>
                    <a:pt x="9240058" y="4279900"/>
                  </a:lnTo>
                  <a:lnTo>
                    <a:pt x="9250156" y="4318000"/>
                  </a:lnTo>
                  <a:lnTo>
                    <a:pt x="9259879" y="4368800"/>
                  </a:lnTo>
                  <a:lnTo>
                    <a:pt x="9269225" y="4406900"/>
                  </a:lnTo>
                  <a:lnTo>
                    <a:pt x="9278192" y="4457700"/>
                  </a:lnTo>
                  <a:lnTo>
                    <a:pt x="9286779" y="4508500"/>
                  </a:lnTo>
                  <a:lnTo>
                    <a:pt x="9294985" y="4546600"/>
                  </a:lnTo>
                  <a:lnTo>
                    <a:pt x="9302806" y="4597400"/>
                  </a:lnTo>
                  <a:lnTo>
                    <a:pt x="9310242" y="4635500"/>
                  </a:lnTo>
                  <a:lnTo>
                    <a:pt x="9317292" y="4686300"/>
                  </a:lnTo>
                  <a:lnTo>
                    <a:pt x="9323952" y="4737100"/>
                  </a:lnTo>
                  <a:lnTo>
                    <a:pt x="9330222" y="4775200"/>
                  </a:lnTo>
                  <a:lnTo>
                    <a:pt x="9336100" y="4826000"/>
                  </a:lnTo>
                  <a:lnTo>
                    <a:pt x="9341584" y="4876800"/>
                  </a:lnTo>
                  <a:lnTo>
                    <a:pt x="9346672" y="4927600"/>
                  </a:lnTo>
                  <a:lnTo>
                    <a:pt x="9351363" y="4965700"/>
                  </a:lnTo>
                  <a:lnTo>
                    <a:pt x="9355655" y="5016500"/>
                  </a:lnTo>
                  <a:lnTo>
                    <a:pt x="9359546" y="5067300"/>
                  </a:lnTo>
                  <a:lnTo>
                    <a:pt x="9363035" y="5105400"/>
                  </a:lnTo>
                  <a:lnTo>
                    <a:pt x="9366120" y="5156200"/>
                  </a:lnTo>
                  <a:lnTo>
                    <a:pt x="9368799" y="5207000"/>
                  </a:lnTo>
                  <a:lnTo>
                    <a:pt x="9371071" y="5257800"/>
                  </a:lnTo>
                  <a:lnTo>
                    <a:pt x="9372933" y="5308600"/>
                  </a:lnTo>
                  <a:lnTo>
                    <a:pt x="9374385" y="5346700"/>
                  </a:lnTo>
                  <a:lnTo>
                    <a:pt x="9375424" y="5397500"/>
                  </a:lnTo>
                  <a:lnTo>
                    <a:pt x="9376048" y="5448300"/>
                  </a:lnTo>
                  <a:lnTo>
                    <a:pt x="9376275" y="5499100"/>
                  </a:lnTo>
                  <a:lnTo>
                    <a:pt x="9376048" y="5549900"/>
                  </a:lnTo>
                  <a:lnTo>
                    <a:pt x="9375424" y="5588000"/>
                  </a:lnTo>
                  <a:lnTo>
                    <a:pt x="9374385" y="5638800"/>
                  </a:lnTo>
                  <a:lnTo>
                    <a:pt x="9372933" y="5689600"/>
                  </a:lnTo>
                  <a:lnTo>
                    <a:pt x="9371071" y="5740400"/>
                  </a:lnTo>
                  <a:lnTo>
                    <a:pt x="9368799" y="5778500"/>
                  </a:lnTo>
                  <a:lnTo>
                    <a:pt x="9366120" y="5829300"/>
                  </a:lnTo>
                  <a:lnTo>
                    <a:pt x="9363035" y="5880100"/>
                  </a:lnTo>
                  <a:lnTo>
                    <a:pt x="9359546" y="5930900"/>
                  </a:lnTo>
                  <a:lnTo>
                    <a:pt x="9355655" y="5969000"/>
                  </a:lnTo>
                  <a:lnTo>
                    <a:pt x="9351363" y="6019800"/>
                  </a:lnTo>
                  <a:lnTo>
                    <a:pt x="9346672" y="6070600"/>
                  </a:lnTo>
                  <a:lnTo>
                    <a:pt x="9341584" y="6121400"/>
                  </a:lnTo>
                  <a:lnTo>
                    <a:pt x="9338647" y="6141801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14163"/>
              <a:ext cx="9245172" cy="567283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691353" y="4303805"/>
              <a:ext cx="1448435" cy="295275"/>
            </a:xfrm>
            <a:custGeom>
              <a:avLst/>
              <a:gdLst/>
              <a:ahLst/>
              <a:cxnLst/>
              <a:rect l="l" t="t" r="r" b="b"/>
              <a:pathLst>
                <a:path w="1448434" h="295275">
                  <a:moveTo>
                    <a:pt x="160899" y="120086"/>
                  </a:moveTo>
                  <a:lnTo>
                    <a:pt x="127288" y="116958"/>
                  </a:lnTo>
                  <a:lnTo>
                    <a:pt x="100750" y="108960"/>
                  </a:lnTo>
                  <a:lnTo>
                    <a:pt x="79588" y="98169"/>
                  </a:lnTo>
                  <a:lnTo>
                    <a:pt x="48821" y="77839"/>
                  </a:lnTo>
                  <a:lnTo>
                    <a:pt x="35411" y="70874"/>
                  </a:lnTo>
                  <a:lnTo>
                    <a:pt x="19822" y="66304"/>
                  </a:lnTo>
                  <a:lnTo>
                    <a:pt x="0" y="64662"/>
                  </a:lnTo>
                  <a:lnTo>
                    <a:pt x="0" y="0"/>
                  </a:lnTo>
                  <a:lnTo>
                    <a:pt x="33610" y="3127"/>
                  </a:lnTo>
                  <a:lnTo>
                    <a:pt x="60147" y="11125"/>
                  </a:lnTo>
                  <a:lnTo>
                    <a:pt x="81308" y="21915"/>
                  </a:lnTo>
                  <a:lnTo>
                    <a:pt x="112077" y="42246"/>
                  </a:lnTo>
                  <a:lnTo>
                    <a:pt x="125488" y="49212"/>
                  </a:lnTo>
                  <a:lnTo>
                    <a:pt x="141077" y="53782"/>
                  </a:lnTo>
                  <a:lnTo>
                    <a:pt x="160899" y="55424"/>
                  </a:lnTo>
                  <a:lnTo>
                    <a:pt x="1448118" y="55424"/>
                  </a:lnTo>
                  <a:lnTo>
                    <a:pt x="1448118" y="64662"/>
                  </a:lnTo>
                  <a:lnTo>
                    <a:pt x="321775" y="64662"/>
                  </a:lnTo>
                  <a:lnTo>
                    <a:pt x="301956" y="66304"/>
                  </a:lnTo>
                  <a:lnTo>
                    <a:pt x="286371" y="70874"/>
                  </a:lnTo>
                  <a:lnTo>
                    <a:pt x="272964" y="77839"/>
                  </a:lnTo>
                  <a:lnTo>
                    <a:pt x="242200" y="98169"/>
                  </a:lnTo>
                  <a:lnTo>
                    <a:pt x="221041" y="108960"/>
                  </a:lnTo>
                  <a:lnTo>
                    <a:pt x="194506" y="116958"/>
                  </a:lnTo>
                  <a:lnTo>
                    <a:pt x="160899" y="120086"/>
                  </a:lnTo>
                  <a:close/>
                </a:path>
                <a:path w="1448434" h="295275">
                  <a:moveTo>
                    <a:pt x="482652" y="55424"/>
                  </a:moveTo>
                  <a:lnTo>
                    <a:pt x="160899" y="55424"/>
                  </a:lnTo>
                  <a:lnTo>
                    <a:pt x="180718" y="53782"/>
                  </a:lnTo>
                  <a:lnTo>
                    <a:pt x="196304" y="49212"/>
                  </a:lnTo>
                  <a:lnTo>
                    <a:pt x="209711" y="42246"/>
                  </a:lnTo>
                  <a:lnTo>
                    <a:pt x="240477" y="21915"/>
                  </a:lnTo>
                  <a:lnTo>
                    <a:pt x="261637" y="11125"/>
                  </a:lnTo>
                  <a:lnTo>
                    <a:pt x="288171" y="3127"/>
                  </a:lnTo>
                  <a:lnTo>
                    <a:pt x="321775" y="0"/>
                  </a:lnTo>
                  <a:lnTo>
                    <a:pt x="355379" y="3127"/>
                  </a:lnTo>
                  <a:lnTo>
                    <a:pt x="381914" y="11125"/>
                  </a:lnTo>
                  <a:lnTo>
                    <a:pt x="403074" y="21915"/>
                  </a:lnTo>
                  <a:lnTo>
                    <a:pt x="433840" y="42246"/>
                  </a:lnTo>
                  <a:lnTo>
                    <a:pt x="447248" y="49212"/>
                  </a:lnTo>
                  <a:lnTo>
                    <a:pt x="462834" y="53782"/>
                  </a:lnTo>
                  <a:lnTo>
                    <a:pt x="482652" y="55424"/>
                  </a:lnTo>
                  <a:close/>
                </a:path>
                <a:path w="1448434" h="295275">
                  <a:moveTo>
                    <a:pt x="804457" y="55424"/>
                  </a:moveTo>
                  <a:lnTo>
                    <a:pt x="482652" y="55424"/>
                  </a:lnTo>
                  <a:lnTo>
                    <a:pt x="502476" y="53782"/>
                  </a:lnTo>
                  <a:lnTo>
                    <a:pt x="518066" y="49212"/>
                  </a:lnTo>
                  <a:lnTo>
                    <a:pt x="531476" y="42246"/>
                  </a:lnTo>
                  <a:lnTo>
                    <a:pt x="562246" y="21915"/>
                  </a:lnTo>
                  <a:lnTo>
                    <a:pt x="583407" y="11125"/>
                  </a:lnTo>
                  <a:lnTo>
                    <a:pt x="609944" y="3127"/>
                  </a:lnTo>
                  <a:lnTo>
                    <a:pt x="643554" y="0"/>
                  </a:lnTo>
                  <a:lnTo>
                    <a:pt x="677165" y="3127"/>
                  </a:lnTo>
                  <a:lnTo>
                    <a:pt x="703702" y="11125"/>
                  </a:lnTo>
                  <a:lnTo>
                    <a:pt x="724864" y="21915"/>
                  </a:lnTo>
                  <a:lnTo>
                    <a:pt x="755632" y="42246"/>
                  </a:lnTo>
                  <a:lnTo>
                    <a:pt x="769042" y="49212"/>
                  </a:lnTo>
                  <a:lnTo>
                    <a:pt x="784632" y="53782"/>
                  </a:lnTo>
                  <a:lnTo>
                    <a:pt x="804457" y="55424"/>
                  </a:lnTo>
                  <a:close/>
                </a:path>
                <a:path w="1448434" h="295275">
                  <a:moveTo>
                    <a:pt x="1126267" y="55424"/>
                  </a:moveTo>
                  <a:lnTo>
                    <a:pt x="804457" y="55424"/>
                  </a:lnTo>
                  <a:lnTo>
                    <a:pt x="824279" y="53782"/>
                  </a:lnTo>
                  <a:lnTo>
                    <a:pt x="839869" y="49212"/>
                  </a:lnTo>
                  <a:lnTo>
                    <a:pt x="853281" y="42246"/>
                  </a:lnTo>
                  <a:lnTo>
                    <a:pt x="884051" y="21915"/>
                  </a:lnTo>
                  <a:lnTo>
                    <a:pt x="905213" y="11125"/>
                  </a:lnTo>
                  <a:lnTo>
                    <a:pt x="931751" y="3127"/>
                  </a:lnTo>
                  <a:lnTo>
                    <a:pt x="965364" y="0"/>
                  </a:lnTo>
                  <a:lnTo>
                    <a:pt x="998971" y="3127"/>
                  </a:lnTo>
                  <a:lnTo>
                    <a:pt x="1025510" y="11125"/>
                  </a:lnTo>
                  <a:lnTo>
                    <a:pt x="1046673" y="21915"/>
                  </a:lnTo>
                  <a:lnTo>
                    <a:pt x="1077443" y="42246"/>
                  </a:lnTo>
                  <a:lnTo>
                    <a:pt x="1090853" y="49212"/>
                  </a:lnTo>
                  <a:lnTo>
                    <a:pt x="1106442" y="53782"/>
                  </a:lnTo>
                  <a:lnTo>
                    <a:pt x="1126267" y="55424"/>
                  </a:lnTo>
                  <a:close/>
                </a:path>
                <a:path w="1448434" h="295275">
                  <a:moveTo>
                    <a:pt x="1448118" y="55424"/>
                  </a:moveTo>
                  <a:lnTo>
                    <a:pt x="1126267" y="55424"/>
                  </a:lnTo>
                  <a:lnTo>
                    <a:pt x="1146095" y="53782"/>
                  </a:lnTo>
                  <a:lnTo>
                    <a:pt x="1161689" y="49212"/>
                  </a:lnTo>
                  <a:lnTo>
                    <a:pt x="1175104" y="42246"/>
                  </a:lnTo>
                  <a:lnTo>
                    <a:pt x="1205876" y="21915"/>
                  </a:lnTo>
                  <a:lnTo>
                    <a:pt x="1227040" y="11125"/>
                  </a:lnTo>
                  <a:lnTo>
                    <a:pt x="1253580" y="3127"/>
                  </a:lnTo>
                  <a:lnTo>
                    <a:pt x="1287192" y="0"/>
                  </a:lnTo>
                  <a:lnTo>
                    <a:pt x="1320806" y="3127"/>
                  </a:lnTo>
                  <a:lnTo>
                    <a:pt x="1347347" y="11125"/>
                  </a:lnTo>
                  <a:lnTo>
                    <a:pt x="1368511" y="21915"/>
                  </a:lnTo>
                  <a:lnTo>
                    <a:pt x="1399285" y="42246"/>
                  </a:lnTo>
                  <a:lnTo>
                    <a:pt x="1412697" y="49212"/>
                  </a:lnTo>
                  <a:lnTo>
                    <a:pt x="1428290" y="53782"/>
                  </a:lnTo>
                  <a:lnTo>
                    <a:pt x="1448118" y="55424"/>
                  </a:lnTo>
                  <a:close/>
                </a:path>
                <a:path w="1448434" h="295275">
                  <a:moveTo>
                    <a:pt x="482652" y="120086"/>
                  </a:moveTo>
                  <a:lnTo>
                    <a:pt x="449045" y="116958"/>
                  </a:lnTo>
                  <a:lnTo>
                    <a:pt x="422510" y="108960"/>
                  </a:lnTo>
                  <a:lnTo>
                    <a:pt x="401351" y="98169"/>
                  </a:lnTo>
                  <a:lnTo>
                    <a:pt x="370587" y="77839"/>
                  </a:lnTo>
                  <a:lnTo>
                    <a:pt x="357180" y="70874"/>
                  </a:lnTo>
                  <a:lnTo>
                    <a:pt x="341593" y="66304"/>
                  </a:lnTo>
                  <a:lnTo>
                    <a:pt x="321775" y="64662"/>
                  </a:lnTo>
                  <a:lnTo>
                    <a:pt x="643554" y="64662"/>
                  </a:lnTo>
                  <a:lnTo>
                    <a:pt x="623732" y="66304"/>
                  </a:lnTo>
                  <a:lnTo>
                    <a:pt x="608143" y="70874"/>
                  </a:lnTo>
                  <a:lnTo>
                    <a:pt x="594734" y="77839"/>
                  </a:lnTo>
                  <a:lnTo>
                    <a:pt x="563966" y="98169"/>
                  </a:lnTo>
                  <a:lnTo>
                    <a:pt x="542804" y="108960"/>
                  </a:lnTo>
                  <a:lnTo>
                    <a:pt x="516264" y="116958"/>
                  </a:lnTo>
                  <a:lnTo>
                    <a:pt x="482652" y="120086"/>
                  </a:lnTo>
                  <a:close/>
                </a:path>
                <a:path w="1448434" h="295275">
                  <a:moveTo>
                    <a:pt x="804457" y="120086"/>
                  </a:moveTo>
                  <a:lnTo>
                    <a:pt x="770844" y="116958"/>
                  </a:lnTo>
                  <a:lnTo>
                    <a:pt x="744305" y="108960"/>
                  </a:lnTo>
                  <a:lnTo>
                    <a:pt x="723144" y="98169"/>
                  </a:lnTo>
                  <a:lnTo>
                    <a:pt x="692377" y="77839"/>
                  </a:lnTo>
                  <a:lnTo>
                    <a:pt x="678966" y="70874"/>
                  </a:lnTo>
                  <a:lnTo>
                    <a:pt x="663377" y="66304"/>
                  </a:lnTo>
                  <a:lnTo>
                    <a:pt x="643554" y="64662"/>
                  </a:lnTo>
                  <a:lnTo>
                    <a:pt x="965364" y="64662"/>
                  </a:lnTo>
                  <a:lnTo>
                    <a:pt x="945539" y="66304"/>
                  </a:lnTo>
                  <a:lnTo>
                    <a:pt x="929949" y="70874"/>
                  </a:lnTo>
                  <a:lnTo>
                    <a:pt x="916539" y="77839"/>
                  </a:lnTo>
                  <a:lnTo>
                    <a:pt x="885771" y="98169"/>
                  </a:lnTo>
                  <a:lnTo>
                    <a:pt x="864609" y="108960"/>
                  </a:lnTo>
                  <a:lnTo>
                    <a:pt x="838069" y="116958"/>
                  </a:lnTo>
                  <a:lnTo>
                    <a:pt x="804457" y="120086"/>
                  </a:lnTo>
                  <a:close/>
                </a:path>
                <a:path w="1448434" h="295275">
                  <a:moveTo>
                    <a:pt x="1126267" y="120086"/>
                  </a:moveTo>
                  <a:lnTo>
                    <a:pt x="1092655" y="116958"/>
                  </a:lnTo>
                  <a:lnTo>
                    <a:pt x="1066116" y="108960"/>
                  </a:lnTo>
                  <a:lnTo>
                    <a:pt x="1044954" y="98169"/>
                  </a:lnTo>
                  <a:lnTo>
                    <a:pt x="1014185" y="77839"/>
                  </a:lnTo>
                  <a:lnTo>
                    <a:pt x="1000777" y="70874"/>
                  </a:lnTo>
                  <a:lnTo>
                    <a:pt x="985188" y="66304"/>
                  </a:lnTo>
                  <a:lnTo>
                    <a:pt x="965364" y="64662"/>
                  </a:lnTo>
                  <a:lnTo>
                    <a:pt x="1287192" y="64662"/>
                  </a:lnTo>
                  <a:lnTo>
                    <a:pt x="1267365" y="66304"/>
                  </a:lnTo>
                  <a:lnTo>
                    <a:pt x="1251773" y="70874"/>
                  </a:lnTo>
                  <a:lnTo>
                    <a:pt x="1238360" y="77839"/>
                  </a:lnTo>
                  <a:lnTo>
                    <a:pt x="1207588" y="98169"/>
                  </a:lnTo>
                  <a:lnTo>
                    <a:pt x="1186423" y="108960"/>
                  </a:lnTo>
                  <a:lnTo>
                    <a:pt x="1159882" y="116958"/>
                  </a:lnTo>
                  <a:lnTo>
                    <a:pt x="1126267" y="120086"/>
                  </a:lnTo>
                  <a:close/>
                </a:path>
                <a:path w="1448434" h="295275">
                  <a:moveTo>
                    <a:pt x="1448118" y="120086"/>
                  </a:moveTo>
                  <a:lnTo>
                    <a:pt x="1414505" y="116958"/>
                  </a:lnTo>
                  <a:lnTo>
                    <a:pt x="1387964" y="108960"/>
                  </a:lnTo>
                  <a:lnTo>
                    <a:pt x="1366799" y="98169"/>
                  </a:lnTo>
                  <a:lnTo>
                    <a:pt x="1336029" y="77839"/>
                  </a:lnTo>
                  <a:lnTo>
                    <a:pt x="1322616" y="70874"/>
                  </a:lnTo>
                  <a:lnTo>
                    <a:pt x="1307022" y="66304"/>
                  </a:lnTo>
                  <a:lnTo>
                    <a:pt x="1287192" y="64662"/>
                  </a:lnTo>
                  <a:lnTo>
                    <a:pt x="1448118" y="64662"/>
                  </a:lnTo>
                  <a:lnTo>
                    <a:pt x="1448118" y="120086"/>
                  </a:lnTo>
                  <a:close/>
                </a:path>
                <a:path w="1448434" h="295275">
                  <a:moveTo>
                    <a:pt x="197590" y="295274"/>
                  </a:moveTo>
                  <a:lnTo>
                    <a:pt x="124204" y="295274"/>
                  </a:lnTo>
                  <a:lnTo>
                    <a:pt x="100750" y="288205"/>
                  </a:lnTo>
                  <a:lnTo>
                    <a:pt x="79588" y="277415"/>
                  </a:lnTo>
                  <a:lnTo>
                    <a:pt x="48821" y="257085"/>
                  </a:lnTo>
                  <a:lnTo>
                    <a:pt x="35411" y="250120"/>
                  </a:lnTo>
                  <a:lnTo>
                    <a:pt x="19822" y="245549"/>
                  </a:lnTo>
                  <a:lnTo>
                    <a:pt x="0" y="243907"/>
                  </a:lnTo>
                  <a:lnTo>
                    <a:pt x="0" y="179245"/>
                  </a:lnTo>
                  <a:lnTo>
                    <a:pt x="33610" y="182373"/>
                  </a:lnTo>
                  <a:lnTo>
                    <a:pt x="60147" y="190371"/>
                  </a:lnTo>
                  <a:lnTo>
                    <a:pt x="81308" y="201161"/>
                  </a:lnTo>
                  <a:lnTo>
                    <a:pt x="112077" y="221492"/>
                  </a:lnTo>
                  <a:lnTo>
                    <a:pt x="125488" y="228458"/>
                  </a:lnTo>
                  <a:lnTo>
                    <a:pt x="141076" y="233028"/>
                  </a:lnTo>
                  <a:lnTo>
                    <a:pt x="160899" y="234670"/>
                  </a:lnTo>
                  <a:lnTo>
                    <a:pt x="1448118" y="234670"/>
                  </a:lnTo>
                  <a:lnTo>
                    <a:pt x="1448118" y="243907"/>
                  </a:lnTo>
                  <a:lnTo>
                    <a:pt x="321774" y="243907"/>
                  </a:lnTo>
                  <a:lnTo>
                    <a:pt x="301956" y="245549"/>
                  </a:lnTo>
                  <a:lnTo>
                    <a:pt x="286370" y="250120"/>
                  </a:lnTo>
                  <a:lnTo>
                    <a:pt x="272963" y="257085"/>
                  </a:lnTo>
                  <a:lnTo>
                    <a:pt x="242200" y="277415"/>
                  </a:lnTo>
                  <a:lnTo>
                    <a:pt x="221041" y="288205"/>
                  </a:lnTo>
                  <a:lnTo>
                    <a:pt x="197590" y="295274"/>
                  </a:lnTo>
                  <a:close/>
                </a:path>
                <a:path w="1448434" h="295275">
                  <a:moveTo>
                    <a:pt x="482652" y="234670"/>
                  </a:moveTo>
                  <a:lnTo>
                    <a:pt x="160899" y="234670"/>
                  </a:lnTo>
                  <a:lnTo>
                    <a:pt x="180718" y="233028"/>
                  </a:lnTo>
                  <a:lnTo>
                    <a:pt x="196304" y="228458"/>
                  </a:lnTo>
                  <a:lnTo>
                    <a:pt x="209711" y="221492"/>
                  </a:lnTo>
                  <a:lnTo>
                    <a:pt x="240477" y="201161"/>
                  </a:lnTo>
                  <a:lnTo>
                    <a:pt x="261636" y="190371"/>
                  </a:lnTo>
                  <a:lnTo>
                    <a:pt x="288171" y="182373"/>
                  </a:lnTo>
                  <a:lnTo>
                    <a:pt x="321774" y="179245"/>
                  </a:lnTo>
                  <a:lnTo>
                    <a:pt x="355378" y="182373"/>
                  </a:lnTo>
                  <a:lnTo>
                    <a:pt x="381914" y="190371"/>
                  </a:lnTo>
                  <a:lnTo>
                    <a:pt x="403074" y="201161"/>
                  </a:lnTo>
                  <a:lnTo>
                    <a:pt x="433840" y="221492"/>
                  </a:lnTo>
                  <a:lnTo>
                    <a:pt x="447249" y="228458"/>
                  </a:lnTo>
                  <a:lnTo>
                    <a:pt x="462834" y="233028"/>
                  </a:lnTo>
                  <a:lnTo>
                    <a:pt x="482652" y="234670"/>
                  </a:lnTo>
                  <a:close/>
                </a:path>
                <a:path w="1448434" h="295275">
                  <a:moveTo>
                    <a:pt x="804457" y="234670"/>
                  </a:moveTo>
                  <a:lnTo>
                    <a:pt x="482652" y="234670"/>
                  </a:lnTo>
                  <a:lnTo>
                    <a:pt x="502476" y="233028"/>
                  </a:lnTo>
                  <a:lnTo>
                    <a:pt x="518066" y="228458"/>
                  </a:lnTo>
                  <a:lnTo>
                    <a:pt x="531476" y="221492"/>
                  </a:lnTo>
                  <a:lnTo>
                    <a:pt x="562244" y="201161"/>
                  </a:lnTo>
                  <a:lnTo>
                    <a:pt x="583405" y="190371"/>
                  </a:lnTo>
                  <a:lnTo>
                    <a:pt x="609943" y="182373"/>
                  </a:lnTo>
                  <a:lnTo>
                    <a:pt x="643554" y="179245"/>
                  </a:lnTo>
                  <a:lnTo>
                    <a:pt x="677165" y="182373"/>
                  </a:lnTo>
                  <a:lnTo>
                    <a:pt x="703702" y="190371"/>
                  </a:lnTo>
                  <a:lnTo>
                    <a:pt x="724862" y="201161"/>
                  </a:lnTo>
                  <a:lnTo>
                    <a:pt x="755629" y="221492"/>
                  </a:lnTo>
                  <a:lnTo>
                    <a:pt x="769039" y="228458"/>
                  </a:lnTo>
                  <a:lnTo>
                    <a:pt x="784630" y="233028"/>
                  </a:lnTo>
                  <a:lnTo>
                    <a:pt x="804457" y="234670"/>
                  </a:lnTo>
                  <a:close/>
                </a:path>
                <a:path w="1448434" h="295275">
                  <a:moveTo>
                    <a:pt x="1126262" y="234670"/>
                  </a:moveTo>
                  <a:lnTo>
                    <a:pt x="804457" y="234670"/>
                  </a:lnTo>
                  <a:lnTo>
                    <a:pt x="824279" y="233028"/>
                  </a:lnTo>
                  <a:lnTo>
                    <a:pt x="839869" y="228458"/>
                  </a:lnTo>
                  <a:lnTo>
                    <a:pt x="853281" y="221492"/>
                  </a:lnTo>
                  <a:lnTo>
                    <a:pt x="884052" y="201161"/>
                  </a:lnTo>
                  <a:lnTo>
                    <a:pt x="905213" y="190371"/>
                  </a:lnTo>
                  <a:lnTo>
                    <a:pt x="931750" y="182373"/>
                  </a:lnTo>
                  <a:lnTo>
                    <a:pt x="965359" y="179245"/>
                  </a:lnTo>
                  <a:lnTo>
                    <a:pt x="998969" y="182373"/>
                  </a:lnTo>
                  <a:lnTo>
                    <a:pt x="1025508" y="190371"/>
                  </a:lnTo>
                  <a:lnTo>
                    <a:pt x="1046671" y="201161"/>
                  </a:lnTo>
                  <a:lnTo>
                    <a:pt x="1077443" y="221492"/>
                  </a:lnTo>
                  <a:lnTo>
                    <a:pt x="1090852" y="228458"/>
                  </a:lnTo>
                  <a:lnTo>
                    <a:pt x="1106440" y="233028"/>
                  </a:lnTo>
                  <a:lnTo>
                    <a:pt x="1126262" y="234670"/>
                  </a:lnTo>
                  <a:close/>
                </a:path>
                <a:path w="1448434" h="295275">
                  <a:moveTo>
                    <a:pt x="1448118" y="234670"/>
                  </a:moveTo>
                  <a:lnTo>
                    <a:pt x="1126262" y="234670"/>
                  </a:lnTo>
                  <a:lnTo>
                    <a:pt x="1146093" y="233028"/>
                  </a:lnTo>
                  <a:lnTo>
                    <a:pt x="1161689" y="228458"/>
                  </a:lnTo>
                  <a:lnTo>
                    <a:pt x="1175104" y="221492"/>
                  </a:lnTo>
                  <a:lnTo>
                    <a:pt x="1205876" y="201161"/>
                  </a:lnTo>
                  <a:lnTo>
                    <a:pt x="1227039" y="190371"/>
                  </a:lnTo>
                  <a:lnTo>
                    <a:pt x="1253579" y="182373"/>
                  </a:lnTo>
                  <a:lnTo>
                    <a:pt x="1287192" y="179245"/>
                  </a:lnTo>
                  <a:lnTo>
                    <a:pt x="1320806" y="182373"/>
                  </a:lnTo>
                  <a:lnTo>
                    <a:pt x="1347347" y="190371"/>
                  </a:lnTo>
                  <a:lnTo>
                    <a:pt x="1368511" y="201161"/>
                  </a:lnTo>
                  <a:lnTo>
                    <a:pt x="1399283" y="221492"/>
                  </a:lnTo>
                  <a:lnTo>
                    <a:pt x="1412696" y="228458"/>
                  </a:lnTo>
                  <a:lnTo>
                    <a:pt x="1428289" y="233028"/>
                  </a:lnTo>
                  <a:lnTo>
                    <a:pt x="1448118" y="234670"/>
                  </a:lnTo>
                  <a:close/>
                </a:path>
                <a:path w="1448434" h="295275">
                  <a:moveTo>
                    <a:pt x="519348" y="295274"/>
                  </a:moveTo>
                  <a:lnTo>
                    <a:pt x="445961" y="295274"/>
                  </a:lnTo>
                  <a:lnTo>
                    <a:pt x="422510" y="288205"/>
                  </a:lnTo>
                  <a:lnTo>
                    <a:pt x="401351" y="277415"/>
                  </a:lnTo>
                  <a:lnTo>
                    <a:pt x="370586" y="257085"/>
                  </a:lnTo>
                  <a:lnTo>
                    <a:pt x="357178" y="250120"/>
                  </a:lnTo>
                  <a:lnTo>
                    <a:pt x="341592" y="245549"/>
                  </a:lnTo>
                  <a:lnTo>
                    <a:pt x="321774" y="243907"/>
                  </a:lnTo>
                  <a:lnTo>
                    <a:pt x="643554" y="243907"/>
                  </a:lnTo>
                  <a:lnTo>
                    <a:pt x="623732" y="245549"/>
                  </a:lnTo>
                  <a:lnTo>
                    <a:pt x="608143" y="250120"/>
                  </a:lnTo>
                  <a:lnTo>
                    <a:pt x="594734" y="257085"/>
                  </a:lnTo>
                  <a:lnTo>
                    <a:pt x="563964" y="277415"/>
                  </a:lnTo>
                  <a:lnTo>
                    <a:pt x="542801" y="288205"/>
                  </a:lnTo>
                  <a:lnTo>
                    <a:pt x="519348" y="295274"/>
                  </a:lnTo>
                  <a:close/>
                </a:path>
                <a:path w="1448434" h="295275">
                  <a:moveTo>
                    <a:pt x="841156" y="295274"/>
                  </a:moveTo>
                  <a:lnTo>
                    <a:pt x="767759" y="295274"/>
                  </a:lnTo>
                  <a:lnTo>
                    <a:pt x="744305" y="288205"/>
                  </a:lnTo>
                  <a:lnTo>
                    <a:pt x="723144" y="277415"/>
                  </a:lnTo>
                  <a:lnTo>
                    <a:pt x="692376" y="257085"/>
                  </a:lnTo>
                  <a:lnTo>
                    <a:pt x="678965" y="250120"/>
                  </a:lnTo>
                  <a:lnTo>
                    <a:pt x="663376" y="245549"/>
                  </a:lnTo>
                  <a:lnTo>
                    <a:pt x="643554" y="243907"/>
                  </a:lnTo>
                  <a:lnTo>
                    <a:pt x="965364" y="243907"/>
                  </a:lnTo>
                  <a:lnTo>
                    <a:pt x="945539" y="245549"/>
                  </a:lnTo>
                  <a:lnTo>
                    <a:pt x="929949" y="250120"/>
                  </a:lnTo>
                  <a:lnTo>
                    <a:pt x="916539" y="257085"/>
                  </a:lnTo>
                  <a:lnTo>
                    <a:pt x="885772" y="277415"/>
                  </a:lnTo>
                  <a:lnTo>
                    <a:pt x="864610" y="288205"/>
                  </a:lnTo>
                  <a:lnTo>
                    <a:pt x="841156" y="295274"/>
                  </a:lnTo>
                  <a:close/>
                </a:path>
                <a:path w="1448434" h="295275">
                  <a:moveTo>
                    <a:pt x="1162967" y="295274"/>
                  </a:moveTo>
                  <a:lnTo>
                    <a:pt x="1089570" y="295274"/>
                  </a:lnTo>
                  <a:lnTo>
                    <a:pt x="1066116" y="288205"/>
                  </a:lnTo>
                  <a:lnTo>
                    <a:pt x="1044954" y="277415"/>
                  </a:lnTo>
                  <a:lnTo>
                    <a:pt x="1014185" y="257085"/>
                  </a:lnTo>
                  <a:lnTo>
                    <a:pt x="1000777" y="250120"/>
                  </a:lnTo>
                  <a:lnTo>
                    <a:pt x="985188" y="245549"/>
                  </a:lnTo>
                  <a:lnTo>
                    <a:pt x="965364" y="243907"/>
                  </a:lnTo>
                  <a:lnTo>
                    <a:pt x="1287192" y="243907"/>
                  </a:lnTo>
                  <a:lnTo>
                    <a:pt x="1267365" y="245549"/>
                  </a:lnTo>
                  <a:lnTo>
                    <a:pt x="1251773" y="250120"/>
                  </a:lnTo>
                  <a:lnTo>
                    <a:pt x="1238360" y="257085"/>
                  </a:lnTo>
                  <a:lnTo>
                    <a:pt x="1207589" y="277415"/>
                  </a:lnTo>
                  <a:lnTo>
                    <a:pt x="1186424" y="288205"/>
                  </a:lnTo>
                  <a:lnTo>
                    <a:pt x="1162967" y="295274"/>
                  </a:lnTo>
                  <a:close/>
                </a:path>
                <a:path w="1448434" h="295275">
                  <a:moveTo>
                    <a:pt x="1448118" y="295274"/>
                  </a:moveTo>
                  <a:lnTo>
                    <a:pt x="1411420" y="295274"/>
                  </a:lnTo>
                  <a:lnTo>
                    <a:pt x="1387964" y="288205"/>
                  </a:lnTo>
                  <a:lnTo>
                    <a:pt x="1366799" y="277415"/>
                  </a:lnTo>
                  <a:lnTo>
                    <a:pt x="1336029" y="257085"/>
                  </a:lnTo>
                  <a:lnTo>
                    <a:pt x="1322616" y="250120"/>
                  </a:lnTo>
                  <a:lnTo>
                    <a:pt x="1307022" y="245549"/>
                  </a:lnTo>
                  <a:lnTo>
                    <a:pt x="1287192" y="243907"/>
                  </a:lnTo>
                  <a:lnTo>
                    <a:pt x="1448118" y="243907"/>
                  </a:lnTo>
                  <a:lnTo>
                    <a:pt x="1448118" y="295274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033378" y="2683821"/>
            <a:ext cx="1448435" cy="295275"/>
          </a:xfrm>
          <a:custGeom>
            <a:avLst/>
            <a:gdLst/>
            <a:ahLst/>
            <a:cxnLst/>
            <a:rect l="l" t="t" r="r" b="b"/>
            <a:pathLst>
              <a:path w="1448435" h="295275">
                <a:moveTo>
                  <a:pt x="160899" y="120086"/>
                </a:moveTo>
                <a:lnTo>
                  <a:pt x="127288" y="116958"/>
                </a:lnTo>
                <a:lnTo>
                  <a:pt x="100750" y="108960"/>
                </a:lnTo>
                <a:lnTo>
                  <a:pt x="79588" y="98169"/>
                </a:lnTo>
                <a:lnTo>
                  <a:pt x="48821" y="77839"/>
                </a:lnTo>
                <a:lnTo>
                  <a:pt x="35411" y="70874"/>
                </a:lnTo>
                <a:lnTo>
                  <a:pt x="19822" y="66304"/>
                </a:lnTo>
                <a:lnTo>
                  <a:pt x="0" y="64662"/>
                </a:lnTo>
                <a:lnTo>
                  <a:pt x="0" y="0"/>
                </a:lnTo>
                <a:lnTo>
                  <a:pt x="33610" y="3127"/>
                </a:lnTo>
                <a:lnTo>
                  <a:pt x="60147" y="11125"/>
                </a:lnTo>
                <a:lnTo>
                  <a:pt x="81308" y="21915"/>
                </a:lnTo>
                <a:lnTo>
                  <a:pt x="112077" y="42246"/>
                </a:lnTo>
                <a:lnTo>
                  <a:pt x="125488" y="49212"/>
                </a:lnTo>
                <a:lnTo>
                  <a:pt x="141077" y="53782"/>
                </a:lnTo>
                <a:lnTo>
                  <a:pt x="160899" y="55424"/>
                </a:lnTo>
                <a:lnTo>
                  <a:pt x="1448118" y="55424"/>
                </a:lnTo>
                <a:lnTo>
                  <a:pt x="1448118" y="64662"/>
                </a:lnTo>
                <a:lnTo>
                  <a:pt x="321775" y="64662"/>
                </a:lnTo>
                <a:lnTo>
                  <a:pt x="301956" y="66304"/>
                </a:lnTo>
                <a:lnTo>
                  <a:pt x="286371" y="70874"/>
                </a:lnTo>
                <a:lnTo>
                  <a:pt x="272964" y="77839"/>
                </a:lnTo>
                <a:lnTo>
                  <a:pt x="242200" y="98169"/>
                </a:lnTo>
                <a:lnTo>
                  <a:pt x="221041" y="108960"/>
                </a:lnTo>
                <a:lnTo>
                  <a:pt x="194506" y="116958"/>
                </a:lnTo>
                <a:lnTo>
                  <a:pt x="160899" y="120086"/>
                </a:lnTo>
                <a:close/>
              </a:path>
              <a:path w="1448435" h="295275">
                <a:moveTo>
                  <a:pt x="482652" y="55424"/>
                </a:moveTo>
                <a:lnTo>
                  <a:pt x="160899" y="55424"/>
                </a:lnTo>
                <a:lnTo>
                  <a:pt x="180718" y="53782"/>
                </a:lnTo>
                <a:lnTo>
                  <a:pt x="196304" y="49212"/>
                </a:lnTo>
                <a:lnTo>
                  <a:pt x="209711" y="42246"/>
                </a:lnTo>
                <a:lnTo>
                  <a:pt x="240477" y="21915"/>
                </a:lnTo>
                <a:lnTo>
                  <a:pt x="261637" y="11125"/>
                </a:lnTo>
                <a:lnTo>
                  <a:pt x="288171" y="3127"/>
                </a:lnTo>
                <a:lnTo>
                  <a:pt x="321775" y="0"/>
                </a:lnTo>
                <a:lnTo>
                  <a:pt x="355379" y="3127"/>
                </a:lnTo>
                <a:lnTo>
                  <a:pt x="381914" y="11125"/>
                </a:lnTo>
                <a:lnTo>
                  <a:pt x="403074" y="21915"/>
                </a:lnTo>
                <a:lnTo>
                  <a:pt x="433840" y="42246"/>
                </a:lnTo>
                <a:lnTo>
                  <a:pt x="447248" y="49212"/>
                </a:lnTo>
                <a:lnTo>
                  <a:pt x="462834" y="53782"/>
                </a:lnTo>
                <a:lnTo>
                  <a:pt x="482652" y="55424"/>
                </a:lnTo>
                <a:close/>
              </a:path>
              <a:path w="1448435" h="295275">
                <a:moveTo>
                  <a:pt x="804457" y="55424"/>
                </a:moveTo>
                <a:lnTo>
                  <a:pt x="482652" y="55424"/>
                </a:lnTo>
                <a:lnTo>
                  <a:pt x="502476" y="53782"/>
                </a:lnTo>
                <a:lnTo>
                  <a:pt x="518066" y="49212"/>
                </a:lnTo>
                <a:lnTo>
                  <a:pt x="531476" y="42246"/>
                </a:lnTo>
                <a:lnTo>
                  <a:pt x="562246" y="21915"/>
                </a:lnTo>
                <a:lnTo>
                  <a:pt x="583407" y="11125"/>
                </a:lnTo>
                <a:lnTo>
                  <a:pt x="609944" y="3127"/>
                </a:lnTo>
                <a:lnTo>
                  <a:pt x="643554" y="0"/>
                </a:lnTo>
                <a:lnTo>
                  <a:pt x="677165" y="3127"/>
                </a:lnTo>
                <a:lnTo>
                  <a:pt x="703702" y="11125"/>
                </a:lnTo>
                <a:lnTo>
                  <a:pt x="724864" y="21915"/>
                </a:lnTo>
                <a:lnTo>
                  <a:pt x="755632" y="42246"/>
                </a:lnTo>
                <a:lnTo>
                  <a:pt x="769042" y="49212"/>
                </a:lnTo>
                <a:lnTo>
                  <a:pt x="784632" y="53782"/>
                </a:lnTo>
                <a:lnTo>
                  <a:pt x="804457" y="55424"/>
                </a:lnTo>
                <a:close/>
              </a:path>
              <a:path w="1448435" h="295275">
                <a:moveTo>
                  <a:pt x="1126267" y="55424"/>
                </a:moveTo>
                <a:lnTo>
                  <a:pt x="804457" y="55424"/>
                </a:lnTo>
                <a:lnTo>
                  <a:pt x="824279" y="53782"/>
                </a:lnTo>
                <a:lnTo>
                  <a:pt x="839869" y="49212"/>
                </a:lnTo>
                <a:lnTo>
                  <a:pt x="853281" y="42246"/>
                </a:lnTo>
                <a:lnTo>
                  <a:pt x="884051" y="21915"/>
                </a:lnTo>
                <a:lnTo>
                  <a:pt x="905213" y="11125"/>
                </a:lnTo>
                <a:lnTo>
                  <a:pt x="931751" y="3127"/>
                </a:lnTo>
                <a:lnTo>
                  <a:pt x="965364" y="0"/>
                </a:lnTo>
                <a:lnTo>
                  <a:pt x="998971" y="3127"/>
                </a:lnTo>
                <a:lnTo>
                  <a:pt x="1025510" y="11125"/>
                </a:lnTo>
                <a:lnTo>
                  <a:pt x="1046673" y="21915"/>
                </a:lnTo>
                <a:lnTo>
                  <a:pt x="1077443" y="42246"/>
                </a:lnTo>
                <a:lnTo>
                  <a:pt x="1090853" y="49212"/>
                </a:lnTo>
                <a:lnTo>
                  <a:pt x="1106442" y="53782"/>
                </a:lnTo>
                <a:lnTo>
                  <a:pt x="1126267" y="55424"/>
                </a:lnTo>
                <a:close/>
              </a:path>
              <a:path w="1448435" h="295275">
                <a:moveTo>
                  <a:pt x="1448118" y="55424"/>
                </a:moveTo>
                <a:lnTo>
                  <a:pt x="1126267" y="55424"/>
                </a:lnTo>
                <a:lnTo>
                  <a:pt x="1146095" y="53782"/>
                </a:lnTo>
                <a:lnTo>
                  <a:pt x="1161689" y="49212"/>
                </a:lnTo>
                <a:lnTo>
                  <a:pt x="1175104" y="42246"/>
                </a:lnTo>
                <a:lnTo>
                  <a:pt x="1205876" y="21915"/>
                </a:lnTo>
                <a:lnTo>
                  <a:pt x="1227040" y="11125"/>
                </a:lnTo>
                <a:lnTo>
                  <a:pt x="1253580" y="3127"/>
                </a:lnTo>
                <a:lnTo>
                  <a:pt x="1287192" y="0"/>
                </a:lnTo>
                <a:lnTo>
                  <a:pt x="1320806" y="3127"/>
                </a:lnTo>
                <a:lnTo>
                  <a:pt x="1347347" y="11125"/>
                </a:lnTo>
                <a:lnTo>
                  <a:pt x="1368511" y="21915"/>
                </a:lnTo>
                <a:lnTo>
                  <a:pt x="1399285" y="42246"/>
                </a:lnTo>
                <a:lnTo>
                  <a:pt x="1412697" y="49212"/>
                </a:lnTo>
                <a:lnTo>
                  <a:pt x="1428290" y="53782"/>
                </a:lnTo>
                <a:lnTo>
                  <a:pt x="1448118" y="55424"/>
                </a:lnTo>
                <a:close/>
              </a:path>
              <a:path w="1448435" h="295275">
                <a:moveTo>
                  <a:pt x="482652" y="120086"/>
                </a:moveTo>
                <a:lnTo>
                  <a:pt x="449045" y="116958"/>
                </a:lnTo>
                <a:lnTo>
                  <a:pt x="422510" y="108960"/>
                </a:lnTo>
                <a:lnTo>
                  <a:pt x="401351" y="98169"/>
                </a:lnTo>
                <a:lnTo>
                  <a:pt x="370587" y="77839"/>
                </a:lnTo>
                <a:lnTo>
                  <a:pt x="357180" y="70874"/>
                </a:lnTo>
                <a:lnTo>
                  <a:pt x="341593" y="66304"/>
                </a:lnTo>
                <a:lnTo>
                  <a:pt x="321775" y="64662"/>
                </a:lnTo>
                <a:lnTo>
                  <a:pt x="643554" y="64662"/>
                </a:lnTo>
                <a:lnTo>
                  <a:pt x="623732" y="66304"/>
                </a:lnTo>
                <a:lnTo>
                  <a:pt x="608143" y="70874"/>
                </a:lnTo>
                <a:lnTo>
                  <a:pt x="594734" y="77839"/>
                </a:lnTo>
                <a:lnTo>
                  <a:pt x="563966" y="98169"/>
                </a:lnTo>
                <a:lnTo>
                  <a:pt x="542804" y="108960"/>
                </a:lnTo>
                <a:lnTo>
                  <a:pt x="516264" y="116958"/>
                </a:lnTo>
                <a:lnTo>
                  <a:pt x="482652" y="120086"/>
                </a:lnTo>
                <a:close/>
              </a:path>
              <a:path w="1448435" h="295275">
                <a:moveTo>
                  <a:pt x="804457" y="120086"/>
                </a:moveTo>
                <a:lnTo>
                  <a:pt x="770844" y="116958"/>
                </a:lnTo>
                <a:lnTo>
                  <a:pt x="744305" y="108960"/>
                </a:lnTo>
                <a:lnTo>
                  <a:pt x="723144" y="98169"/>
                </a:lnTo>
                <a:lnTo>
                  <a:pt x="692377" y="77839"/>
                </a:lnTo>
                <a:lnTo>
                  <a:pt x="678966" y="70874"/>
                </a:lnTo>
                <a:lnTo>
                  <a:pt x="663377" y="66304"/>
                </a:lnTo>
                <a:lnTo>
                  <a:pt x="643554" y="64662"/>
                </a:lnTo>
                <a:lnTo>
                  <a:pt x="965364" y="64662"/>
                </a:lnTo>
                <a:lnTo>
                  <a:pt x="945539" y="66304"/>
                </a:lnTo>
                <a:lnTo>
                  <a:pt x="929949" y="70874"/>
                </a:lnTo>
                <a:lnTo>
                  <a:pt x="916539" y="77839"/>
                </a:lnTo>
                <a:lnTo>
                  <a:pt x="885771" y="98169"/>
                </a:lnTo>
                <a:lnTo>
                  <a:pt x="864609" y="108960"/>
                </a:lnTo>
                <a:lnTo>
                  <a:pt x="838069" y="116958"/>
                </a:lnTo>
                <a:lnTo>
                  <a:pt x="804457" y="120086"/>
                </a:lnTo>
                <a:close/>
              </a:path>
              <a:path w="1448435" h="295275">
                <a:moveTo>
                  <a:pt x="1126267" y="120086"/>
                </a:moveTo>
                <a:lnTo>
                  <a:pt x="1092655" y="116958"/>
                </a:lnTo>
                <a:lnTo>
                  <a:pt x="1066116" y="108960"/>
                </a:lnTo>
                <a:lnTo>
                  <a:pt x="1044954" y="98169"/>
                </a:lnTo>
                <a:lnTo>
                  <a:pt x="1014185" y="77839"/>
                </a:lnTo>
                <a:lnTo>
                  <a:pt x="1000777" y="70874"/>
                </a:lnTo>
                <a:lnTo>
                  <a:pt x="985188" y="66304"/>
                </a:lnTo>
                <a:lnTo>
                  <a:pt x="965364" y="64662"/>
                </a:lnTo>
                <a:lnTo>
                  <a:pt x="1287192" y="64662"/>
                </a:lnTo>
                <a:lnTo>
                  <a:pt x="1267365" y="66304"/>
                </a:lnTo>
                <a:lnTo>
                  <a:pt x="1251773" y="70874"/>
                </a:lnTo>
                <a:lnTo>
                  <a:pt x="1238360" y="77839"/>
                </a:lnTo>
                <a:lnTo>
                  <a:pt x="1207588" y="98169"/>
                </a:lnTo>
                <a:lnTo>
                  <a:pt x="1186423" y="108960"/>
                </a:lnTo>
                <a:lnTo>
                  <a:pt x="1159882" y="116958"/>
                </a:lnTo>
                <a:lnTo>
                  <a:pt x="1126267" y="120086"/>
                </a:lnTo>
                <a:close/>
              </a:path>
              <a:path w="1448435" h="295275">
                <a:moveTo>
                  <a:pt x="1448118" y="120086"/>
                </a:moveTo>
                <a:lnTo>
                  <a:pt x="1414505" y="116958"/>
                </a:lnTo>
                <a:lnTo>
                  <a:pt x="1387964" y="108960"/>
                </a:lnTo>
                <a:lnTo>
                  <a:pt x="1366799" y="98169"/>
                </a:lnTo>
                <a:lnTo>
                  <a:pt x="1336029" y="77839"/>
                </a:lnTo>
                <a:lnTo>
                  <a:pt x="1322616" y="70874"/>
                </a:lnTo>
                <a:lnTo>
                  <a:pt x="1307022" y="66304"/>
                </a:lnTo>
                <a:lnTo>
                  <a:pt x="1287192" y="64662"/>
                </a:lnTo>
                <a:lnTo>
                  <a:pt x="1448118" y="64662"/>
                </a:lnTo>
                <a:lnTo>
                  <a:pt x="1448118" y="120086"/>
                </a:lnTo>
                <a:close/>
              </a:path>
              <a:path w="1448435" h="295275">
                <a:moveTo>
                  <a:pt x="197590" y="295274"/>
                </a:moveTo>
                <a:lnTo>
                  <a:pt x="124204" y="295274"/>
                </a:lnTo>
                <a:lnTo>
                  <a:pt x="100750" y="288205"/>
                </a:lnTo>
                <a:lnTo>
                  <a:pt x="79588" y="277415"/>
                </a:lnTo>
                <a:lnTo>
                  <a:pt x="48821" y="257085"/>
                </a:lnTo>
                <a:lnTo>
                  <a:pt x="35411" y="250120"/>
                </a:lnTo>
                <a:lnTo>
                  <a:pt x="19822" y="245549"/>
                </a:lnTo>
                <a:lnTo>
                  <a:pt x="0" y="243907"/>
                </a:lnTo>
                <a:lnTo>
                  <a:pt x="0" y="179245"/>
                </a:lnTo>
                <a:lnTo>
                  <a:pt x="33610" y="182373"/>
                </a:lnTo>
                <a:lnTo>
                  <a:pt x="60147" y="190371"/>
                </a:lnTo>
                <a:lnTo>
                  <a:pt x="81308" y="201161"/>
                </a:lnTo>
                <a:lnTo>
                  <a:pt x="112077" y="221492"/>
                </a:lnTo>
                <a:lnTo>
                  <a:pt x="125488" y="228458"/>
                </a:lnTo>
                <a:lnTo>
                  <a:pt x="141076" y="233028"/>
                </a:lnTo>
                <a:lnTo>
                  <a:pt x="160899" y="234670"/>
                </a:lnTo>
                <a:lnTo>
                  <a:pt x="1448118" y="234670"/>
                </a:lnTo>
                <a:lnTo>
                  <a:pt x="1448118" y="243907"/>
                </a:lnTo>
                <a:lnTo>
                  <a:pt x="321774" y="243907"/>
                </a:lnTo>
                <a:lnTo>
                  <a:pt x="301956" y="245549"/>
                </a:lnTo>
                <a:lnTo>
                  <a:pt x="286370" y="250120"/>
                </a:lnTo>
                <a:lnTo>
                  <a:pt x="272963" y="257085"/>
                </a:lnTo>
                <a:lnTo>
                  <a:pt x="242200" y="277415"/>
                </a:lnTo>
                <a:lnTo>
                  <a:pt x="221041" y="288205"/>
                </a:lnTo>
                <a:lnTo>
                  <a:pt x="197590" y="295274"/>
                </a:lnTo>
                <a:close/>
              </a:path>
              <a:path w="1448435" h="295275">
                <a:moveTo>
                  <a:pt x="482652" y="234670"/>
                </a:moveTo>
                <a:lnTo>
                  <a:pt x="160899" y="234670"/>
                </a:lnTo>
                <a:lnTo>
                  <a:pt x="180718" y="233028"/>
                </a:lnTo>
                <a:lnTo>
                  <a:pt x="196304" y="228458"/>
                </a:lnTo>
                <a:lnTo>
                  <a:pt x="209711" y="221492"/>
                </a:lnTo>
                <a:lnTo>
                  <a:pt x="240477" y="201161"/>
                </a:lnTo>
                <a:lnTo>
                  <a:pt x="261636" y="190371"/>
                </a:lnTo>
                <a:lnTo>
                  <a:pt x="288171" y="182373"/>
                </a:lnTo>
                <a:lnTo>
                  <a:pt x="321774" y="179245"/>
                </a:lnTo>
                <a:lnTo>
                  <a:pt x="355378" y="182373"/>
                </a:lnTo>
                <a:lnTo>
                  <a:pt x="381914" y="190371"/>
                </a:lnTo>
                <a:lnTo>
                  <a:pt x="403074" y="201161"/>
                </a:lnTo>
                <a:lnTo>
                  <a:pt x="433840" y="221492"/>
                </a:lnTo>
                <a:lnTo>
                  <a:pt x="447249" y="228458"/>
                </a:lnTo>
                <a:lnTo>
                  <a:pt x="462834" y="233028"/>
                </a:lnTo>
                <a:lnTo>
                  <a:pt x="482652" y="234670"/>
                </a:lnTo>
                <a:close/>
              </a:path>
              <a:path w="1448435" h="295275">
                <a:moveTo>
                  <a:pt x="804457" y="234670"/>
                </a:moveTo>
                <a:lnTo>
                  <a:pt x="482652" y="234670"/>
                </a:lnTo>
                <a:lnTo>
                  <a:pt x="502476" y="233028"/>
                </a:lnTo>
                <a:lnTo>
                  <a:pt x="518066" y="228458"/>
                </a:lnTo>
                <a:lnTo>
                  <a:pt x="531476" y="221492"/>
                </a:lnTo>
                <a:lnTo>
                  <a:pt x="562244" y="201161"/>
                </a:lnTo>
                <a:lnTo>
                  <a:pt x="583405" y="190371"/>
                </a:lnTo>
                <a:lnTo>
                  <a:pt x="609943" y="182373"/>
                </a:lnTo>
                <a:lnTo>
                  <a:pt x="643554" y="179245"/>
                </a:lnTo>
                <a:lnTo>
                  <a:pt x="677165" y="182373"/>
                </a:lnTo>
                <a:lnTo>
                  <a:pt x="703702" y="190371"/>
                </a:lnTo>
                <a:lnTo>
                  <a:pt x="724862" y="201161"/>
                </a:lnTo>
                <a:lnTo>
                  <a:pt x="755629" y="221492"/>
                </a:lnTo>
                <a:lnTo>
                  <a:pt x="769039" y="228458"/>
                </a:lnTo>
                <a:lnTo>
                  <a:pt x="784630" y="233028"/>
                </a:lnTo>
                <a:lnTo>
                  <a:pt x="804457" y="234670"/>
                </a:lnTo>
                <a:close/>
              </a:path>
              <a:path w="1448435" h="295275">
                <a:moveTo>
                  <a:pt x="1126262" y="234670"/>
                </a:moveTo>
                <a:lnTo>
                  <a:pt x="804457" y="234670"/>
                </a:lnTo>
                <a:lnTo>
                  <a:pt x="824279" y="233028"/>
                </a:lnTo>
                <a:lnTo>
                  <a:pt x="839869" y="228458"/>
                </a:lnTo>
                <a:lnTo>
                  <a:pt x="853281" y="221492"/>
                </a:lnTo>
                <a:lnTo>
                  <a:pt x="884052" y="201161"/>
                </a:lnTo>
                <a:lnTo>
                  <a:pt x="905213" y="190371"/>
                </a:lnTo>
                <a:lnTo>
                  <a:pt x="931750" y="182373"/>
                </a:lnTo>
                <a:lnTo>
                  <a:pt x="965359" y="179245"/>
                </a:lnTo>
                <a:lnTo>
                  <a:pt x="998969" y="182373"/>
                </a:lnTo>
                <a:lnTo>
                  <a:pt x="1025508" y="190371"/>
                </a:lnTo>
                <a:lnTo>
                  <a:pt x="1046671" y="201161"/>
                </a:lnTo>
                <a:lnTo>
                  <a:pt x="1077443" y="221492"/>
                </a:lnTo>
                <a:lnTo>
                  <a:pt x="1090852" y="228458"/>
                </a:lnTo>
                <a:lnTo>
                  <a:pt x="1106440" y="233028"/>
                </a:lnTo>
                <a:lnTo>
                  <a:pt x="1126262" y="234670"/>
                </a:lnTo>
                <a:close/>
              </a:path>
              <a:path w="1448435" h="295275">
                <a:moveTo>
                  <a:pt x="1448118" y="234670"/>
                </a:moveTo>
                <a:lnTo>
                  <a:pt x="1126262" y="234670"/>
                </a:lnTo>
                <a:lnTo>
                  <a:pt x="1146093" y="233028"/>
                </a:lnTo>
                <a:lnTo>
                  <a:pt x="1161689" y="228458"/>
                </a:lnTo>
                <a:lnTo>
                  <a:pt x="1175104" y="221492"/>
                </a:lnTo>
                <a:lnTo>
                  <a:pt x="1205876" y="201161"/>
                </a:lnTo>
                <a:lnTo>
                  <a:pt x="1227039" y="190371"/>
                </a:lnTo>
                <a:lnTo>
                  <a:pt x="1253579" y="182373"/>
                </a:lnTo>
                <a:lnTo>
                  <a:pt x="1287192" y="179245"/>
                </a:lnTo>
                <a:lnTo>
                  <a:pt x="1320806" y="182373"/>
                </a:lnTo>
                <a:lnTo>
                  <a:pt x="1347347" y="190371"/>
                </a:lnTo>
                <a:lnTo>
                  <a:pt x="1368511" y="201161"/>
                </a:lnTo>
                <a:lnTo>
                  <a:pt x="1399283" y="221492"/>
                </a:lnTo>
                <a:lnTo>
                  <a:pt x="1412696" y="228458"/>
                </a:lnTo>
                <a:lnTo>
                  <a:pt x="1428289" y="233028"/>
                </a:lnTo>
                <a:lnTo>
                  <a:pt x="1448118" y="234670"/>
                </a:lnTo>
                <a:close/>
              </a:path>
              <a:path w="1448435" h="295275">
                <a:moveTo>
                  <a:pt x="519348" y="295274"/>
                </a:moveTo>
                <a:lnTo>
                  <a:pt x="445961" y="295274"/>
                </a:lnTo>
                <a:lnTo>
                  <a:pt x="422510" y="288205"/>
                </a:lnTo>
                <a:lnTo>
                  <a:pt x="401351" y="277415"/>
                </a:lnTo>
                <a:lnTo>
                  <a:pt x="370586" y="257085"/>
                </a:lnTo>
                <a:lnTo>
                  <a:pt x="357178" y="250120"/>
                </a:lnTo>
                <a:lnTo>
                  <a:pt x="341592" y="245549"/>
                </a:lnTo>
                <a:lnTo>
                  <a:pt x="321774" y="243907"/>
                </a:lnTo>
                <a:lnTo>
                  <a:pt x="643554" y="243907"/>
                </a:lnTo>
                <a:lnTo>
                  <a:pt x="623732" y="245549"/>
                </a:lnTo>
                <a:lnTo>
                  <a:pt x="608143" y="250120"/>
                </a:lnTo>
                <a:lnTo>
                  <a:pt x="594734" y="257085"/>
                </a:lnTo>
                <a:lnTo>
                  <a:pt x="563964" y="277415"/>
                </a:lnTo>
                <a:lnTo>
                  <a:pt x="542801" y="288205"/>
                </a:lnTo>
                <a:lnTo>
                  <a:pt x="519348" y="295274"/>
                </a:lnTo>
                <a:close/>
              </a:path>
              <a:path w="1448435" h="295275">
                <a:moveTo>
                  <a:pt x="841156" y="295274"/>
                </a:moveTo>
                <a:lnTo>
                  <a:pt x="767759" y="295274"/>
                </a:lnTo>
                <a:lnTo>
                  <a:pt x="744305" y="288205"/>
                </a:lnTo>
                <a:lnTo>
                  <a:pt x="723144" y="277415"/>
                </a:lnTo>
                <a:lnTo>
                  <a:pt x="692376" y="257085"/>
                </a:lnTo>
                <a:lnTo>
                  <a:pt x="678965" y="250120"/>
                </a:lnTo>
                <a:lnTo>
                  <a:pt x="663376" y="245549"/>
                </a:lnTo>
                <a:lnTo>
                  <a:pt x="643554" y="243907"/>
                </a:lnTo>
                <a:lnTo>
                  <a:pt x="965364" y="243907"/>
                </a:lnTo>
                <a:lnTo>
                  <a:pt x="945539" y="245549"/>
                </a:lnTo>
                <a:lnTo>
                  <a:pt x="929949" y="250120"/>
                </a:lnTo>
                <a:lnTo>
                  <a:pt x="916539" y="257085"/>
                </a:lnTo>
                <a:lnTo>
                  <a:pt x="885772" y="277415"/>
                </a:lnTo>
                <a:lnTo>
                  <a:pt x="864610" y="288205"/>
                </a:lnTo>
                <a:lnTo>
                  <a:pt x="841156" y="295274"/>
                </a:lnTo>
                <a:close/>
              </a:path>
              <a:path w="1448435" h="295275">
                <a:moveTo>
                  <a:pt x="1162967" y="295274"/>
                </a:moveTo>
                <a:lnTo>
                  <a:pt x="1089570" y="295274"/>
                </a:lnTo>
                <a:lnTo>
                  <a:pt x="1066116" y="288205"/>
                </a:lnTo>
                <a:lnTo>
                  <a:pt x="1044954" y="277415"/>
                </a:lnTo>
                <a:lnTo>
                  <a:pt x="1014185" y="257085"/>
                </a:lnTo>
                <a:lnTo>
                  <a:pt x="1000777" y="250120"/>
                </a:lnTo>
                <a:lnTo>
                  <a:pt x="985188" y="245549"/>
                </a:lnTo>
                <a:lnTo>
                  <a:pt x="965364" y="243907"/>
                </a:lnTo>
                <a:lnTo>
                  <a:pt x="1287192" y="243907"/>
                </a:lnTo>
                <a:lnTo>
                  <a:pt x="1267365" y="245549"/>
                </a:lnTo>
                <a:lnTo>
                  <a:pt x="1251773" y="250120"/>
                </a:lnTo>
                <a:lnTo>
                  <a:pt x="1238360" y="257085"/>
                </a:lnTo>
                <a:lnTo>
                  <a:pt x="1207589" y="277415"/>
                </a:lnTo>
                <a:lnTo>
                  <a:pt x="1186424" y="288205"/>
                </a:lnTo>
                <a:lnTo>
                  <a:pt x="1162967" y="295274"/>
                </a:lnTo>
                <a:close/>
              </a:path>
              <a:path w="1448435" h="295275">
                <a:moveTo>
                  <a:pt x="1448118" y="295274"/>
                </a:moveTo>
                <a:lnTo>
                  <a:pt x="1411420" y="295274"/>
                </a:lnTo>
                <a:lnTo>
                  <a:pt x="1387964" y="288205"/>
                </a:lnTo>
                <a:lnTo>
                  <a:pt x="1366799" y="277415"/>
                </a:lnTo>
                <a:lnTo>
                  <a:pt x="1336029" y="257085"/>
                </a:lnTo>
                <a:lnTo>
                  <a:pt x="1322616" y="250120"/>
                </a:lnTo>
                <a:lnTo>
                  <a:pt x="1307022" y="245549"/>
                </a:lnTo>
                <a:lnTo>
                  <a:pt x="1287192" y="243907"/>
                </a:lnTo>
                <a:lnTo>
                  <a:pt x="1448118" y="243907"/>
                </a:lnTo>
                <a:lnTo>
                  <a:pt x="1448118" y="295274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087905" y="9335475"/>
            <a:ext cx="1903095" cy="951865"/>
          </a:xfrm>
          <a:custGeom>
            <a:avLst/>
            <a:gdLst/>
            <a:ahLst/>
            <a:cxnLst/>
            <a:rect l="l" t="t" r="r" b="b"/>
            <a:pathLst>
              <a:path w="1903095" h="951865">
                <a:moveTo>
                  <a:pt x="1903079" y="951525"/>
                </a:moveTo>
                <a:lnTo>
                  <a:pt x="0" y="951524"/>
                </a:lnTo>
                <a:lnTo>
                  <a:pt x="1164" y="904034"/>
                </a:lnTo>
                <a:lnTo>
                  <a:pt x="4621" y="857147"/>
                </a:lnTo>
                <a:lnTo>
                  <a:pt x="10317" y="810916"/>
                </a:lnTo>
                <a:lnTo>
                  <a:pt x="18196" y="765398"/>
                </a:lnTo>
                <a:lnTo>
                  <a:pt x="28204" y="720645"/>
                </a:lnTo>
                <a:lnTo>
                  <a:pt x="40287" y="676714"/>
                </a:lnTo>
                <a:lnTo>
                  <a:pt x="54390" y="633657"/>
                </a:lnTo>
                <a:lnTo>
                  <a:pt x="70458" y="591531"/>
                </a:lnTo>
                <a:lnTo>
                  <a:pt x="88438" y="550388"/>
                </a:lnTo>
                <a:lnTo>
                  <a:pt x="108274" y="510285"/>
                </a:lnTo>
                <a:lnTo>
                  <a:pt x="129912" y="471274"/>
                </a:lnTo>
                <a:lnTo>
                  <a:pt x="153298" y="433412"/>
                </a:lnTo>
                <a:lnTo>
                  <a:pt x="178376" y="396752"/>
                </a:lnTo>
                <a:lnTo>
                  <a:pt x="205094" y="361349"/>
                </a:lnTo>
                <a:lnTo>
                  <a:pt x="233395" y="327257"/>
                </a:lnTo>
                <a:lnTo>
                  <a:pt x="263225" y="294531"/>
                </a:lnTo>
                <a:lnTo>
                  <a:pt x="294531" y="263225"/>
                </a:lnTo>
                <a:lnTo>
                  <a:pt x="327257" y="233395"/>
                </a:lnTo>
                <a:lnTo>
                  <a:pt x="361349" y="205094"/>
                </a:lnTo>
                <a:lnTo>
                  <a:pt x="396752" y="178376"/>
                </a:lnTo>
                <a:lnTo>
                  <a:pt x="433412" y="153298"/>
                </a:lnTo>
                <a:lnTo>
                  <a:pt x="471274" y="129912"/>
                </a:lnTo>
                <a:lnTo>
                  <a:pt x="510285" y="108274"/>
                </a:lnTo>
                <a:lnTo>
                  <a:pt x="550388" y="88438"/>
                </a:lnTo>
                <a:lnTo>
                  <a:pt x="591531" y="70458"/>
                </a:lnTo>
                <a:lnTo>
                  <a:pt x="633657" y="54390"/>
                </a:lnTo>
                <a:lnTo>
                  <a:pt x="676714" y="40287"/>
                </a:lnTo>
                <a:lnTo>
                  <a:pt x="720645" y="28204"/>
                </a:lnTo>
                <a:lnTo>
                  <a:pt x="765398" y="18196"/>
                </a:lnTo>
                <a:lnTo>
                  <a:pt x="810916" y="10317"/>
                </a:lnTo>
                <a:lnTo>
                  <a:pt x="857147" y="4621"/>
                </a:lnTo>
                <a:lnTo>
                  <a:pt x="904034" y="1164"/>
                </a:lnTo>
                <a:lnTo>
                  <a:pt x="951524" y="0"/>
                </a:lnTo>
                <a:lnTo>
                  <a:pt x="999017" y="1164"/>
                </a:lnTo>
                <a:lnTo>
                  <a:pt x="1045907" y="4621"/>
                </a:lnTo>
                <a:lnTo>
                  <a:pt x="1092139" y="10317"/>
                </a:lnTo>
                <a:lnTo>
                  <a:pt x="1137660" y="18196"/>
                </a:lnTo>
                <a:lnTo>
                  <a:pt x="1182415" y="28204"/>
                </a:lnTo>
                <a:lnTo>
                  <a:pt x="1226348" y="40287"/>
                </a:lnTo>
                <a:lnTo>
                  <a:pt x="1269406" y="54390"/>
                </a:lnTo>
                <a:lnTo>
                  <a:pt x="1311535" y="70458"/>
                </a:lnTo>
                <a:lnTo>
                  <a:pt x="1352679" y="88438"/>
                </a:lnTo>
                <a:lnTo>
                  <a:pt x="1392784" y="108274"/>
                </a:lnTo>
                <a:lnTo>
                  <a:pt x="1431795" y="129912"/>
                </a:lnTo>
                <a:lnTo>
                  <a:pt x="1469659" y="153298"/>
                </a:lnTo>
                <a:lnTo>
                  <a:pt x="1506320" y="178376"/>
                </a:lnTo>
                <a:lnTo>
                  <a:pt x="1541724" y="205094"/>
                </a:lnTo>
                <a:lnTo>
                  <a:pt x="1575817" y="233395"/>
                </a:lnTo>
                <a:lnTo>
                  <a:pt x="1608544" y="263225"/>
                </a:lnTo>
                <a:lnTo>
                  <a:pt x="1639850" y="294531"/>
                </a:lnTo>
                <a:lnTo>
                  <a:pt x="1669681" y="327257"/>
                </a:lnTo>
                <a:lnTo>
                  <a:pt x="1697983" y="361349"/>
                </a:lnTo>
                <a:lnTo>
                  <a:pt x="1724700" y="396752"/>
                </a:lnTo>
                <a:lnTo>
                  <a:pt x="1749780" y="433412"/>
                </a:lnTo>
                <a:lnTo>
                  <a:pt x="1773166" y="471274"/>
                </a:lnTo>
                <a:lnTo>
                  <a:pt x="1794804" y="510285"/>
                </a:lnTo>
                <a:lnTo>
                  <a:pt x="1814640" y="550388"/>
                </a:lnTo>
                <a:lnTo>
                  <a:pt x="1832620" y="591531"/>
                </a:lnTo>
                <a:lnTo>
                  <a:pt x="1848689" y="633657"/>
                </a:lnTo>
                <a:lnTo>
                  <a:pt x="1862792" y="676714"/>
                </a:lnTo>
                <a:lnTo>
                  <a:pt x="1874875" y="720645"/>
                </a:lnTo>
                <a:lnTo>
                  <a:pt x="1884883" y="765398"/>
                </a:lnTo>
                <a:lnTo>
                  <a:pt x="1892762" y="810916"/>
                </a:lnTo>
                <a:lnTo>
                  <a:pt x="1898457" y="857147"/>
                </a:lnTo>
                <a:lnTo>
                  <a:pt x="1901915" y="904034"/>
                </a:lnTo>
                <a:lnTo>
                  <a:pt x="1903079" y="951525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701319" y="5629350"/>
            <a:ext cx="586740" cy="1051560"/>
          </a:xfrm>
          <a:custGeom>
            <a:avLst/>
            <a:gdLst/>
            <a:ahLst/>
            <a:cxnLst/>
            <a:rect l="l" t="t" r="r" b="b"/>
            <a:pathLst>
              <a:path w="586740" h="1051559">
                <a:moveTo>
                  <a:pt x="525627" y="1051246"/>
                </a:moveTo>
                <a:lnTo>
                  <a:pt x="477785" y="1049107"/>
                </a:lnTo>
                <a:lnTo>
                  <a:pt x="431146" y="1042786"/>
                </a:lnTo>
                <a:lnTo>
                  <a:pt x="385896" y="1032478"/>
                </a:lnTo>
                <a:lnTo>
                  <a:pt x="342220" y="1018370"/>
                </a:lnTo>
                <a:lnTo>
                  <a:pt x="300305" y="1000645"/>
                </a:lnTo>
                <a:lnTo>
                  <a:pt x="260335" y="979490"/>
                </a:lnTo>
                <a:lnTo>
                  <a:pt x="222496" y="955091"/>
                </a:lnTo>
                <a:lnTo>
                  <a:pt x="186974" y="927632"/>
                </a:lnTo>
                <a:lnTo>
                  <a:pt x="153954" y="897300"/>
                </a:lnTo>
                <a:lnTo>
                  <a:pt x="123622" y="864280"/>
                </a:lnTo>
                <a:lnTo>
                  <a:pt x="96164" y="828758"/>
                </a:lnTo>
                <a:lnTo>
                  <a:pt x="71764" y="790919"/>
                </a:lnTo>
                <a:lnTo>
                  <a:pt x="50609" y="750949"/>
                </a:lnTo>
                <a:lnTo>
                  <a:pt x="32885" y="709034"/>
                </a:lnTo>
                <a:lnTo>
                  <a:pt x="18776" y="665358"/>
                </a:lnTo>
                <a:lnTo>
                  <a:pt x="8468" y="620108"/>
                </a:lnTo>
                <a:lnTo>
                  <a:pt x="2148" y="573469"/>
                </a:lnTo>
                <a:lnTo>
                  <a:pt x="0" y="525627"/>
                </a:lnTo>
                <a:lnTo>
                  <a:pt x="2148" y="477785"/>
                </a:lnTo>
                <a:lnTo>
                  <a:pt x="8468" y="431146"/>
                </a:lnTo>
                <a:lnTo>
                  <a:pt x="18776" y="385896"/>
                </a:lnTo>
                <a:lnTo>
                  <a:pt x="32885" y="342220"/>
                </a:lnTo>
                <a:lnTo>
                  <a:pt x="50609" y="300305"/>
                </a:lnTo>
                <a:lnTo>
                  <a:pt x="71764" y="260335"/>
                </a:lnTo>
                <a:lnTo>
                  <a:pt x="96164" y="222496"/>
                </a:lnTo>
                <a:lnTo>
                  <a:pt x="123622" y="186974"/>
                </a:lnTo>
                <a:lnTo>
                  <a:pt x="153954" y="153954"/>
                </a:lnTo>
                <a:lnTo>
                  <a:pt x="186974" y="123622"/>
                </a:lnTo>
                <a:lnTo>
                  <a:pt x="222496" y="96164"/>
                </a:lnTo>
                <a:lnTo>
                  <a:pt x="260335" y="71764"/>
                </a:lnTo>
                <a:lnTo>
                  <a:pt x="300305" y="50609"/>
                </a:lnTo>
                <a:lnTo>
                  <a:pt x="342220" y="32885"/>
                </a:lnTo>
                <a:lnTo>
                  <a:pt x="385896" y="18776"/>
                </a:lnTo>
                <a:lnTo>
                  <a:pt x="431146" y="8468"/>
                </a:lnTo>
                <a:lnTo>
                  <a:pt x="477785" y="2148"/>
                </a:lnTo>
                <a:lnTo>
                  <a:pt x="525627" y="0"/>
                </a:lnTo>
                <a:lnTo>
                  <a:pt x="573469" y="2148"/>
                </a:lnTo>
                <a:lnTo>
                  <a:pt x="586679" y="3938"/>
                </a:lnTo>
                <a:lnTo>
                  <a:pt x="586679" y="1047316"/>
                </a:lnTo>
                <a:lnTo>
                  <a:pt x="573469" y="1049107"/>
                </a:lnTo>
                <a:lnTo>
                  <a:pt x="525627" y="1051246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92258" y="3771686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70">
                <a:moveTo>
                  <a:pt x="299075" y="598139"/>
                </a:moveTo>
                <a:lnTo>
                  <a:pt x="250564" y="594225"/>
                </a:lnTo>
                <a:lnTo>
                  <a:pt x="204545" y="582892"/>
                </a:lnTo>
                <a:lnTo>
                  <a:pt x="161633" y="564757"/>
                </a:lnTo>
                <a:lnTo>
                  <a:pt x="122445" y="540436"/>
                </a:lnTo>
                <a:lnTo>
                  <a:pt x="87597" y="510543"/>
                </a:lnTo>
                <a:lnTo>
                  <a:pt x="57704" y="475696"/>
                </a:lnTo>
                <a:lnTo>
                  <a:pt x="33382" y="436509"/>
                </a:lnTo>
                <a:lnTo>
                  <a:pt x="15247" y="393598"/>
                </a:lnTo>
                <a:lnTo>
                  <a:pt x="3914" y="347580"/>
                </a:lnTo>
                <a:lnTo>
                  <a:pt x="0" y="299069"/>
                </a:lnTo>
                <a:lnTo>
                  <a:pt x="3914" y="250559"/>
                </a:lnTo>
                <a:lnTo>
                  <a:pt x="15247" y="204540"/>
                </a:lnTo>
                <a:lnTo>
                  <a:pt x="33382" y="161630"/>
                </a:lnTo>
                <a:lnTo>
                  <a:pt x="57704" y="122443"/>
                </a:lnTo>
                <a:lnTo>
                  <a:pt x="87597" y="87595"/>
                </a:lnTo>
                <a:lnTo>
                  <a:pt x="122445" y="57703"/>
                </a:lnTo>
                <a:lnTo>
                  <a:pt x="161633" y="33381"/>
                </a:lnTo>
                <a:lnTo>
                  <a:pt x="204545" y="15246"/>
                </a:lnTo>
                <a:lnTo>
                  <a:pt x="250564" y="3914"/>
                </a:lnTo>
                <a:lnTo>
                  <a:pt x="299075" y="0"/>
                </a:lnTo>
                <a:lnTo>
                  <a:pt x="347588" y="3914"/>
                </a:lnTo>
                <a:lnTo>
                  <a:pt x="393608" y="15246"/>
                </a:lnTo>
                <a:lnTo>
                  <a:pt x="436520" y="33381"/>
                </a:lnTo>
                <a:lnTo>
                  <a:pt x="475708" y="57703"/>
                </a:lnTo>
                <a:lnTo>
                  <a:pt x="510556" y="87595"/>
                </a:lnTo>
                <a:lnTo>
                  <a:pt x="540450" y="122443"/>
                </a:lnTo>
                <a:lnTo>
                  <a:pt x="564772" y="161630"/>
                </a:lnTo>
                <a:lnTo>
                  <a:pt x="582907" y="204540"/>
                </a:lnTo>
                <a:lnTo>
                  <a:pt x="594240" y="250559"/>
                </a:lnTo>
                <a:lnTo>
                  <a:pt x="598154" y="299069"/>
                </a:lnTo>
                <a:lnTo>
                  <a:pt x="594240" y="347580"/>
                </a:lnTo>
                <a:lnTo>
                  <a:pt x="582907" y="393598"/>
                </a:lnTo>
                <a:lnTo>
                  <a:pt x="564772" y="436509"/>
                </a:lnTo>
                <a:lnTo>
                  <a:pt x="540450" y="475696"/>
                </a:lnTo>
                <a:lnTo>
                  <a:pt x="510556" y="510543"/>
                </a:lnTo>
                <a:lnTo>
                  <a:pt x="475708" y="540436"/>
                </a:lnTo>
                <a:lnTo>
                  <a:pt x="436520" y="564757"/>
                </a:lnTo>
                <a:lnTo>
                  <a:pt x="393608" y="582892"/>
                </a:lnTo>
                <a:lnTo>
                  <a:pt x="347588" y="594225"/>
                </a:lnTo>
                <a:lnTo>
                  <a:pt x="299075" y="5981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06206" y="932456"/>
            <a:ext cx="2847974" cy="6095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44851" rIns="0" bIns="0" rtlCol="0" vert="horz">
            <a:spAutoFit/>
          </a:bodyPr>
          <a:lstStyle/>
          <a:p>
            <a:pPr marL="71755">
              <a:lnSpc>
                <a:spcPct val="100000"/>
              </a:lnSpc>
              <a:spcBef>
                <a:spcPts val="100"/>
              </a:spcBef>
            </a:pPr>
            <a:r>
              <a:rPr dirty="0" spc="295"/>
              <a:t>Diverse</a:t>
            </a:r>
            <a:r>
              <a:rPr dirty="0" spc="204"/>
              <a:t> </a:t>
            </a:r>
            <a:r>
              <a:rPr dirty="0" spc="215"/>
              <a:t>Retreat</a:t>
            </a:r>
            <a:r>
              <a:rPr dirty="0" spc="204"/>
              <a:t> </a:t>
            </a:r>
            <a:r>
              <a:rPr dirty="0" spc="320"/>
              <a:t>Experiences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786144" y="9530303"/>
            <a:ext cx="4378960" cy="446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u="heavy" sz="2500" spc="-10" b="1">
                <a:solidFill>
                  <a:srgbClr val="FDFAF5"/>
                </a:solidFill>
                <a:uFill>
                  <a:solidFill>
                    <a:srgbClr val="FDFAF5"/>
                  </a:solidFill>
                </a:uFill>
                <a:latin typeface="Times New Roman"/>
                <a:cs typeface="Times New Roman"/>
                <a:hlinkClick r:id="rId5"/>
              </a:rPr>
              <a:t>WWW.PERUSHAMANS.COM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981599" y="4090580"/>
            <a:ext cx="8095615" cy="189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287655">
              <a:lnSpc>
                <a:spcPct val="142400"/>
              </a:lnSpc>
              <a:spcBef>
                <a:spcPts val="100"/>
              </a:spcBef>
            </a:pPr>
            <a:r>
              <a:rPr dirty="0" u="heavy" sz="2150" spc="-1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Holistic</a:t>
            </a:r>
            <a:r>
              <a:rPr dirty="0" u="heavy" sz="2150" spc="-20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4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Healing</a:t>
            </a:r>
            <a:r>
              <a:rPr dirty="0" sz="2150" spc="-195">
                <a:solidFill>
                  <a:srgbClr val="BA0717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6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Retreats</a:t>
            </a:r>
            <a:r>
              <a:rPr dirty="0" sz="2150" spc="-195">
                <a:solidFill>
                  <a:srgbClr val="BA0717"/>
                </a:solidFill>
                <a:latin typeface="Tahoma"/>
                <a:cs typeface="Tahoma"/>
              </a:rPr>
              <a:t> </a:t>
            </a:r>
            <a:r>
              <a:rPr dirty="0" sz="2150" spc="-95">
                <a:solidFill>
                  <a:srgbClr val="454545"/>
                </a:solidFill>
                <a:latin typeface="Tahoma"/>
                <a:cs typeface="Tahoma"/>
              </a:rPr>
              <a:t>Vary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40">
                <a:solidFill>
                  <a:srgbClr val="454545"/>
                </a:solidFill>
                <a:latin typeface="Tahoma"/>
                <a:cs typeface="Tahoma"/>
              </a:rPr>
              <a:t>In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Focus,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Offering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0">
                <a:solidFill>
                  <a:srgbClr val="454545"/>
                </a:solidFill>
                <a:latin typeface="Tahoma"/>
                <a:cs typeface="Tahoma"/>
              </a:rPr>
              <a:t>Meditation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0">
                <a:solidFill>
                  <a:srgbClr val="454545"/>
                </a:solidFill>
                <a:latin typeface="Tahoma"/>
                <a:cs typeface="Tahoma"/>
              </a:rPr>
              <a:t>Retreats,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Ayurvedic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Healing,</a:t>
            </a:r>
            <a:r>
              <a:rPr dirty="0" sz="2150" spc="-18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0">
                <a:solidFill>
                  <a:srgbClr val="454545"/>
                </a:solidFill>
                <a:latin typeface="Tahoma"/>
                <a:cs typeface="Tahoma"/>
              </a:rPr>
              <a:t>Detox</a:t>
            </a:r>
            <a:r>
              <a:rPr dirty="0" sz="2150" spc="-18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Programs,</a:t>
            </a:r>
            <a:r>
              <a:rPr dirty="0" sz="2150" spc="-18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Energy-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Based</a:t>
            </a:r>
            <a:r>
              <a:rPr dirty="0" sz="2150" spc="-18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Therapies.</a:t>
            </a:r>
            <a:r>
              <a:rPr dirty="0" sz="2150" spc="-18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0">
                <a:solidFill>
                  <a:srgbClr val="454545"/>
                </a:solidFill>
                <a:latin typeface="Tahoma"/>
                <a:cs typeface="Tahoma"/>
              </a:rPr>
              <a:t>Each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Retreat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Caters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To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0">
                <a:solidFill>
                  <a:srgbClr val="454545"/>
                </a:solidFill>
                <a:latin typeface="Tahoma"/>
                <a:cs typeface="Tahoma"/>
              </a:rPr>
              <a:t>Specific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Wellness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Goals,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Allowing</a:t>
            </a:r>
            <a:r>
              <a:rPr dirty="0" sz="2150" spc="-18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Individuals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5">
                <a:solidFill>
                  <a:srgbClr val="454545"/>
                </a:solidFill>
                <a:latin typeface="Tahoma"/>
                <a:cs typeface="Tahoma"/>
              </a:rPr>
              <a:t>To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Choose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The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Best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5">
                <a:solidFill>
                  <a:srgbClr val="454545"/>
                </a:solidFill>
                <a:latin typeface="Tahoma"/>
                <a:cs typeface="Tahoma"/>
              </a:rPr>
              <a:t>Option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For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Their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Healing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Needs.</a:t>
            </a:r>
            <a:endParaRPr sz="215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776854" y="8804611"/>
            <a:ext cx="16332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65" b="1">
                <a:solidFill>
                  <a:srgbClr val="BA0717"/>
                </a:solidFill>
                <a:latin typeface="Times New Roman"/>
                <a:cs typeface="Times New Roman"/>
              </a:rPr>
              <a:t>JOIN</a:t>
            </a:r>
            <a:r>
              <a:rPr dirty="0" sz="2500" spc="-85" b="1">
                <a:solidFill>
                  <a:srgbClr val="BA0717"/>
                </a:solidFill>
                <a:latin typeface="Times New Roman"/>
                <a:cs typeface="Times New Roman"/>
              </a:rPr>
              <a:t> </a:t>
            </a:r>
            <a:r>
              <a:rPr dirty="0" sz="2500" spc="-25" b="1">
                <a:solidFill>
                  <a:srgbClr val="BA0717"/>
                </a:solidFill>
                <a:latin typeface="Times New Roman"/>
                <a:cs typeface="Times New Roman"/>
              </a:rPr>
              <a:t>NOW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4100" y="1"/>
            <a:ext cx="4563373" cy="271239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145197"/>
            <a:ext cx="9376410" cy="6142355"/>
            <a:chOff x="0" y="4145197"/>
            <a:chExt cx="9376410" cy="6142355"/>
          </a:xfrm>
        </p:grpSpPr>
        <p:sp>
          <p:nvSpPr>
            <p:cNvPr id="4" name="object 4" descr=""/>
            <p:cNvSpPr/>
            <p:nvPr/>
          </p:nvSpPr>
          <p:spPr>
            <a:xfrm>
              <a:off x="0" y="4145197"/>
              <a:ext cx="9376410" cy="6142355"/>
            </a:xfrm>
            <a:custGeom>
              <a:avLst/>
              <a:gdLst/>
              <a:ahLst/>
              <a:cxnLst/>
              <a:rect l="l" t="t" r="r" b="b"/>
              <a:pathLst>
                <a:path w="9376410" h="6142355">
                  <a:moveTo>
                    <a:pt x="4169088" y="12700"/>
                  </a:moveTo>
                  <a:lnTo>
                    <a:pt x="3591485" y="12700"/>
                  </a:lnTo>
                  <a:lnTo>
                    <a:pt x="3639359" y="0"/>
                  </a:lnTo>
                  <a:lnTo>
                    <a:pt x="4121214" y="0"/>
                  </a:lnTo>
                  <a:lnTo>
                    <a:pt x="4169088" y="12700"/>
                  </a:lnTo>
                  <a:close/>
                </a:path>
                <a:path w="9376410" h="6142355">
                  <a:moveTo>
                    <a:pt x="4359489" y="25400"/>
                  </a:moveTo>
                  <a:lnTo>
                    <a:pt x="3401084" y="25400"/>
                  </a:lnTo>
                  <a:lnTo>
                    <a:pt x="3448517" y="12700"/>
                  </a:lnTo>
                  <a:lnTo>
                    <a:pt x="4312056" y="12700"/>
                  </a:lnTo>
                  <a:lnTo>
                    <a:pt x="4359489" y="25400"/>
                  </a:lnTo>
                  <a:close/>
                </a:path>
                <a:path w="9376410" h="6142355">
                  <a:moveTo>
                    <a:pt x="4501092" y="38100"/>
                  </a:moveTo>
                  <a:lnTo>
                    <a:pt x="3259481" y="38100"/>
                  </a:lnTo>
                  <a:lnTo>
                    <a:pt x="3306565" y="25400"/>
                  </a:lnTo>
                  <a:lnTo>
                    <a:pt x="4454008" y="25400"/>
                  </a:lnTo>
                  <a:lnTo>
                    <a:pt x="4501092" y="38100"/>
                  </a:lnTo>
                  <a:close/>
                </a:path>
                <a:path w="9376410" h="6142355">
                  <a:moveTo>
                    <a:pt x="4594899" y="50800"/>
                  </a:moveTo>
                  <a:lnTo>
                    <a:pt x="3165674" y="50800"/>
                  </a:lnTo>
                  <a:lnTo>
                    <a:pt x="3212517" y="38100"/>
                  </a:lnTo>
                  <a:lnTo>
                    <a:pt x="4548056" y="38100"/>
                  </a:lnTo>
                  <a:lnTo>
                    <a:pt x="4594899" y="50800"/>
                  </a:lnTo>
                  <a:close/>
                </a:path>
                <a:path w="9376410" h="6142355">
                  <a:moveTo>
                    <a:pt x="4688213" y="63500"/>
                  </a:moveTo>
                  <a:lnTo>
                    <a:pt x="3072360" y="63500"/>
                  </a:lnTo>
                  <a:lnTo>
                    <a:pt x="3118955" y="50800"/>
                  </a:lnTo>
                  <a:lnTo>
                    <a:pt x="4641618" y="50800"/>
                  </a:lnTo>
                  <a:lnTo>
                    <a:pt x="4688213" y="63500"/>
                  </a:lnTo>
                  <a:close/>
                </a:path>
                <a:path w="9376410" h="6142355">
                  <a:moveTo>
                    <a:pt x="4781021" y="76200"/>
                  </a:moveTo>
                  <a:lnTo>
                    <a:pt x="2979552" y="76200"/>
                  </a:lnTo>
                  <a:lnTo>
                    <a:pt x="3025892" y="63500"/>
                  </a:lnTo>
                  <a:lnTo>
                    <a:pt x="4734681" y="63500"/>
                  </a:lnTo>
                  <a:lnTo>
                    <a:pt x="4781021" y="76200"/>
                  </a:lnTo>
                  <a:close/>
                </a:path>
                <a:path w="9376410" h="6142355">
                  <a:moveTo>
                    <a:pt x="4919255" y="101600"/>
                  </a:moveTo>
                  <a:lnTo>
                    <a:pt x="2841318" y="101600"/>
                  </a:lnTo>
                  <a:lnTo>
                    <a:pt x="2933342" y="76200"/>
                  </a:lnTo>
                  <a:lnTo>
                    <a:pt x="4827231" y="76200"/>
                  </a:lnTo>
                  <a:lnTo>
                    <a:pt x="4919255" y="101600"/>
                  </a:lnTo>
                  <a:close/>
                </a:path>
                <a:path w="9376410" h="6142355">
                  <a:moveTo>
                    <a:pt x="5146921" y="152400"/>
                  </a:moveTo>
                  <a:lnTo>
                    <a:pt x="2613652" y="152400"/>
                  </a:lnTo>
                  <a:lnTo>
                    <a:pt x="2795508" y="101600"/>
                  </a:lnTo>
                  <a:lnTo>
                    <a:pt x="4965065" y="101600"/>
                  </a:lnTo>
                  <a:lnTo>
                    <a:pt x="5146921" y="152400"/>
                  </a:lnTo>
                  <a:close/>
                </a:path>
                <a:path w="9376410" h="6142355">
                  <a:moveTo>
                    <a:pt x="9338647" y="6141801"/>
                  </a:moveTo>
                  <a:lnTo>
                    <a:pt x="0" y="6141801"/>
                  </a:lnTo>
                  <a:lnTo>
                    <a:pt x="0" y="1605775"/>
                  </a:lnTo>
                  <a:lnTo>
                    <a:pt x="25910" y="1574800"/>
                  </a:lnTo>
                  <a:lnTo>
                    <a:pt x="58036" y="1549400"/>
                  </a:lnTo>
                  <a:lnTo>
                    <a:pt x="90417" y="1511300"/>
                  </a:lnTo>
                  <a:lnTo>
                    <a:pt x="155934" y="1460500"/>
                  </a:lnTo>
                  <a:lnTo>
                    <a:pt x="189067" y="1422400"/>
                  </a:lnTo>
                  <a:lnTo>
                    <a:pt x="222447" y="1397000"/>
                  </a:lnTo>
                  <a:lnTo>
                    <a:pt x="256073" y="1358900"/>
                  </a:lnTo>
                  <a:lnTo>
                    <a:pt x="358409" y="1282700"/>
                  </a:lnTo>
                  <a:lnTo>
                    <a:pt x="393001" y="1244600"/>
                  </a:lnTo>
                  <a:lnTo>
                    <a:pt x="498194" y="1168400"/>
                  </a:lnTo>
                  <a:lnTo>
                    <a:pt x="533724" y="1130300"/>
                  </a:lnTo>
                  <a:lnTo>
                    <a:pt x="678134" y="1028700"/>
                  </a:lnTo>
                  <a:lnTo>
                    <a:pt x="863663" y="901700"/>
                  </a:lnTo>
                  <a:lnTo>
                    <a:pt x="1054569" y="774700"/>
                  </a:lnTo>
                  <a:lnTo>
                    <a:pt x="1093377" y="762000"/>
                  </a:lnTo>
                  <a:lnTo>
                    <a:pt x="1211022" y="685800"/>
                  </a:lnTo>
                  <a:lnTo>
                    <a:pt x="1250639" y="673100"/>
                  </a:lnTo>
                  <a:lnTo>
                    <a:pt x="1330465" y="622300"/>
                  </a:lnTo>
                  <a:lnTo>
                    <a:pt x="1370671" y="609600"/>
                  </a:lnTo>
                  <a:lnTo>
                    <a:pt x="1451660" y="558800"/>
                  </a:lnTo>
                  <a:lnTo>
                    <a:pt x="1492440" y="546100"/>
                  </a:lnTo>
                  <a:lnTo>
                    <a:pt x="1533407" y="520700"/>
                  </a:lnTo>
                  <a:lnTo>
                    <a:pt x="1574561" y="508000"/>
                  </a:lnTo>
                  <a:lnTo>
                    <a:pt x="1615899" y="482600"/>
                  </a:lnTo>
                  <a:lnTo>
                    <a:pt x="1657419" y="469900"/>
                  </a:lnTo>
                  <a:lnTo>
                    <a:pt x="1699121" y="444500"/>
                  </a:lnTo>
                  <a:lnTo>
                    <a:pt x="1783060" y="419100"/>
                  </a:lnTo>
                  <a:lnTo>
                    <a:pt x="1825295" y="393700"/>
                  </a:lnTo>
                  <a:lnTo>
                    <a:pt x="1910284" y="368300"/>
                  </a:lnTo>
                  <a:lnTo>
                    <a:pt x="1953036" y="342900"/>
                  </a:lnTo>
                  <a:lnTo>
                    <a:pt x="2125718" y="292100"/>
                  </a:lnTo>
                  <a:lnTo>
                    <a:pt x="2169298" y="266700"/>
                  </a:lnTo>
                  <a:lnTo>
                    <a:pt x="2568542" y="152400"/>
                  </a:lnTo>
                  <a:lnTo>
                    <a:pt x="5192030" y="152400"/>
                  </a:lnTo>
                  <a:lnTo>
                    <a:pt x="5591274" y="266700"/>
                  </a:lnTo>
                  <a:lnTo>
                    <a:pt x="5634855" y="292100"/>
                  </a:lnTo>
                  <a:lnTo>
                    <a:pt x="5807536" y="342900"/>
                  </a:lnTo>
                  <a:lnTo>
                    <a:pt x="5850288" y="368300"/>
                  </a:lnTo>
                  <a:lnTo>
                    <a:pt x="5935278" y="393700"/>
                  </a:lnTo>
                  <a:lnTo>
                    <a:pt x="5977512" y="419100"/>
                  </a:lnTo>
                  <a:lnTo>
                    <a:pt x="6061451" y="444500"/>
                  </a:lnTo>
                  <a:lnTo>
                    <a:pt x="6103153" y="469900"/>
                  </a:lnTo>
                  <a:lnTo>
                    <a:pt x="6144673" y="482600"/>
                  </a:lnTo>
                  <a:lnTo>
                    <a:pt x="6186011" y="508000"/>
                  </a:lnTo>
                  <a:lnTo>
                    <a:pt x="6227165" y="520700"/>
                  </a:lnTo>
                  <a:lnTo>
                    <a:pt x="6268132" y="546100"/>
                  </a:lnTo>
                  <a:lnTo>
                    <a:pt x="6308911" y="558800"/>
                  </a:lnTo>
                  <a:lnTo>
                    <a:pt x="6389900" y="609600"/>
                  </a:lnTo>
                  <a:lnTo>
                    <a:pt x="6430106" y="622300"/>
                  </a:lnTo>
                  <a:lnTo>
                    <a:pt x="6509932" y="673100"/>
                  </a:lnTo>
                  <a:lnTo>
                    <a:pt x="6549549" y="685800"/>
                  </a:lnTo>
                  <a:lnTo>
                    <a:pt x="6667194" y="762000"/>
                  </a:lnTo>
                  <a:lnTo>
                    <a:pt x="6706001" y="774700"/>
                  </a:lnTo>
                  <a:lnTo>
                    <a:pt x="6896907" y="901700"/>
                  </a:lnTo>
                  <a:lnTo>
                    <a:pt x="7082436" y="1028700"/>
                  </a:lnTo>
                  <a:lnTo>
                    <a:pt x="7226845" y="1130300"/>
                  </a:lnTo>
                  <a:lnTo>
                    <a:pt x="7262376" y="1168400"/>
                  </a:lnTo>
                  <a:lnTo>
                    <a:pt x="7367568" y="1244600"/>
                  </a:lnTo>
                  <a:lnTo>
                    <a:pt x="7402160" y="1282700"/>
                  </a:lnTo>
                  <a:lnTo>
                    <a:pt x="7504495" y="1358900"/>
                  </a:lnTo>
                  <a:lnTo>
                    <a:pt x="7538121" y="1397000"/>
                  </a:lnTo>
                  <a:lnTo>
                    <a:pt x="7571502" y="1422400"/>
                  </a:lnTo>
                  <a:lnTo>
                    <a:pt x="7604635" y="1460500"/>
                  </a:lnTo>
                  <a:lnTo>
                    <a:pt x="7670151" y="1511300"/>
                  </a:lnTo>
                  <a:lnTo>
                    <a:pt x="7702532" y="1549400"/>
                  </a:lnTo>
                  <a:lnTo>
                    <a:pt x="7734658" y="1574800"/>
                  </a:lnTo>
                  <a:lnTo>
                    <a:pt x="7766528" y="1612900"/>
                  </a:lnTo>
                  <a:lnTo>
                    <a:pt x="7798141" y="1638300"/>
                  </a:lnTo>
                  <a:lnTo>
                    <a:pt x="7829494" y="1676400"/>
                  </a:lnTo>
                  <a:lnTo>
                    <a:pt x="7860586" y="1701800"/>
                  </a:lnTo>
                  <a:lnTo>
                    <a:pt x="7891416" y="1739900"/>
                  </a:lnTo>
                  <a:lnTo>
                    <a:pt x="7921981" y="1765300"/>
                  </a:lnTo>
                  <a:lnTo>
                    <a:pt x="7952280" y="1803400"/>
                  </a:lnTo>
                  <a:lnTo>
                    <a:pt x="7982311" y="1841500"/>
                  </a:lnTo>
                  <a:lnTo>
                    <a:pt x="8012072" y="1866900"/>
                  </a:lnTo>
                  <a:lnTo>
                    <a:pt x="8041562" y="1905000"/>
                  </a:lnTo>
                  <a:lnTo>
                    <a:pt x="8070780" y="1943100"/>
                  </a:lnTo>
                  <a:lnTo>
                    <a:pt x="8099722" y="1968500"/>
                  </a:lnTo>
                  <a:lnTo>
                    <a:pt x="8128388" y="2006600"/>
                  </a:lnTo>
                  <a:lnTo>
                    <a:pt x="8156776" y="2044700"/>
                  </a:lnTo>
                  <a:lnTo>
                    <a:pt x="8184885" y="2082800"/>
                  </a:lnTo>
                  <a:lnTo>
                    <a:pt x="8212711" y="2108200"/>
                  </a:lnTo>
                  <a:lnTo>
                    <a:pt x="8240255" y="2146300"/>
                  </a:lnTo>
                  <a:lnTo>
                    <a:pt x="8267514" y="2184400"/>
                  </a:lnTo>
                  <a:lnTo>
                    <a:pt x="8294486" y="2222500"/>
                  </a:lnTo>
                  <a:lnTo>
                    <a:pt x="8321170" y="2260600"/>
                  </a:lnTo>
                  <a:lnTo>
                    <a:pt x="8347564" y="2298700"/>
                  </a:lnTo>
                  <a:lnTo>
                    <a:pt x="8373666" y="2324100"/>
                  </a:lnTo>
                  <a:lnTo>
                    <a:pt x="8399475" y="2362200"/>
                  </a:lnTo>
                  <a:lnTo>
                    <a:pt x="8424989" y="2400300"/>
                  </a:lnTo>
                  <a:lnTo>
                    <a:pt x="8450205" y="2438400"/>
                  </a:lnTo>
                  <a:lnTo>
                    <a:pt x="8475124" y="2476500"/>
                  </a:lnTo>
                  <a:lnTo>
                    <a:pt x="8499742" y="2514600"/>
                  </a:lnTo>
                  <a:lnTo>
                    <a:pt x="8524058" y="2552700"/>
                  </a:lnTo>
                  <a:lnTo>
                    <a:pt x="8548071" y="2590800"/>
                  </a:lnTo>
                  <a:lnTo>
                    <a:pt x="8571778" y="2628900"/>
                  </a:lnTo>
                  <a:lnTo>
                    <a:pt x="8595178" y="2667000"/>
                  </a:lnTo>
                  <a:lnTo>
                    <a:pt x="8618270" y="2705100"/>
                  </a:lnTo>
                  <a:lnTo>
                    <a:pt x="8641051" y="2743200"/>
                  </a:lnTo>
                  <a:lnTo>
                    <a:pt x="8663520" y="2781300"/>
                  </a:lnTo>
                  <a:lnTo>
                    <a:pt x="8685675" y="2832100"/>
                  </a:lnTo>
                  <a:lnTo>
                    <a:pt x="8707515" y="2870200"/>
                  </a:lnTo>
                  <a:lnTo>
                    <a:pt x="8729037" y="2908300"/>
                  </a:lnTo>
                  <a:lnTo>
                    <a:pt x="8750240" y="2946400"/>
                  </a:lnTo>
                  <a:lnTo>
                    <a:pt x="8771123" y="2984500"/>
                  </a:lnTo>
                  <a:lnTo>
                    <a:pt x="8791684" y="3022600"/>
                  </a:lnTo>
                  <a:lnTo>
                    <a:pt x="8811920" y="3073400"/>
                  </a:lnTo>
                  <a:lnTo>
                    <a:pt x="8831830" y="3111500"/>
                  </a:lnTo>
                  <a:lnTo>
                    <a:pt x="8851414" y="3149600"/>
                  </a:lnTo>
                  <a:lnTo>
                    <a:pt x="8870668" y="3187700"/>
                  </a:lnTo>
                  <a:lnTo>
                    <a:pt x="8889591" y="3225800"/>
                  </a:lnTo>
                  <a:lnTo>
                    <a:pt x="8908181" y="3276600"/>
                  </a:lnTo>
                  <a:lnTo>
                    <a:pt x="8926437" y="3314700"/>
                  </a:lnTo>
                  <a:lnTo>
                    <a:pt x="8944358" y="3352800"/>
                  </a:lnTo>
                  <a:lnTo>
                    <a:pt x="8961940" y="3403600"/>
                  </a:lnTo>
                  <a:lnTo>
                    <a:pt x="8979184" y="3441700"/>
                  </a:lnTo>
                  <a:lnTo>
                    <a:pt x="8996086" y="3479800"/>
                  </a:lnTo>
                  <a:lnTo>
                    <a:pt x="9012645" y="3530600"/>
                  </a:lnTo>
                  <a:lnTo>
                    <a:pt x="9028860" y="3568700"/>
                  </a:lnTo>
                  <a:lnTo>
                    <a:pt x="9044729" y="3606800"/>
                  </a:lnTo>
                  <a:lnTo>
                    <a:pt x="9060249" y="3657600"/>
                  </a:lnTo>
                  <a:lnTo>
                    <a:pt x="9075421" y="3695700"/>
                  </a:lnTo>
                  <a:lnTo>
                    <a:pt x="9090241" y="3746500"/>
                  </a:lnTo>
                  <a:lnTo>
                    <a:pt x="9104707" y="3784600"/>
                  </a:lnTo>
                  <a:lnTo>
                    <a:pt x="9118820" y="3822700"/>
                  </a:lnTo>
                  <a:lnTo>
                    <a:pt x="9132575" y="3873500"/>
                  </a:lnTo>
                  <a:lnTo>
                    <a:pt x="9145973" y="3911600"/>
                  </a:lnTo>
                  <a:lnTo>
                    <a:pt x="9159011" y="3962400"/>
                  </a:lnTo>
                  <a:lnTo>
                    <a:pt x="9171687" y="4000500"/>
                  </a:lnTo>
                  <a:lnTo>
                    <a:pt x="9184000" y="4051300"/>
                  </a:lnTo>
                  <a:lnTo>
                    <a:pt x="9195948" y="4089400"/>
                  </a:lnTo>
                  <a:lnTo>
                    <a:pt x="9207530" y="4140200"/>
                  </a:lnTo>
                  <a:lnTo>
                    <a:pt x="9218743" y="4178300"/>
                  </a:lnTo>
                  <a:lnTo>
                    <a:pt x="9229586" y="4229100"/>
                  </a:lnTo>
                  <a:lnTo>
                    <a:pt x="9240058" y="4279900"/>
                  </a:lnTo>
                  <a:lnTo>
                    <a:pt x="9250156" y="4318000"/>
                  </a:lnTo>
                  <a:lnTo>
                    <a:pt x="9259879" y="4368800"/>
                  </a:lnTo>
                  <a:lnTo>
                    <a:pt x="9269225" y="4406900"/>
                  </a:lnTo>
                  <a:lnTo>
                    <a:pt x="9278192" y="4457700"/>
                  </a:lnTo>
                  <a:lnTo>
                    <a:pt x="9286779" y="4508500"/>
                  </a:lnTo>
                  <a:lnTo>
                    <a:pt x="9294985" y="4546600"/>
                  </a:lnTo>
                  <a:lnTo>
                    <a:pt x="9302806" y="4597400"/>
                  </a:lnTo>
                  <a:lnTo>
                    <a:pt x="9310242" y="4635500"/>
                  </a:lnTo>
                  <a:lnTo>
                    <a:pt x="9317292" y="4686300"/>
                  </a:lnTo>
                  <a:lnTo>
                    <a:pt x="9323952" y="4737100"/>
                  </a:lnTo>
                  <a:lnTo>
                    <a:pt x="9330222" y="4775200"/>
                  </a:lnTo>
                  <a:lnTo>
                    <a:pt x="9336100" y="4826000"/>
                  </a:lnTo>
                  <a:lnTo>
                    <a:pt x="9341584" y="4876800"/>
                  </a:lnTo>
                  <a:lnTo>
                    <a:pt x="9346672" y="4927600"/>
                  </a:lnTo>
                  <a:lnTo>
                    <a:pt x="9351363" y="4965700"/>
                  </a:lnTo>
                  <a:lnTo>
                    <a:pt x="9355655" y="5016500"/>
                  </a:lnTo>
                  <a:lnTo>
                    <a:pt x="9359546" y="5067300"/>
                  </a:lnTo>
                  <a:lnTo>
                    <a:pt x="9363035" y="5105400"/>
                  </a:lnTo>
                  <a:lnTo>
                    <a:pt x="9366120" y="5156200"/>
                  </a:lnTo>
                  <a:lnTo>
                    <a:pt x="9368799" y="5207000"/>
                  </a:lnTo>
                  <a:lnTo>
                    <a:pt x="9371071" y="5257800"/>
                  </a:lnTo>
                  <a:lnTo>
                    <a:pt x="9372933" y="5308600"/>
                  </a:lnTo>
                  <a:lnTo>
                    <a:pt x="9374385" y="5346700"/>
                  </a:lnTo>
                  <a:lnTo>
                    <a:pt x="9375424" y="5397500"/>
                  </a:lnTo>
                  <a:lnTo>
                    <a:pt x="9376048" y="5448300"/>
                  </a:lnTo>
                  <a:lnTo>
                    <a:pt x="9376275" y="5499100"/>
                  </a:lnTo>
                  <a:lnTo>
                    <a:pt x="9376048" y="5549900"/>
                  </a:lnTo>
                  <a:lnTo>
                    <a:pt x="9375424" y="5588000"/>
                  </a:lnTo>
                  <a:lnTo>
                    <a:pt x="9374385" y="5638800"/>
                  </a:lnTo>
                  <a:lnTo>
                    <a:pt x="9372933" y="5689600"/>
                  </a:lnTo>
                  <a:lnTo>
                    <a:pt x="9371071" y="5740400"/>
                  </a:lnTo>
                  <a:lnTo>
                    <a:pt x="9368799" y="5778500"/>
                  </a:lnTo>
                  <a:lnTo>
                    <a:pt x="9366120" y="5829300"/>
                  </a:lnTo>
                  <a:lnTo>
                    <a:pt x="9363035" y="5880100"/>
                  </a:lnTo>
                  <a:lnTo>
                    <a:pt x="9359546" y="5930900"/>
                  </a:lnTo>
                  <a:lnTo>
                    <a:pt x="9355655" y="5969000"/>
                  </a:lnTo>
                  <a:lnTo>
                    <a:pt x="9351363" y="6019800"/>
                  </a:lnTo>
                  <a:lnTo>
                    <a:pt x="9346672" y="6070600"/>
                  </a:lnTo>
                  <a:lnTo>
                    <a:pt x="9341584" y="6121400"/>
                  </a:lnTo>
                  <a:lnTo>
                    <a:pt x="9338647" y="6141801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14163"/>
              <a:ext cx="9245172" cy="567283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691353" y="4303805"/>
              <a:ext cx="1448435" cy="295275"/>
            </a:xfrm>
            <a:custGeom>
              <a:avLst/>
              <a:gdLst/>
              <a:ahLst/>
              <a:cxnLst/>
              <a:rect l="l" t="t" r="r" b="b"/>
              <a:pathLst>
                <a:path w="1448434" h="295275">
                  <a:moveTo>
                    <a:pt x="160899" y="120086"/>
                  </a:moveTo>
                  <a:lnTo>
                    <a:pt x="127288" y="116958"/>
                  </a:lnTo>
                  <a:lnTo>
                    <a:pt x="100750" y="108960"/>
                  </a:lnTo>
                  <a:lnTo>
                    <a:pt x="79588" y="98169"/>
                  </a:lnTo>
                  <a:lnTo>
                    <a:pt x="48821" y="77839"/>
                  </a:lnTo>
                  <a:lnTo>
                    <a:pt x="35411" y="70874"/>
                  </a:lnTo>
                  <a:lnTo>
                    <a:pt x="19822" y="66304"/>
                  </a:lnTo>
                  <a:lnTo>
                    <a:pt x="0" y="64662"/>
                  </a:lnTo>
                  <a:lnTo>
                    <a:pt x="0" y="0"/>
                  </a:lnTo>
                  <a:lnTo>
                    <a:pt x="33610" y="3127"/>
                  </a:lnTo>
                  <a:lnTo>
                    <a:pt x="60147" y="11125"/>
                  </a:lnTo>
                  <a:lnTo>
                    <a:pt x="81308" y="21915"/>
                  </a:lnTo>
                  <a:lnTo>
                    <a:pt x="112077" y="42246"/>
                  </a:lnTo>
                  <a:lnTo>
                    <a:pt x="125488" y="49212"/>
                  </a:lnTo>
                  <a:lnTo>
                    <a:pt x="141077" y="53782"/>
                  </a:lnTo>
                  <a:lnTo>
                    <a:pt x="160899" y="55424"/>
                  </a:lnTo>
                  <a:lnTo>
                    <a:pt x="1448118" y="55424"/>
                  </a:lnTo>
                  <a:lnTo>
                    <a:pt x="1448118" y="64662"/>
                  </a:lnTo>
                  <a:lnTo>
                    <a:pt x="321775" y="64662"/>
                  </a:lnTo>
                  <a:lnTo>
                    <a:pt x="301956" y="66304"/>
                  </a:lnTo>
                  <a:lnTo>
                    <a:pt x="286371" y="70874"/>
                  </a:lnTo>
                  <a:lnTo>
                    <a:pt x="272964" y="77839"/>
                  </a:lnTo>
                  <a:lnTo>
                    <a:pt x="242200" y="98169"/>
                  </a:lnTo>
                  <a:lnTo>
                    <a:pt x="221041" y="108960"/>
                  </a:lnTo>
                  <a:lnTo>
                    <a:pt x="194506" y="116958"/>
                  </a:lnTo>
                  <a:lnTo>
                    <a:pt x="160899" y="120086"/>
                  </a:lnTo>
                  <a:close/>
                </a:path>
                <a:path w="1448434" h="295275">
                  <a:moveTo>
                    <a:pt x="482652" y="55424"/>
                  </a:moveTo>
                  <a:lnTo>
                    <a:pt x="160899" y="55424"/>
                  </a:lnTo>
                  <a:lnTo>
                    <a:pt x="180718" y="53782"/>
                  </a:lnTo>
                  <a:lnTo>
                    <a:pt x="196304" y="49212"/>
                  </a:lnTo>
                  <a:lnTo>
                    <a:pt x="209711" y="42246"/>
                  </a:lnTo>
                  <a:lnTo>
                    <a:pt x="240477" y="21915"/>
                  </a:lnTo>
                  <a:lnTo>
                    <a:pt x="261637" y="11125"/>
                  </a:lnTo>
                  <a:lnTo>
                    <a:pt x="288171" y="3127"/>
                  </a:lnTo>
                  <a:lnTo>
                    <a:pt x="321775" y="0"/>
                  </a:lnTo>
                  <a:lnTo>
                    <a:pt x="355379" y="3127"/>
                  </a:lnTo>
                  <a:lnTo>
                    <a:pt x="381914" y="11125"/>
                  </a:lnTo>
                  <a:lnTo>
                    <a:pt x="403074" y="21915"/>
                  </a:lnTo>
                  <a:lnTo>
                    <a:pt x="433840" y="42246"/>
                  </a:lnTo>
                  <a:lnTo>
                    <a:pt x="447248" y="49212"/>
                  </a:lnTo>
                  <a:lnTo>
                    <a:pt x="462834" y="53782"/>
                  </a:lnTo>
                  <a:lnTo>
                    <a:pt x="482652" y="55424"/>
                  </a:lnTo>
                  <a:close/>
                </a:path>
                <a:path w="1448434" h="295275">
                  <a:moveTo>
                    <a:pt x="804457" y="55424"/>
                  </a:moveTo>
                  <a:lnTo>
                    <a:pt x="482652" y="55424"/>
                  </a:lnTo>
                  <a:lnTo>
                    <a:pt x="502476" y="53782"/>
                  </a:lnTo>
                  <a:lnTo>
                    <a:pt x="518066" y="49212"/>
                  </a:lnTo>
                  <a:lnTo>
                    <a:pt x="531476" y="42246"/>
                  </a:lnTo>
                  <a:lnTo>
                    <a:pt x="562246" y="21915"/>
                  </a:lnTo>
                  <a:lnTo>
                    <a:pt x="583407" y="11125"/>
                  </a:lnTo>
                  <a:lnTo>
                    <a:pt x="609944" y="3127"/>
                  </a:lnTo>
                  <a:lnTo>
                    <a:pt x="643554" y="0"/>
                  </a:lnTo>
                  <a:lnTo>
                    <a:pt x="677165" y="3127"/>
                  </a:lnTo>
                  <a:lnTo>
                    <a:pt x="703702" y="11125"/>
                  </a:lnTo>
                  <a:lnTo>
                    <a:pt x="724864" y="21915"/>
                  </a:lnTo>
                  <a:lnTo>
                    <a:pt x="755632" y="42246"/>
                  </a:lnTo>
                  <a:lnTo>
                    <a:pt x="769042" y="49212"/>
                  </a:lnTo>
                  <a:lnTo>
                    <a:pt x="784632" y="53782"/>
                  </a:lnTo>
                  <a:lnTo>
                    <a:pt x="804457" y="55424"/>
                  </a:lnTo>
                  <a:close/>
                </a:path>
                <a:path w="1448434" h="295275">
                  <a:moveTo>
                    <a:pt x="1126267" y="55424"/>
                  </a:moveTo>
                  <a:lnTo>
                    <a:pt x="804457" y="55424"/>
                  </a:lnTo>
                  <a:lnTo>
                    <a:pt x="824279" y="53782"/>
                  </a:lnTo>
                  <a:lnTo>
                    <a:pt x="839869" y="49212"/>
                  </a:lnTo>
                  <a:lnTo>
                    <a:pt x="853281" y="42246"/>
                  </a:lnTo>
                  <a:lnTo>
                    <a:pt x="884051" y="21915"/>
                  </a:lnTo>
                  <a:lnTo>
                    <a:pt x="905213" y="11125"/>
                  </a:lnTo>
                  <a:lnTo>
                    <a:pt x="931751" y="3127"/>
                  </a:lnTo>
                  <a:lnTo>
                    <a:pt x="965364" y="0"/>
                  </a:lnTo>
                  <a:lnTo>
                    <a:pt x="998971" y="3127"/>
                  </a:lnTo>
                  <a:lnTo>
                    <a:pt x="1025510" y="11125"/>
                  </a:lnTo>
                  <a:lnTo>
                    <a:pt x="1046673" y="21915"/>
                  </a:lnTo>
                  <a:lnTo>
                    <a:pt x="1077443" y="42246"/>
                  </a:lnTo>
                  <a:lnTo>
                    <a:pt x="1090853" y="49212"/>
                  </a:lnTo>
                  <a:lnTo>
                    <a:pt x="1106442" y="53782"/>
                  </a:lnTo>
                  <a:lnTo>
                    <a:pt x="1126267" y="55424"/>
                  </a:lnTo>
                  <a:close/>
                </a:path>
                <a:path w="1448434" h="295275">
                  <a:moveTo>
                    <a:pt x="1448118" y="55424"/>
                  </a:moveTo>
                  <a:lnTo>
                    <a:pt x="1126267" y="55424"/>
                  </a:lnTo>
                  <a:lnTo>
                    <a:pt x="1146095" y="53782"/>
                  </a:lnTo>
                  <a:lnTo>
                    <a:pt x="1161689" y="49212"/>
                  </a:lnTo>
                  <a:lnTo>
                    <a:pt x="1175104" y="42246"/>
                  </a:lnTo>
                  <a:lnTo>
                    <a:pt x="1205876" y="21915"/>
                  </a:lnTo>
                  <a:lnTo>
                    <a:pt x="1227040" y="11125"/>
                  </a:lnTo>
                  <a:lnTo>
                    <a:pt x="1253580" y="3127"/>
                  </a:lnTo>
                  <a:lnTo>
                    <a:pt x="1287192" y="0"/>
                  </a:lnTo>
                  <a:lnTo>
                    <a:pt x="1320806" y="3127"/>
                  </a:lnTo>
                  <a:lnTo>
                    <a:pt x="1347347" y="11125"/>
                  </a:lnTo>
                  <a:lnTo>
                    <a:pt x="1368511" y="21915"/>
                  </a:lnTo>
                  <a:lnTo>
                    <a:pt x="1399285" y="42246"/>
                  </a:lnTo>
                  <a:lnTo>
                    <a:pt x="1412697" y="49212"/>
                  </a:lnTo>
                  <a:lnTo>
                    <a:pt x="1428290" y="53782"/>
                  </a:lnTo>
                  <a:lnTo>
                    <a:pt x="1448118" y="55424"/>
                  </a:lnTo>
                  <a:close/>
                </a:path>
                <a:path w="1448434" h="295275">
                  <a:moveTo>
                    <a:pt x="482652" y="120086"/>
                  </a:moveTo>
                  <a:lnTo>
                    <a:pt x="449045" y="116958"/>
                  </a:lnTo>
                  <a:lnTo>
                    <a:pt x="422510" y="108960"/>
                  </a:lnTo>
                  <a:lnTo>
                    <a:pt x="401351" y="98169"/>
                  </a:lnTo>
                  <a:lnTo>
                    <a:pt x="370587" y="77839"/>
                  </a:lnTo>
                  <a:lnTo>
                    <a:pt x="357180" y="70874"/>
                  </a:lnTo>
                  <a:lnTo>
                    <a:pt x="341593" y="66304"/>
                  </a:lnTo>
                  <a:lnTo>
                    <a:pt x="321775" y="64662"/>
                  </a:lnTo>
                  <a:lnTo>
                    <a:pt x="643554" y="64662"/>
                  </a:lnTo>
                  <a:lnTo>
                    <a:pt x="623732" y="66304"/>
                  </a:lnTo>
                  <a:lnTo>
                    <a:pt x="608143" y="70874"/>
                  </a:lnTo>
                  <a:lnTo>
                    <a:pt x="594734" y="77839"/>
                  </a:lnTo>
                  <a:lnTo>
                    <a:pt x="563966" y="98169"/>
                  </a:lnTo>
                  <a:lnTo>
                    <a:pt x="542804" y="108960"/>
                  </a:lnTo>
                  <a:lnTo>
                    <a:pt x="516264" y="116958"/>
                  </a:lnTo>
                  <a:lnTo>
                    <a:pt x="482652" y="120086"/>
                  </a:lnTo>
                  <a:close/>
                </a:path>
                <a:path w="1448434" h="295275">
                  <a:moveTo>
                    <a:pt x="804457" y="120086"/>
                  </a:moveTo>
                  <a:lnTo>
                    <a:pt x="770844" y="116958"/>
                  </a:lnTo>
                  <a:lnTo>
                    <a:pt x="744305" y="108960"/>
                  </a:lnTo>
                  <a:lnTo>
                    <a:pt x="723144" y="98169"/>
                  </a:lnTo>
                  <a:lnTo>
                    <a:pt x="692377" y="77839"/>
                  </a:lnTo>
                  <a:lnTo>
                    <a:pt x="678966" y="70874"/>
                  </a:lnTo>
                  <a:lnTo>
                    <a:pt x="663377" y="66304"/>
                  </a:lnTo>
                  <a:lnTo>
                    <a:pt x="643554" y="64662"/>
                  </a:lnTo>
                  <a:lnTo>
                    <a:pt x="965364" y="64662"/>
                  </a:lnTo>
                  <a:lnTo>
                    <a:pt x="945539" y="66304"/>
                  </a:lnTo>
                  <a:lnTo>
                    <a:pt x="929949" y="70874"/>
                  </a:lnTo>
                  <a:lnTo>
                    <a:pt x="916539" y="77839"/>
                  </a:lnTo>
                  <a:lnTo>
                    <a:pt x="885771" y="98169"/>
                  </a:lnTo>
                  <a:lnTo>
                    <a:pt x="864609" y="108960"/>
                  </a:lnTo>
                  <a:lnTo>
                    <a:pt x="838069" y="116958"/>
                  </a:lnTo>
                  <a:lnTo>
                    <a:pt x="804457" y="120086"/>
                  </a:lnTo>
                  <a:close/>
                </a:path>
                <a:path w="1448434" h="295275">
                  <a:moveTo>
                    <a:pt x="1126267" y="120086"/>
                  </a:moveTo>
                  <a:lnTo>
                    <a:pt x="1092655" y="116958"/>
                  </a:lnTo>
                  <a:lnTo>
                    <a:pt x="1066116" y="108960"/>
                  </a:lnTo>
                  <a:lnTo>
                    <a:pt x="1044954" y="98169"/>
                  </a:lnTo>
                  <a:lnTo>
                    <a:pt x="1014185" y="77839"/>
                  </a:lnTo>
                  <a:lnTo>
                    <a:pt x="1000777" y="70874"/>
                  </a:lnTo>
                  <a:lnTo>
                    <a:pt x="985188" y="66304"/>
                  </a:lnTo>
                  <a:lnTo>
                    <a:pt x="965364" y="64662"/>
                  </a:lnTo>
                  <a:lnTo>
                    <a:pt x="1287192" y="64662"/>
                  </a:lnTo>
                  <a:lnTo>
                    <a:pt x="1267365" y="66304"/>
                  </a:lnTo>
                  <a:lnTo>
                    <a:pt x="1251773" y="70874"/>
                  </a:lnTo>
                  <a:lnTo>
                    <a:pt x="1238360" y="77839"/>
                  </a:lnTo>
                  <a:lnTo>
                    <a:pt x="1207588" y="98169"/>
                  </a:lnTo>
                  <a:lnTo>
                    <a:pt x="1186423" y="108960"/>
                  </a:lnTo>
                  <a:lnTo>
                    <a:pt x="1159882" y="116958"/>
                  </a:lnTo>
                  <a:lnTo>
                    <a:pt x="1126267" y="120086"/>
                  </a:lnTo>
                  <a:close/>
                </a:path>
                <a:path w="1448434" h="295275">
                  <a:moveTo>
                    <a:pt x="1448118" y="120086"/>
                  </a:moveTo>
                  <a:lnTo>
                    <a:pt x="1414505" y="116958"/>
                  </a:lnTo>
                  <a:lnTo>
                    <a:pt x="1387964" y="108960"/>
                  </a:lnTo>
                  <a:lnTo>
                    <a:pt x="1366799" y="98169"/>
                  </a:lnTo>
                  <a:lnTo>
                    <a:pt x="1336029" y="77839"/>
                  </a:lnTo>
                  <a:lnTo>
                    <a:pt x="1322616" y="70874"/>
                  </a:lnTo>
                  <a:lnTo>
                    <a:pt x="1307022" y="66304"/>
                  </a:lnTo>
                  <a:lnTo>
                    <a:pt x="1287192" y="64662"/>
                  </a:lnTo>
                  <a:lnTo>
                    <a:pt x="1448118" y="64662"/>
                  </a:lnTo>
                  <a:lnTo>
                    <a:pt x="1448118" y="120086"/>
                  </a:lnTo>
                  <a:close/>
                </a:path>
                <a:path w="1448434" h="295275">
                  <a:moveTo>
                    <a:pt x="197590" y="295274"/>
                  </a:moveTo>
                  <a:lnTo>
                    <a:pt x="124204" y="295274"/>
                  </a:lnTo>
                  <a:lnTo>
                    <a:pt x="100750" y="288205"/>
                  </a:lnTo>
                  <a:lnTo>
                    <a:pt x="79588" y="277415"/>
                  </a:lnTo>
                  <a:lnTo>
                    <a:pt x="48821" y="257085"/>
                  </a:lnTo>
                  <a:lnTo>
                    <a:pt x="35411" y="250120"/>
                  </a:lnTo>
                  <a:lnTo>
                    <a:pt x="19822" y="245549"/>
                  </a:lnTo>
                  <a:lnTo>
                    <a:pt x="0" y="243907"/>
                  </a:lnTo>
                  <a:lnTo>
                    <a:pt x="0" y="179245"/>
                  </a:lnTo>
                  <a:lnTo>
                    <a:pt x="33610" y="182373"/>
                  </a:lnTo>
                  <a:lnTo>
                    <a:pt x="60147" y="190371"/>
                  </a:lnTo>
                  <a:lnTo>
                    <a:pt x="81308" y="201161"/>
                  </a:lnTo>
                  <a:lnTo>
                    <a:pt x="112077" y="221492"/>
                  </a:lnTo>
                  <a:lnTo>
                    <a:pt x="125488" y="228458"/>
                  </a:lnTo>
                  <a:lnTo>
                    <a:pt x="141076" y="233028"/>
                  </a:lnTo>
                  <a:lnTo>
                    <a:pt x="160899" y="234670"/>
                  </a:lnTo>
                  <a:lnTo>
                    <a:pt x="1448118" y="234670"/>
                  </a:lnTo>
                  <a:lnTo>
                    <a:pt x="1448118" y="243907"/>
                  </a:lnTo>
                  <a:lnTo>
                    <a:pt x="321774" y="243907"/>
                  </a:lnTo>
                  <a:lnTo>
                    <a:pt x="301956" y="245549"/>
                  </a:lnTo>
                  <a:lnTo>
                    <a:pt x="286370" y="250120"/>
                  </a:lnTo>
                  <a:lnTo>
                    <a:pt x="272963" y="257085"/>
                  </a:lnTo>
                  <a:lnTo>
                    <a:pt x="242200" y="277415"/>
                  </a:lnTo>
                  <a:lnTo>
                    <a:pt x="221041" y="288205"/>
                  </a:lnTo>
                  <a:lnTo>
                    <a:pt x="197590" y="295274"/>
                  </a:lnTo>
                  <a:close/>
                </a:path>
                <a:path w="1448434" h="295275">
                  <a:moveTo>
                    <a:pt x="482652" y="234670"/>
                  </a:moveTo>
                  <a:lnTo>
                    <a:pt x="160899" y="234670"/>
                  </a:lnTo>
                  <a:lnTo>
                    <a:pt x="180718" y="233028"/>
                  </a:lnTo>
                  <a:lnTo>
                    <a:pt x="196304" y="228458"/>
                  </a:lnTo>
                  <a:lnTo>
                    <a:pt x="209711" y="221492"/>
                  </a:lnTo>
                  <a:lnTo>
                    <a:pt x="240477" y="201161"/>
                  </a:lnTo>
                  <a:lnTo>
                    <a:pt x="261636" y="190371"/>
                  </a:lnTo>
                  <a:lnTo>
                    <a:pt x="288171" y="182373"/>
                  </a:lnTo>
                  <a:lnTo>
                    <a:pt x="321774" y="179245"/>
                  </a:lnTo>
                  <a:lnTo>
                    <a:pt x="355378" y="182373"/>
                  </a:lnTo>
                  <a:lnTo>
                    <a:pt x="381914" y="190371"/>
                  </a:lnTo>
                  <a:lnTo>
                    <a:pt x="403074" y="201161"/>
                  </a:lnTo>
                  <a:lnTo>
                    <a:pt x="433840" y="221492"/>
                  </a:lnTo>
                  <a:lnTo>
                    <a:pt x="447249" y="228458"/>
                  </a:lnTo>
                  <a:lnTo>
                    <a:pt x="462834" y="233028"/>
                  </a:lnTo>
                  <a:lnTo>
                    <a:pt x="482652" y="234670"/>
                  </a:lnTo>
                  <a:close/>
                </a:path>
                <a:path w="1448434" h="295275">
                  <a:moveTo>
                    <a:pt x="804457" y="234670"/>
                  </a:moveTo>
                  <a:lnTo>
                    <a:pt x="482652" y="234670"/>
                  </a:lnTo>
                  <a:lnTo>
                    <a:pt x="502476" y="233028"/>
                  </a:lnTo>
                  <a:lnTo>
                    <a:pt x="518066" y="228458"/>
                  </a:lnTo>
                  <a:lnTo>
                    <a:pt x="531476" y="221492"/>
                  </a:lnTo>
                  <a:lnTo>
                    <a:pt x="562244" y="201161"/>
                  </a:lnTo>
                  <a:lnTo>
                    <a:pt x="583405" y="190371"/>
                  </a:lnTo>
                  <a:lnTo>
                    <a:pt x="609943" y="182373"/>
                  </a:lnTo>
                  <a:lnTo>
                    <a:pt x="643554" y="179245"/>
                  </a:lnTo>
                  <a:lnTo>
                    <a:pt x="677165" y="182373"/>
                  </a:lnTo>
                  <a:lnTo>
                    <a:pt x="703702" y="190371"/>
                  </a:lnTo>
                  <a:lnTo>
                    <a:pt x="724862" y="201161"/>
                  </a:lnTo>
                  <a:lnTo>
                    <a:pt x="755629" y="221492"/>
                  </a:lnTo>
                  <a:lnTo>
                    <a:pt x="769039" y="228458"/>
                  </a:lnTo>
                  <a:lnTo>
                    <a:pt x="784630" y="233028"/>
                  </a:lnTo>
                  <a:lnTo>
                    <a:pt x="804457" y="234670"/>
                  </a:lnTo>
                  <a:close/>
                </a:path>
                <a:path w="1448434" h="295275">
                  <a:moveTo>
                    <a:pt x="1126262" y="234670"/>
                  </a:moveTo>
                  <a:lnTo>
                    <a:pt x="804457" y="234670"/>
                  </a:lnTo>
                  <a:lnTo>
                    <a:pt x="824279" y="233028"/>
                  </a:lnTo>
                  <a:lnTo>
                    <a:pt x="839869" y="228458"/>
                  </a:lnTo>
                  <a:lnTo>
                    <a:pt x="853281" y="221492"/>
                  </a:lnTo>
                  <a:lnTo>
                    <a:pt x="884052" y="201161"/>
                  </a:lnTo>
                  <a:lnTo>
                    <a:pt x="905213" y="190371"/>
                  </a:lnTo>
                  <a:lnTo>
                    <a:pt x="931750" y="182373"/>
                  </a:lnTo>
                  <a:lnTo>
                    <a:pt x="965359" y="179245"/>
                  </a:lnTo>
                  <a:lnTo>
                    <a:pt x="998969" y="182373"/>
                  </a:lnTo>
                  <a:lnTo>
                    <a:pt x="1025508" y="190371"/>
                  </a:lnTo>
                  <a:lnTo>
                    <a:pt x="1046671" y="201161"/>
                  </a:lnTo>
                  <a:lnTo>
                    <a:pt x="1077443" y="221492"/>
                  </a:lnTo>
                  <a:lnTo>
                    <a:pt x="1090852" y="228458"/>
                  </a:lnTo>
                  <a:lnTo>
                    <a:pt x="1106440" y="233028"/>
                  </a:lnTo>
                  <a:lnTo>
                    <a:pt x="1126262" y="234670"/>
                  </a:lnTo>
                  <a:close/>
                </a:path>
                <a:path w="1448434" h="295275">
                  <a:moveTo>
                    <a:pt x="1448118" y="234670"/>
                  </a:moveTo>
                  <a:lnTo>
                    <a:pt x="1126262" y="234670"/>
                  </a:lnTo>
                  <a:lnTo>
                    <a:pt x="1146093" y="233028"/>
                  </a:lnTo>
                  <a:lnTo>
                    <a:pt x="1161689" y="228458"/>
                  </a:lnTo>
                  <a:lnTo>
                    <a:pt x="1175104" y="221492"/>
                  </a:lnTo>
                  <a:lnTo>
                    <a:pt x="1205876" y="201161"/>
                  </a:lnTo>
                  <a:lnTo>
                    <a:pt x="1227039" y="190371"/>
                  </a:lnTo>
                  <a:lnTo>
                    <a:pt x="1253579" y="182373"/>
                  </a:lnTo>
                  <a:lnTo>
                    <a:pt x="1287192" y="179245"/>
                  </a:lnTo>
                  <a:lnTo>
                    <a:pt x="1320806" y="182373"/>
                  </a:lnTo>
                  <a:lnTo>
                    <a:pt x="1347347" y="190371"/>
                  </a:lnTo>
                  <a:lnTo>
                    <a:pt x="1368511" y="201161"/>
                  </a:lnTo>
                  <a:lnTo>
                    <a:pt x="1399283" y="221492"/>
                  </a:lnTo>
                  <a:lnTo>
                    <a:pt x="1412696" y="228458"/>
                  </a:lnTo>
                  <a:lnTo>
                    <a:pt x="1428289" y="233028"/>
                  </a:lnTo>
                  <a:lnTo>
                    <a:pt x="1448118" y="234670"/>
                  </a:lnTo>
                  <a:close/>
                </a:path>
                <a:path w="1448434" h="295275">
                  <a:moveTo>
                    <a:pt x="519348" y="295274"/>
                  </a:moveTo>
                  <a:lnTo>
                    <a:pt x="445961" y="295274"/>
                  </a:lnTo>
                  <a:lnTo>
                    <a:pt x="422510" y="288205"/>
                  </a:lnTo>
                  <a:lnTo>
                    <a:pt x="401351" y="277415"/>
                  </a:lnTo>
                  <a:lnTo>
                    <a:pt x="370586" y="257085"/>
                  </a:lnTo>
                  <a:lnTo>
                    <a:pt x="357178" y="250120"/>
                  </a:lnTo>
                  <a:lnTo>
                    <a:pt x="341592" y="245549"/>
                  </a:lnTo>
                  <a:lnTo>
                    <a:pt x="321774" y="243907"/>
                  </a:lnTo>
                  <a:lnTo>
                    <a:pt x="643554" y="243907"/>
                  </a:lnTo>
                  <a:lnTo>
                    <a:pt x="623732" y="245549"/>
                  </a:lnTo>
                  <a:lnTo>
                    <a:pt x="608143" y="250120"/>
                  </a:lnTo>
                  <a:lnTo>
                    <a:pt x="594734" y="257085"/>
                  </a:lnTo>
                  <a:lnTo>
                    <a:pt x="563964" y="277415"/>
                  </a:lnTo>
                  <a:lnTo>
                    <a:pt x="542801" y="288205"/>
                  </a:lnTo>
                  <a:lnTo>
                    <a:pt x="519348" y="295274"/>
                  </a:lnTo>
                  <a:close/>
                </a:path>
                <a:path w="1448434" h="295275">
                  <a:moveTo>
                    <a:pt x="841156" y="295274"/>
                  </a:moveTo>
                  <a:lnTo>
                    <a:pt x="767759" y="295274"/>
                  </a:lnTo>
                  <a:lnTo>
                    <a:pt x="744305" y="288205"/>
                  </a:lnTo>
                  <a:lnTo>
                    <a:pt x="723144" y="277415"/>
                  </a:lnTo>
                  <a:lnTo>
                    <a:pt x="692376" y="257085"/>
                  </a:lnTo>
                  <a:lnTo>
                    <a:pt x="678965" y="250120"/>
                  </a:lnTo>
                  <a:lnTo>
                    <a:pt x="663376" y="245549"/>
                  </a:lnTo>
                  <a:lnTo>
                    <a:pt x="643554" y="243907"/>
                  </a:lnTo>
                  <a:lnTo>
                    <a:pt x="965364" y="243907"/>
                  </a:lnTo>
                  <a:lnTo>
                    <a:pt x="945539" y="245549"/>
                  </a:lnTo>
                  <a:lnTo>
                    <a:pt x="929949" y="250120"/>
                  </a:lnTo>
                  <a:lnTo>
                    <a:pt x="916539" y="257085"/>
                  </a:lnTo>
                  <a:lnTo>
                    <a:pt x="885772" y="277415"/>
                  </a:lnTo>
                  <a:lnTo>
                    <a:pt x="864610" y="288205"/>
                  </a:lnTo>
                  <a:lnTo>
                    <a:pt x="841156" y="295274"/>
                  </a:lnTo>
                  <a:close/>
                </a:path>
                <a:path w="1448434" h="295275">
                  <a:moveTo>
                    <a:pt x="1162967" y="295274"/>
                  </a:moveTo>
                  <a:lnTo>
                    <a:pt x="1089570" y="295274"/>
                  </a:lnTo>
                  <a:lnTo>
                    <a:pt x="1066116" y="288205"/>
                  </a:lnTo>
                  <a:lnTo>
                    <a:pt x="1044954" y="277415"/>
                  </a:lnTo>
                  <a:lnTo>
                    <a:pt x="1014185" y="257085"/>
                  </a:lnTo>
                  <a:lnTo>
                    <a:pt x="1000777" y="250120"/>
                  </a:lnTo>
                  <a:lnTo>
                    <a:pt x="985188" y="245549"/>
                  </a:lnTo>
                  <a:lnTo>
                    <a:pt x="965364" y="243907"/>
                  </a:lnTo>
                  <a:lnTo>
                    <a:pt x="1287192" y="243907"/>
                  </a:lnTo>
                  <a:lnTo>
                    <a:pt x="1267365" y="245549"/>
                  </a:lnTo>
                  <a:lnTo>
                    <a:pt x="1251773" y="250120"/>
                  </a:lnTo>
                  <a:lnTo>
                    <a:pt x="1238360" y="257085"/>
                  </a:lnTo>
                  <a:lnTo>
                    <a:pt x="1207589" y="277415"/>
                  </a:lnTo>
                  <a:lnTo>
                    <a:pt x="1186424" y="288205"/>
                  </a:lnTo>
                  <a:lnTo>
                    <a:pt x="1162967" y="295274"/>
                  </a:lnTo>
                  <a:close/>
                </a:path>
                <a:path w="1448434" h="295275">
                  <a:moveTo>
                    <a:pt x="1448118" y="295274"/>
                  </a:moveTo>
                  <a:lnTo>
                    <a:pt x="1411420" y="295274"/>
                  </a:lnTo>
                  <a:lnTo>
                    <a:pt x="1387964" y="288205"/>
                  </a:lnTo>
                  <a:lnTo>
                    <a:pt x="1366799" y="277415"/>
                  </a:lnTo>
                  <a:lnTo>
                    <a:pt x="1336029" y="257085"/>
                  </a:lnTo>
                  <a:lnTo>
                    <a:pt x="1322616" y="250120"/>
                  </a:lnTo>
                  <a:lnTo>
                    <a:pt x="1307022" y="245549"/>
                  </a:lnTo>
                  <a:lnTo>
                    <a:pt x="1287192" y="243907"/>
                  </a:lnTo>
                  <a:lnTo>
                    <a:pt x="1448118" y="243907"/>
                  </a:lnTo>
                  <a:lnTo>
                    <a:pt x="1448118" y="295274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033378" y="2683821"/>
            <a:ext cx="1448435" cy="295275"/>
          </a:xfrm>
          <a:custGeom>
            <a:avLst/>
            <a:gdLst/>
            <a:ahLst/>
            <a:cxnLst/>
            <a:rect l="l" t="t" r="r" b="b"/>
            <a:pathLst>
              <a:path w="1448435" h="295275">
                <a:moveTo>
                  <a:pt x="160899" y="120086"/>
                </a:moveTo>
                <a:lnTo>
                  <a:pt x="127288" y="116958"/>
                </a:lnTo>
                <a:lnTo>
                  <a:pt x="100750" y="108960"/>
                </a:lnTo>
                <a:lnTo>
                  <a:pt x="79588" y="98169"/>
                </a:lnTo>
                <a:lnTo>
                  <a:pt x="48821" y="77839"/>
                </a:lnTo>
                <a:lnTo>
                  <a:pt x="35411" y="70874"/>
                </a:lnTo>
                <a:lnTo>
                  <a:pt x="19822" y="66304"/>
                </a:lnTo>
                <a:lnTo>
                  <a:pt x="0" y="64662"/>
                </a:lnTo>
                <a:lnTo>
                  <a:pt x="0" y="0"/>
                </a:lnTo>
                <a:lnTo>
                  <a:pt x="33610" y="3127"/>
                </a:lnTo>
                <a:lnTo>
                  <a:pt x="60147" y="11125"/>
                </a:lnTo>
                <a:lnTo>
                  <a:pt x="81308" y="21915"/>
                </a:lnTo>
                <a:lnTo>
                  <a:pt x="112077" y="42246"/>
                </a:lnTo>
                <a:lnTo>
                  <a:pt x="125488" y="49212"/>
                </a:lnTo>
                <a:lnTo>
                  <a:pt x="141077" y="53782"/>
                </a:lnTo>
                <a:lnTo>
                  <a:pt x="160899" y="55424"/>
                </a:lnTo>
                <a:lnTo>
                  <a:pt x="1448118" y="55424"/>
                </a:lnTo>
                <a:lnTo>
                  <a:pt x="1448118" y="64662"/>
                </a:lnTo>
                <a:lnTo>
                  <a:pt x="321775" y="64662"/>
                </a:lnTo>
                <a:lnTo>
                  <a:pt x="301956" y="66304"/>
                </a:lnTo>
                <a:lnTo>
                  <a:pt x="286371" y="70874"/>
                </a:lnTo>
                <a:lnTo>
                  <a:pt x="272964" y="77839"/>
                </a:lnTo>
                <a:lnTo>
                  <a:pt x="242200" y="98169"/>
                </a:lnTo>
                <a:lnTo>
                  <a:pt x="221041" y="108960"/>
                </a:lnTo>
                <a:lnTo>
                  <a:pt x="194506" y="116958"/>
                </a:lnTo>
                <a:lnTo>
                  <a:pt x="160899" y="120086"/>
                </a:lnTo>
                <a:close/>
              </a:path>
              <a:path w="1448435" h="295275">
                <a:moveTo>
                  <a:pt x="482652" y="55424"/>
                </a:moveTo>
                <a:lnTo>
                  <a:pt x="160899" y="55424"/>
                </a:lnTo>
                <a:lnTo>
                  <a:pt x="180718" y="53782"/>
                </a:lnTo>
                <a:lnTo>
                  <a:pt x="196304" y="49212"/>
                </a:lnTo>
                <a:lnTo>
                  <a:pt x="209711" y="42246"/>
                </a:lnTo>
                <a:lnTo>
                  <a:pt x="240477" y="21915"/>
                </a:lnTo>
                <a:lnTo>
                  <a:pt x="261637" y="11125"/>
                </a:lnTo>
                <a:lnTo>
                  <a:pt x="288171" y="3127"/>
                </a:lnTo>
                <a:lnTo>
                  <a:pt x="321775" y="0"/>
                </a:lnTo>
                <a:lnTo>
                  <a:pt x="355379" y="3127"/>
                </a:lnTo>
                <a:lnTo>
                  <a:pt x="381914" y="11125"/>
                </a:lnTo>
                <a:lnTo>
                  <a:pt x="403074" y="21915"/>
                </a:lnTo>
                <a:lnTo>
                  <a:pt x="433840" y="42246"/>
                </a:lnTo>
                <a:lnTo>
                  <a:pt x="447248" y="49212"/>
                </a:lnTo>
                <a:lnTo>
                  <a:pt x="462834" y="53782"/>
                </a:lnTo>
                <a:lnTo>
                  <a:pt x="482652" y="55424"/>
                </a:lnTo>
                <a:close/>
              </a:path>
              <a:path w="1448435" h="295275">
                <a:moveTo>
                  <a:pt x="804457" y="55424"/>
                </a:moveTo>
                <a:lnTo>
                  <a:pt x="482652" y="55424"/>
                </a:lnTo>
                <a:lnTo>
                  <a:pt x="502476" y="53782"/>
                </a:lnTo>
                <a:lnTo>
                  <a:pt x="518066" y="49212"/>
                </a:lnTo>
                <a:lnTo>
                  <a:pt x="531476" y="42246"/>
                </a:lnTo>
                <a:lnTo>
                  <a:pt x="562246" y="21915"/>
                </a:lnTo>
                <a:lnTo>
                  <a:pt x="583407" y="11125"/>
                </a:lnTo>
                <a:lnTo>
                  <a:pt x="609944" y="3127"/>
                </a:lnTo>
                <a:lnTo>
                  <a:pt x="643554" y="0"/>
                </a:lnTo>
                <a:lnTo>
                  <a:pt x="677165" y="3127"/>
                </a:lnTo>
                <a:lnTo>
                  <a:pt x="703702" y="11125"/>
                </a:lnTo>
                <a:lnTo>
                  <a:pt x="724864" y="21915"/>
                </a:lnTo>
                <a:lnTo>
                  <a:pt x="755632" y="42246"/>
                </a:lnTo>
                <a:lnTo>
                  <a:pt x="769042" y="49212"/>
                </a:lnTo>
                <a:lnTo>
                  <a:pt x="784632" y="53782"/>
                </a:lnTo>
                <a:lnTo>
                  <a:pt x="804457" y="55424"/>
                </a:lnTo>
                <a:close/>
              </a:path>
              <a:path w="1448435" h="295275">
                <a:moveTo>
                  <a:pt x="1126267" y="55424"/>
                </a:moveTo>
                <a:lnTo>
                  <a:pt x="804457" y="55424"/>
                </a:lnTo>
                <a:lnTo>
                  <a:pt x="824279" y="53782"/>
                </a:lnTo>
                <a:lnTo>
                  <a:pt x="839869" y="49212"/>
                </a:lnTo>
                <a:lnTo>
                  <a:pt x="853281" y="42246"/>
                </a:lnTo>
                <a:lnTo>
                  <a:pt x="884051" y="21915"/>
                </a:lnTo>
                <a:lnTo>
                  <a:pt x="905213" y="11125"/>
                </a:lnTo>
                <a:lnTo>
                  <a:pt x="931751" y="3127"/>
                </a:lnTo>
                <a:lnTo>
                  <a:pt x="965364" y="0"/>
                </a:lnTo>
                <a:lnTo>
                  <a:pt x="998971" y="3127"/>
                </a:lnTo>
                <a:lnTo>
                  <a:pt x="1025510" y="11125"/>
                </a:lnTo>
                <a:lnTo>
                  <a:pt x="1046673" y="21915"/>
                </a:lnTo>
                <a:lnTo>
                  <a:pt x="1077443" y="42246"/>
                </a:lnTo>
                <a:lnTo>
                  <a:pt x="1090853" y="49212"/>
                </a:lnTo>
                <a:lnTo>
                  <a:pt x="1106442" y="53782"/>
                </a:lnTo>
                <a:lnTo>
                  <a:pt x="1126267" y="55424"/>
                </a:lnTo>
                <a:close/>
              </a:path>
              <a:path w="1448435" h="295275">
                <a:moveTo>
                  <a:pt x="1448118" y="55424"/>
                </a:moveTo>
                <a:lnTo>
                  <a:pt x="1126267" y="55424"/>
                </a:lnTo>
                <a:lnTo>
                  <a:pt x="1146095" y="53782"/>
                </a:lnTo>
                <a:lnTo>
                  <a:pt x="1161689" y="49212"/>
                </a:lnTo>
                <a:lnTo>
                  <a:pt x="1175104" y="42246"/>
                </a:lnTo>
                <a:lnTo>
                  <a:pt x="1205876" y="21915"/>
                </a:lnTo>
                <a:lnTo>
                  <a:pt x="1227040" y="11125"/>
                </a:lnTo>
                <a:lnTo>
                  <a:pt x="1253580" y="3127"/>
                </a:lnTo>
                <a:lnTo>
                  <a:pt x="1287192" y="0"/>
                </a:lnTo>
                <a:lnTo>
                  <a:pt x="1320806" y="3127"/>
                </a:lnTo>
                <a:lnTo>
                  <a:pt x="1347347" y="11125"/>
                </a:lnTo>
                <a:lnTo>
                  <a:pt x="1368511" y="21915"/>
                </a:lnTo>
                <a:lnTo>
                  <a:pt x="1399285" y="42246"/>
                </a:lnTo>
                <a:lnTo>
                  <a:pt x="1412697" y="49212"/>
                </a:lnTo>
                <a:lnTo>
                  <a:pt x="1428290" y="53782"/>
                </a:lnTo>
                <a:lnTo>
                  <a:pt x="1448118" y="55424"/>
                </a:lnTo>
                <a:close/>
              </a:path>
              <a:path w="1448435" h="295275">
                <a:moveTo>
                  <a:pt x="482652" y="120086"/>
                </a:moveTo>
                <a:lnTo>
                  <a:pt x="449045" y="116958"/>
                </a:lnTo>
                <a:lnTo>
                  <a:pt x="422510" y="108960"/>
                </a:lnTo>
                <a:lnTo>
                  <a:pt x="401351" y="98169"/>
                </a:lnTo>
                <a:lnTo>
                  <a:pt x="370587" y="77839"/>
                </a:lnTo>
                <a:lnTo>
                  <a:pt x="357180" y="70874"/>
                </a:lnTo>
                <a:lnTo>
                  <a:pt x="341593" y="66304"/>
                </a:lnTo>
                <a:lnTo>
                  <a:pt x="321775" y="64662"/>
                </a:lnTo>
                <a:lnTo>
                  <a:pt x="643554" y="64662"/>
                </a:lnTo>
                <a:lnTo>
                  <a:pt x="623732" y="66304"/>
                </a:lnTo>
                <a:lnTo>
                  <a:pt x="608143" y="70874"/>
                </a:lnTo>
                <a:lnTo>
                  <a:pt x="594734" y="77839"/>
                </a:lnTo>
                <a:lnTo>
                  <a:pt x="563966" y="98169"/>
                </a:lnTo>
                <a:lnTo>
                  <a:pt x="542804" y="108960"/>
                </a:lnTo>
                <a:lnTo>
                  <a:pt x="516264" y="116958"/>
                </a:lnTo>
                <a:lnTo>
                  <a:pt x="482652" y="120086"/>
                </a:lnTo>
                <a:close/>
              </a:path>
              <a:path w="1448435" h="295275">
                <a:moveTo>
                  <a:pt x="804457" y="120086"/>
                </a:moveTo>
                <a:lnTo>
                  <a:pt x="770844" y="116958"/>
                </a:lnTo>
                <a:lnTo>
                  <a:pt x="744305" y="108960"/>
                </a:lnTo>
                <a:lnTo>
                  <a:pt x="723144" y="98169"/>
                </a:lnTo>
                <a:lnTo>
                  <a:pt x="692377" y="77839"/>
                </a:lnTo>
                <a:lnTo>
                  <a:pt x="678966" y="70874"/>
                </a:lnTo>
                <a:lnTo>
                  <a:pt x="663377" y="66304"/>
                </a:lnTo>
                <a:lnTo>
                  <a:pt x="643554" y="64662"/>
                </a:lnTo>
                <a:lnTo>
                  <a:pt x="965364" y="64662"/>
                </a:lnTo>
                <a:lnTo>
                  <a:pt x="945539" y="66304"/>
                </a:lnTo>
                <a:lnTo>
                  <a:pt x="929949" y="70874"/>
                </a:lnTo>
                <a:lnTo>
                  <a:pt x="916539" y="77839"/>
                </a:lnTo>
                <a:lnTo>
                  <a:pt x="885771" y="98169"/>
                </a:lnTo>
                <a:lnTo>
                  <a:pt x="864609" y="108960"/>
                </a:lnTo>
                <a:lnTo>
                  <a:pt x="838069" y="116958"/>
                </a:lnTo>
                <a:lnTo>
                  <a:pt x="804457" y="120086"/>
                </a:lnTo>
                <a:close/>
              </a:path>
              <a:path w="1448435" h="295275">
                <a:moveTo>
                  <a:pt x="1126267" y="120086"/>
                </a:moveTo>
                <a:lnTo>
                  <a:pt x="1092655" y="116958"/>
                </a:lnTo>
                <a:lnTo>
                  <a:pt x="1066116" y="108960"/>
                </a:lnTo>
                <a:lnTo>
                  <a:pt x="1044954" y="98169"/>
                </a:lnTo>
                <a:lnTo>
                  <a:pt x="1014185" y="77839"/>
                </a:lnTo>
                <a:lnTo>
                  <a:pt x="1000777" y="70874"/>
                </a:lnTo>
                <a:lnTo>
                  <a:pt x="985188" y="66304"/>
                </a:lnTo>
                <a:lnTo>
                  <a:pt x="965364" y="64662"/>
                </a:lnTo>
                <a:lnTo>
                  <a:pt x="1287192" y="64662"/>
                </a:lnTo>
                <a:lnTo>
                  <a:pt x="1267365" y="66304"/>
                </a:lnTo>
                <a:lnTo>
                  <a:pt x="1251773" y="70874"/>
                </a:lnTo>
                <a:lnTo>
                  <a:pt x="1238360" y="77839"/>
                </a:lnTo>
                <a:lnTo>
                  <a:pt x="1207588" y="98169"/>
                </a:lnTo>
                <a:lnTo>
                  <a:pt x="1186423" y="108960"/>
                </a:lnTo>
                <a:lnTo>
                  <a:pt x="1159882" y="116958"/>
                </a:lnTo>
                <a:lnTo>
                  <a:pt x="1126267" y="120086"/>
                </a:lnTo>
                <a:close/>
              </a:path>
              <a:path w="1448435" h="295275">
                <a:moveTo>
                  <a:pt x="1448118" y="120086"/>
                </a:moveTo>
                <a:lnTo>
                  <a:pt x="1414505" y="116958"/>
                </a:lnTo>
                <a:lnTo>
                  <a:pt x="1387964" y="108960"/>
                </a:lnTo>
                <a:lnTo>
                  <a:pt x="1366799" y="98169"/>
                </a:lnTo>
                <a:lnTo>
                  <a:pt x="1336029" y="77839"/>
                </a:lnTo>
                <a:lnTo>
                  <a:pt x="1322616" y="70874"/>
                </a:lnTo>
                <a:lnTo>
                  <a:pt x="1307022" y="66304"/>
                </a:lnTo>
                <a:lnTo>
                  <a:pt x="1287192" y="64662"/>
                </a:lnTo>
                <a:lnTo>
                  <a:pt x="1448118" y="64662"/>
                </a:lnTo>
                <a:lnTo>
                  <a:pt x="1448118" y="120086"/>
                </a:lnTo>
                <a:close/>
              </a:path>
              <a:path w="1448435" h="295275">
                <a:moveTo>
                  <a:pt x="197590" y="295274"/>
                </a:moveTo>
                <a:lnTo>
                  <a:pt x="124204" y="295274"/>
                </a:lnTo>
                <a:lnTo>
                  <a:pt x="100750" y="288205"/>
                </a:lnTo>
                <a:lnTo>
                  <a:pt x="79588" y="277415"/>
                </a:lnTo>
                <a:lnTo>
                  <a:pt x="48821" y="257085"/>
                </a:lnTo>
                <a:lnTo>
                  <a:pt x="35411" y="250120"/>
                </a:lnTo>
                <a:lnTo>
                  <a:pt x="19822" y="245549"/>
                </a:lnTo>
                <a:lnTo>
                  <a:pt x="0" y="243907"/>
                </a:lnTo>
                <a:lnTo>
                  <a:pt x="0" y="179245"/>
                </a:lnTo>
                <a:lnTo>
                  <a:pt x="33610" y="182373"/>
                </a:lnTo>
                <a:lnTo>
                  <a:pt x="60147" y="190371"/>
                </a:lnTo>
                <a:lnTo>
                  <a:pt x="81308" y="201161"/>
                </a:lnTo>
                <a:lnTo>
                  <a:pt x="112077" y="221492"/>
                </a:lnTo>
                <a:lnTo>
                  <a:pt x="125488" y="228458"/>
                </a:lnTo>
                <a:lnTo>
                  <a:pt x="141076" y="233028"/>
                </a:lnTo>
                <a:lnTo>
                  <a:pt x="160899" y="234670"/>
                </a:lnTo>
                <a:lnTo>
                  <a:pt x="1448118" y="234670"/>
                </a:lnTo>
                <a:lnTo>
                  <a:pt x="1448118" y="243907"/>
                </a:lnTo>
                <a:lnTo>
                  <a:pt x="321774" y="243907"/>
                </a:lnTo>
                <a:lnTo>
                  <a:pt x="301956" y="245549"/>
                </a:lnTo>
                <a:lnTo>
                  <a:pt x="286370" y="250120"/>
                </a:lnTo>
                <a:lnTo>
                  <a:pt x="272963" y="257085"/>
                </a:lnTo>
                <a:lnTo>
                  <a:pt x="242200" y="277415"/>
                </a:lnTo>
                <a:lnTo>
                  <a:pt x="221041" y="288205"/>
                </a:lnTo>
                <a:lnTo>
                  <a:pt x="197590" y="295274"/>
                </a:lnTo>
                <a:close/>
              </a:path>
              <a:path w="1448435" h="295275">
                <a:moveTo>
                  <a:pt x="482652" y="234670"/>
                </a:moveTo>
                <a:lnTo>
                  <a:pt x="160899" y="234670"/>
                </a:lnTo>
                <a:lnTo>
                  <a:pt x="180718" y="233028"/>
                </a:lnTo>
                <a:lnTo>
                  <a:pt x="196304" y="228458"/>
                </a:lnTo>
                <a:lnTo>
                  <a:pt x="209711" y="221492"/>
                </a:lnTo>
                <a:lnTo>
                  <a:pt x="240477" y="201161"/>
                </a:lnTo>
                <a:lnTo>
                  <a:pt x="261636" y="190371"/>
                </a:lnTo>
                <a:lnTo>
                  <a:pt x="288171" y="182373"/>
                </a:lnTo>
                <a:lnTo>
                  <a:pt x="321774" y="179245"/>
                </a:lnTo>
                <a:lnTo>
                  <a:pt x="355378" y="182373"/>
                </a:lnTo>
                <a:lnTo>
                  <a:pt x="381914" y="190371"/>
                </a:lnTo>
                <a:lnTo>
                  <a:pt x="403074" y="201161"/>
                </a:lnTo>
                <a:lnTo>
                  <a:pt x="433840" y="221492"/>
                </a:lnTo>
                <a:lnTo>
                  <a:pt x="447249" y="228458"/>
                </a:lnTo>
                <a:lnTo>
                  <a:pt x="462834" y="233028"/>
                </a:lnTo>
                <a:lnTo>
                  <a:pt x="482652" y="234670"/>
                </a:lnTo>
                <a:close/>
              </a:path>
              <a:path w="1448435" h="295275">
                <a:moveTo>
                  <a:pt x="804457" y="234670"/>
                </a:moveTo>
                <a:lnTo>
                  <a:pt x="482652" y="234670"/>
                </a:lnTo>
                <a:lnTo>
                  <a:pt x="502476" y="233028"/>
                </a:lnTo>
                <a:lnTo>
                  <a:pt x="518066" y="228458"/>
                </a:lnTo>
                <a:lnTo>
                  <a:pt x="531476" y="221492"/>
                </a:lnTo>
                <a:lnTo>
                  <a:pt x="562244" y="201161"/>
                </a:lnTo>
                <a:lnTo>
                  <a:pt x="583405" y="190371"/>
                </a:lnTo>
                <a:lnTo>
                  <a:pt x="609943" y="182373"/>
                </a:lnTo>
                <a:lnTo>
                  <a:pt x="643554" y="179245"/>
                </a:lnTo>
                <a:lnTo>
                  <a:pt x="677165" y="182373"/>
                </a:lnTo>
                <a:lnTo>
                  <a:pt x="703702" y="190371"/>
                </a:lnTo>
                <a:lnTo>
                  <a:pt x="724862" y="201161"/>
                </a:lnTo>
                <a:lnTo>
                  <a:pt x="755629" y="221492"/>
                </a:lnTo>
                <a:lnTo>
                  <a:pt x="769039" y="228458"/>
                </a:lnTo>
                <a:lnTo>
                  <a:pt x="784630" y="233028"/>
                </a:lnTo>
                <a:lnTo>
                  <a:pt x="804457" y="234670"/>
                </a:lnTo>
                <a:close/>
              </a:path>
              <a:path w="1448435" h="295275">
                <a:moveTo>
                  <a:pt x="1126262" y="234670"/>
                </a:moveTo>
                <a:lnTo>
                  <a:pt x="804457" y="234670"/>
                </a:lnTo>
                <a:lnTo>
                  <a:pt x="824279" y="233028"/>
                </a:lnTo>
                <a:lnTo>
                  <a:pt x="839869" y="228458"/>
                </a:lnTo>
                <a:lnTo>
                  <a:pt x="853281" y="221492"/>
                </a:lnTo>
                <a:lnTo>
                  <a:pt x="884052" y="201161"/>
                </a:lnTo>
                <a:lnTo>
                  <a:pt x="905213" y="190371"/>
                </a:lnTo>
                <a:lnTo>
                  <a:pt x="931750" y="182373"/>
                </a:lnTo>
                <a:lnTo>
                  <a:pt x="965359" y="179245"/>
                </a:lnTo>
                <a:lnTo>
                  <a:pt x="998969" y="182373"/>
                </a:lnTo>
                <a:lnTo>
                  <a:pt x="1025508" y="190371"/>
                </a:lnTo>
                <a:lnTo>
                  <a:pt x="1046671" y="201161"/>
                </a:lnTo>
                <a:lnTo>
                  <a:pt x="1077443" y="221492"/>
                </a:lnTo>
                <a:lnTo>
                  <a:pt x="1090852" y="228458"/>
                </a:lnTo>
                <a:lnTo>
                  <a:pt x="1106440" y="233028"/>
                </a:lnTo>
                <a:lnTo>
                  <a:pt x="1126262" y="234670"/>
                </a:lnTo>
                <a:close/>
              </a:path>
              <a:path w="1448435" h="295275">
                <a:moveTo>
                  <a:pt x="1448118" y="234670"/>
                </a:moveTo>
                <a:lnTo>
                  <a:pt x="1126262" y="234670"/>
                </a:lnTo>
                <a:lnTo>
                  <a:pt x="1146093" y="233028"/>
                </a:lnTo>
                <a:lnTo>
                  <a:pt x="1161689" y="228458"/>
                </a:lnTo>
                <a:lnTo>
                  <a:pt x="1175104" y="221492"/>
                </a:lnTo>
                <a:lnTo>
                  <a:pt x="1205876" y="201161"/>
                </a:lnTo>
                <a:lnTo>
                  <a:pt x="1227039" y="190371"/>
                </a:lnTo>
                <a:lnTo>
                  <a:pt x="1253579" y="182373"/>
                </a:lnTo>
                <a:lnTo>
                  <a:pt x="1287192" y="179245"/>
                </a:lnTo>
                <a:lnTo>
                  <a:pt x="1320806" y="182373"/>
                </a:lnTo>
                <a:lnTo>
                  <a:pt x="1347347" y="190371"/>
                </a:lnTo>
                <a:lnTo>
                  <a:pt x="1368511" y="201161"/>
                </a:lnTo>
                <a:lnTo>
                  <a:pt x="1399283" y="221492"/>
                </a:lnTo>
                <a:lnTo>
                  <a:pt x="1412696" y="228458"/>
                </a:lnTo>
                <a:lnTo>
                  <a:pt x="1428289" y="233028"/>
                </a:lnTo>
                <a:lnTo>
                  <a:pt x="1448118" y="234670"/>
                </a:lnTo>
                <a:close/>
              </a:path>
              <a:path w="1448435" h="295275">
                <a:moveTo>
                  <a:pt x="519348" y="295274"/>
                </a:moveTo>
                <a:lnTo>
                  <a:pt x="445961" y="295274"/>
                </a:lnTo>
                <a:lnTo>
                  <a:pt x="422510" y="288205"/>
                </a:lnTo>
                <a:lnTo>
                  <a:pt x="401351" y="277415"/>
                </a:lnTo>
                <a:lnTo>
                  <a:pt x="370586" y="257085"/>
                </a:lnTo>
                <a:lnTo>
                  <a:pt x="357178" y="250120"/>
                </a:lnTo>
                <a:lnTo>
                  <a:pt x="341592" y="245549"/>
                </a:lnTo>
                <a:lnTo>
                  <a:pt x="321774" y="243907"/>
                </a:lnTo>
                <a:lnTo>
                  <a:pt x="643554" y="243907"/>
                </a:lnTo>
                <a:lnTo>
                  <a:pt x="623732" y="245549"/>
                </a:lnTo>
                <a:lnTo>
                  <a:pt x="608143" y="250120"/>
                </a:lnTo>
                <a:lnTo>
                  <a:pt x="594734" y="257085"/>
                </a:lnTo>
                <a:lnTo>
                  <a:pt x="563964" y="277415"/>
                </a:lnTo>
                <a:lnTo>
                  <a:pt x="542801" y="288205"/>
                </a:lnTo>
                <a:lnTo>
                  <a:pt x="519348" y="295274"/>
                </a:lnTo>
                <a:close/>
              </a:path>
              <a:path w="1448435" h="295275">
                <a:moveTo>
                  <a:pt x="841156" y="295274"/>
                </a:moveTo>
                <a:lnTo>
                  <a:pt x="767759" y="295274"/>
                </a:lnTo>
                <a:lnTo>
                  <a:pt x="744305" y="288205"/>
                </a:lnTo>
                <a:lnTo>
                  <a:pt x="723144" y="277415"/>
                </a:lnTo>
                <a:lnTo>
                  <a:pt x="692376" y="257085"/>
                </a:lnTo>
                <a:lnTo>
                  <a:pt x="678965" y="250120"/>
                </a:lnTo>
                <a:lnTo>
                  <a:pt x="663376" y="245549"/>
                </a:lnTo>
                <a:lnTo>
                  <a:pt x="643554" y="243907"/>
                </a:lnTo>
                <a:lnTo>
                  <a:pt x="965364" y="243907"/>
                </a:lnTo>
                <a:lnTo>
                  <a:pt x="945539" y="245549"/>
                </a:lnTo>
                <a:lnTo>
                  <a:pt x="929949" y="250120"/>
                </a:lnTo>
                <a:lnTo>
                  <a:pt x="916539" y="257085"/>
                </a:lnTo>
                <a:lnTo>
                  <a:pt x="885772" y="277415"/>
                </a:lnTo>
                <a:lnTo>
                  <a:pt x="864610" y="288205"/>
                </a:lnTo>
                <a:lnTo>
                  <a:pt x="841156" y="295274"/>
                </a:lnTo>
                <a:close/>
              </a:path>
              <a:path w="1448435" h="295275">
                <a:moveTo>
                  <a:pt x="1162967" y="295274"/>
                </a:moveTo>
                <a:lnTo>
                  <a:pt x="1089570" y="295274"/>
                </a:lnTo>
                <a:lnTo>
                  <a:pt x="1066116" y="288205"/>
                </a:lnTo>
                <a:lnTo>
                  <a:pt x="1044954" y="277415"/>
                </a:lnTo>
                <a:lnTo>
                  <a:pt x="1014185" y="257085"/>
                </a:lnTo>
                <a:lnTo>
                  <a:pt x="1000777" y="250120"/>
                </a:lnTo>
                <a:lnTo>
                  <a:pt x="985188" y="245549"/>
                </a:lnTo>
                <a:lnTo>
                  <a:pt x="965364" y="243907"/>
                </a:lnTo>
                <a:lnTo>
                  <a:pt x="1287192" y="243907"/>
                </a:lnTo>
                <a:lnTo>
                  <a:pt x="1267365" y="245549"/>
                </a:lnTo>
                <a:lnTo>
                  <a:pt x="1251773" y="250120"/>
                </a:lnTo>
                <a:lnTo>
                  <a:pt x="1238360" y="257085"/>
                </a:lnTo>
                <a:lnTo>
                  <a:pt x="1207589" y="277415"/>
                </a:lnTo>
                <a:lnTo>
                  <a:pt x="1186424" y="288205"/>
                </a:lnTo>
                <a:lnTo>
                  <a:pt x="1162967" y="295274"/>
                </a:lnTo>
                <a:close/>
              </a:path>
              <a:path w="1448435" h="295275">
                <a:moveTo>
                  <a:pt x="1448118" y="295274"/>
                </a:moveTo>
                <a:lnTo>
                  <a:pt x="1411420" y="295274"/>
                </a:lnTo>
                <a:lnTo>
                  <a:pt x="1387964" y="288205"/>
                </a:lnTo>
                <a:lnTo>
                  <a:pt x="1366799" y="277415"/>
                </a:lnTo>
                <a:lnTo>
                  <a:pt x="1336029" y="257085"/>
                </a:lnTo>
                <a:lnTo>
                  <a:pt x="1322616" y="250120"/>
                </a:lnTo>
                <a:lnTo>
                  <a:pt x="1307022" y="245549"/>
                </a:lnTo>
                <a:lnTo>
                  <a:pt x="1287192" y="243907"/>
                </a:lnTo>
                <a:lnTo>
                  <a:pt x="1448118" y="243907"/>
                </a:lnTo>
                <a:lnTo>
                  <a:pt x="1448118" y="295274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087905" y="9335475"/>
            <a:ext cx="1903095" cy="951865"/>
          </a:xfrm>
          <a:custGeom>
            <a:avLst/>
            <a:gdLst/>
            <a:ahLst/>
            <a:cxnLst/>
            <a:rect l="l" t="t" r="r" b="b"/>
            <a:pathLst>
              <a:path w="1903095" h="951865">
                <a:moveTo>
                  <a:pt x="1903079" y="951525"/>
                </a:moveTo>
                <a:lnTo>
                  <a:pt x="0" y="951524"/>
                </a:lnTo>
                <a:lnTo>
                  <a:pt x="1164" y="904034"/>
                </a:lnTo>
                <a:lnTo>
                  <a:pt x="4621" y="857147"/>
                </a:lnTo>
                <a:lnTo>
                  <a:pt x="10317" y="810916"/>
                </a:lnTo>
                <a:lnTo>
                  <a:pt x="18196" y="765398"/>
                </a:lnTo>
                <a:lnTo>
                  <a:pt x="28204" y="720645"/>
                </a:lnTo>
                <a:lnTo>
                  <a:pt x="40287" y="676714"/>
                </a:lnTo>
                <a:lnTo>
                  <a:pt x="54390" y="633657"/>
                </a:lnTo>
                <a:lnTo>
                  <a:pt x="70458" y="591531"/>
                </a:lnTo>
                <a:lnTo>
                  <a:pt x="88438" y="550388"/>
                </a:lnTo>
                <a:lnTo>
                  <a:pt x="108274" y="510285"/>
                </a:lnTo>
                <a:lnTo>
                  <a:pt x="129912" y="471274"/>
                </a:lnTo>
                <a:lnTo>
                  <a:pt x="153298" y="433412"/>
                </a:lnTo>
                <a:lnTo>
                  <a:pt x="178376" y="396752"/>
                </a:lnTo>
                <a:lnTo>
                  <a:pt x="205094" y="361349"/>
                </a:lnTo>
                <a:lnTo>
                  <a:pt x="233395" y="327257"/>
                </a:lnTo>
                <a:lnTo>
                  <a:pt x="263225" y="294531"/>
                </a:lnTo>
                <a:lnTo>
                  <a:pt x="294531" y="263225"/>
                </a:lnTo>
                <a:lnTo>
                  <a:pt x="327257" y="233395"/>
                </a:lnTo>
                <a:lnTo>
                  <a:pt x="361349" y="205094"/>
                </a:lnTo>
                <a:lnTo>
                  <a:pt x="396752" y="178376"/>
                </a:lnTo>
                <a:lnTo>
                  <a:pt x="433412" y="153298"/>
                </a:lnTo>
                <a:lnTo>
                  <a:pt x="471274" y="129912"/>
                </a:lnTo>
                <a:lnTo>
                  <a:pt x="510285" y="108274"/>
                </a:lnTo>
                <a:lnTo>
                  <a:pt x="550388" y="88438"/>
                </a:lnTo>
                <a:lnTo>
                  <a:pt x="591531" y="70458"/>
                </a:lnTo>
                <a:lnTo>
                  <a:pt x="633657" y="54390"/>
                </a:lnTo>
                <a:lnTo>
                  <a:pt x="676714" y="40287"/>
                </a:lnTo>
                <a:lnTo>
                  <a:pt x="720645" y="28204"/>
                </a:lnTo>
                <a:lnTo>
                  <a:pt x="765398" y="18196"/>
                </a:lnTo>
                <a:lnTo>
                  <a:pt x="810916" y="10317"/>
                </a:lnTo>
                <a:lnTo>
                  <a:pt x="857147" y="4621"/>
                </a:lnTo>
                <a:lnTo>
                  <a:pt x="904034" y="1164"/>
                </a:lnTo>
                <a:lnTo>
                  <a:pt x="951524" y="0"/>
                </a:lnTo>
                <a:lnTo>
                  <a:pt x="999017" y="1164"/>
                </a:lnTo>
                <a:lnTo>
                  <a:pt x="1045907" y="4621"/>
                </a:lnTo>
                <a:lnTo>
                  <a:pt x="1092139" y="10317"/>
                </a:lnTo>
                <a:lnTo>
                  <a:pt x="1137660" y="18196"/>
                </a:lnTo>
                <a:lnTo>
                  <a:pt x="1182415" y="28204"/>
                </a:lnTo>
                <a:lnTo>
                  <a:pt x="1226348" y="40287"/>
                </a:lnTo>
                <a:lnTo>
                  <a:pt x="1269406" y="54390"/>
                </a:lnTo>
                <a:lnTo>
                  <a:pt x="1311535" y="70458"/>
                </a:lnTo>
                <a:lnTo>
                  <a:pt x="1352679" y="88438"/>
                </a:lnTo>
                <a:lnTo>
                  <a:pt x="1392784" y="108274"/>
                </a:lnTo>
                <a:lnTo>
                  <a:pt x="1431795" y="129912"/>
                </a:lnTo>
                <a:lnTo>
                  <a:pt x="1469659" y="153298"/>
                </a:lnTo>
                <a:lnTo>
                  <a:pt x="1506320" y="178376"/>
                </a:lnTo>
                <a:lnTo>
                  <a:pt x="1541724" y="205094"/>
                </a:lnTo>
                <a:lnTo>
                  <a:pt x="1575817" y="233395"/>
                </a:lnTo>
                <a:lnTo>
                  <a:pt x="1608544" y="263225"/>
                </a:lnTo>
                <a:lnTo>
                  <a:pt x="1639850" y="294531"/>
                </a:lnTo>
                <a:lnTo>
                  <a:pt x="1669681" y="327257"/>
                </a:lnTo>
                <a:lnTo>
                  <a:pt x="1697983" y="361349"/>
                </a:lnTo>
                <a:lnTo>
                  <a:pt x="1724700" y="396752"/>
                </a:lnTo>
                <a:lnTo>
                  <a:pt x="1749780" y="433412"/>
                </a:lnTo>
                <a:lnTo>
                  <a:pt x="1773166" y="471274"/>
                </a:lnTo>
                <a:lnTo>
                  <a:pt x="1794804" y="510285"/>
                </a:lnTo>
                <a:lnTo>
                  <a:pt x="1814640" y="550388"/>
                </a:lnTo>
                <a:lnTo>
                  <a:pt x="1832620" y="591531"/>
                </a:lnTo>
                <a:lnTo>
                  <a:pt x="1848689" y="633657"/>
                </a:lnTo>
                <a:lnTo>
                  <a:pt x="1862792" y="676714"/>
                </a:lnTo>
                <a:lnTo>
                  <a:pt x="1874875" y="720645"/>
                </a:lnTo>
                <a:lnTo>
                  <a:pt x="1884883" y="765398"/>
                </a:lnTo>
                <a:lnTo>
                  <a:pt x="1892762" y="810916"/>
                </a:lnTo>
                <a:lnTo>
                  <a:pt x="1898457" y="857147"/>
                </a:lnTo>
                <a:lnTo>
                  <a:pt x="1901915" y="904034"/>
                </a:lnTo>
                <a:lnTo>
                  <a:pt x="1903079" y="951525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701319" y="5629350"/>
            <a:ext cx="586740" cy="1051560"/>
          </a:xfrm>
          <a:custGeom>
            <a:avLst/>
            <a:gdLst/>
            <a:ahLst/>
            <a:cxnLst/>
            <a:rect l="l" t="t" r="r" b="b"/>
            <a:pathLst>
              <a:path w="586740" h="1051559">
                <a:moveTo>
                  <a:pt x="525627" y="1051246"/>
                </a:moveTo>
                <a:lnTo>
                  <a:pt x="477785" y="1049107"/>
                </a:lnTo>
                <a:lnTo>
                  <a:pt x="431146" y="1042786"/>
                </a:lnTo>
                <a:lnTo>
                  <a:pt x="385896" y="1032478"/>
                </a:lnTo>
                <a:lnTo>
                  <a:pt x="342220" y="1018370"/>
                </a:lnTo>
                <a:lnTo>
                  <a:pt x="300305" y="1000645"/>
                </a:lnTo>
                <a:lnTo>
                  <a:pt x="260335" y="979490"/>
                </a:lnTo>
                <a:lnTo>
                  <a:pt x="222496" y="955091"/>
                </a:lnTo>
                <a:lnTo>
                  <a:pt x="186974" y="927632"/>
                </a:lnTo>
                <a:lnTo>
                  <a:pt x="153954" y="897300"/>
                </a:lnTo>
                <a:lnTo>
                  <a:pt x="123622" y="864280"/>
                </a:lnTo>
                <a:lnTo>
                  <a:pt x="96164" y="828758"/>
                </a:lnTo>
                <a:lnTo>
                  <a:pt x="71764" y="790919"/>
                </a:lnTo>
                <a:lnTo>
                  <a:pt x="50609" y="750949"/>
                </a:lnTo>
                <a:lnTo>
                  <a:pt x="32885" y="709034"/>
                </a:lnTo>
                <a:lnTo>
                  <a:pt x="18776" y="665358"/>
                </a:lnTo>
                <a:lnTo>
                  <a:pt x="8468" y="620108"/>
                </a:lnTo>
                <a:lnTo>
                  <a:pt x="2148" y="573469"/>
                </a:lnTo>
                <a:lnTo>
                  <a:pt x="0" y="525627"/>
                </a:lnTo>
                <a:lnTo>
                  <a:pt x="2148" y="477785"/>
                </a:lnTo>
                <a:lnTo>
                  <a:pt x="8468" y="431146"/>
                </a:lnTo>
                <a:lnTo>
                  <a:pt x="18776" y="385896"/>
                </a:lnTo>
                <a:lnTo>
                  <a:pt x="32885" y="342220"/>
                </a:lnTo>
                <a:lnTo>
                  <a:pt x="50609" y="300305"/>
                </a:lnTo>
                <a:lnTo>
                  <a:pt x="71764" y="260335"/>
                </a:lnTo>
                <a:lnTo>
                  <a:pt x="96164" y="222496"/>
                </a:lnTo>
                <a:lnTo>
                  <a:pt x="123622" y="186974"/>
                </a:lnTo>
                <a:lnTo>
                  <a:pt x="153954" y="153954"/>
                </a:lnTo>
                <a:lnTo>
                  <a:pt x="186974" y="123622"/>
                </a:lnTo>
                <a:lnTo>
                  <a:pt x="222496" y="96164"/>
                </a:lnTo>
                <a:lnTo>
                  <a:pt x="260335" y="71764"/>
                </a:lnTo>
                <a:lnTo>
                  <a:pt x="300305" y="50609"/>
                </a:lnTo>
                <a:lnTo>
                  <a:pt x="342220" y="32885"/>
                </a:lnTo>
                <a:lnTo>
                  <a:pt x="385896" y="18776"/>
                </a:lnTo>
                <a:lnTo>
                  <a:pt x="431146" y="8468"/>
                </a:lnTo>
                <a:lnTo>
                  <a:pt x="477785" y="2148"/>
                </a:lnTo>
                <a:lnTo>
                  <a:pt x="525627" y="0"/>
                </a:lnTo>
                <a:lnTo>
                  <a:pt x="573469" y="2148"/>
                </a:lnTo>
                <a:lnTo>
                  <a:pt x="586679" y="3938"/>
                </a:lnTo>
                <a:lnTo>
                  <a:pt x="586679" y="1047316"/>
                </a:lnTo>
                <a:lnTo>
                  <a:pt x="573469" y="1049107"/>
                </a:lnTo>
                <a:lnTo>
                  <a:pt x="525627" y="1051246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92258" y="3771686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70">
                <a:moveTo>
                  <a:pt x="299075" y="598139"/>
                </a:moveTo>
                <a:lnTo>
                  <a:pt x="250564" y="594225"/>
                </a:lnTo>
                <a:lnTo>
                  <a:pt x="204545" y="582892"/>
                </a:lnTo>
                <a:lnTo>
                  <a:pt x="161633" y="564757"/>
                </a:lnTo>
                <a:lnTo>
                  <a:pt x="122445" y="540436"/>
                </a:lnTo>
                <a:lnTo>
                  <a:pt x="87597" y="510543"/>
                </a:lnTo>
                <a:lnTo>
                  <a:pt x="57704" y="475696"/>
                </a:lnTo>
                <a:lnTo>
                  <a:pt x="33382" y="436509"/>
                </a:lnTo>
                <a:lnTo>
                  <a:pt x="15247" y="393598"/>
                </a:lnTo>
                <a:lnTo>
                  <a:pt x="3914" y="347580"/>
                </a:lnTo>
                <a:lnTo>
                  <a:pt x="0" y="299069"/>
                </a:lnTo>
                <a:lnTo>
                  <a:pt x="3914" y="250559"/>
                </a:lnTo>
                <a:lnTo>
                  <a:pt x="15247" y="204540"/>
                </a:lnTo>
                <a:lnTo>
                  <a:pt x="33382" y="161630"/>
                </a:lnTo>
                <a:lnTo>
                  <a:pt x="57704" y="122443"/>
                </a:lnTo>
                <a:lnTo>
                  <a:pt x="87597" y="87595"/>
                </a:lnTo>
                <a:lnTo>
                  <a:pt x="122445" y="57703"/>
                </a:lnTo>
                <a:lnTo>
                  <a:pt x="161633" y="33381"/>
                </a:lnTo>
                <a:lnTo>
                  <a:pt x="204545" y="15246"/>
                </a:lnTo>
                <a:lnTo>
                  <a:pt x="250564" y="3914"/>
                </a:lnTo>
                <a:lnTo>
                  <a:pt x="299075" y="0"/>
                </a:lnTo>
                <a:lnTo>
                  <a:pt x="347588" y="3914"/>
                </a:lnTo>
                <a:lnTo>
                  <a:pt x="393608" y="15246"/>
                </a:lnTo>
                <a:lnTo>
                  <a:pt x="436520" y="33381"/>
                </a:lnTo>
                <a:lnTo>
                  <a:pt x="475708" y="57703"/>
                </a:lnTo>
                <a:lnTo>
                  <a:pt x="510556" y="87595"/>
                </a:lnTo>
                <a:lnTo>
                  <a:pt x="540450" y="122443"/>
                </a:lnTo>
                <a:lnTo>
                  <a:pt x="564772" y="161630"/>
                </a:lnTo>
                <a:lnTo>
                  <a:pt x="582907" y="204540"/>
                </a:lnTo>
                <a:lnTo>
                  <a:pt x="594240" y="250559"/>
                </a:lnTo>
                <a:lnTo>
                  <a:pt x="598154" y="299069"/>
                </a:lnTo>
                <a:lnTo>
                  <a:pt x="594240" y="347580"/>
                </a:lnTo>
                <a:lnTo>
                  <a:pt x="582907" y="393598"/>
                </a:lnTo>
                <a:lnTo>
                  <a:pt x="564772" y="436509"/>
                </a:lnTo>
                <a:lnTo>
                  <a:pt x="540450" y="475696"/>
                </a:lnTo>
                <a:lnTo>
                  <a:pt x="510556" y="510543"/>
                </a:lnTo>
                <a:lnTo>
                  <a:pt x="475708" y="540436"/>
                </a:lnTo>
                <a:lnTo>
                  <a:pt x="436520" y="564757"/>
                </a:lnTo>
                <a:lnTo>
                  <a:pt x="393608" y="582892"/>
                </a:lnTo>
                <a:lnTo>
                  <a:pt x="347588" y="594225"/>
                </a:lnTo>
                <a:lnTo>
                  <a:pt x="299075" y="5981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06206" y="932456"/>
            <a:ext cx="2847974" cy="6095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380" rIns="0" bIns="0" rtlCol="0" vert="horz">
            <a:spAutoFit/>
          </a:bodyPr>
          <a:lstStyle/>
          <a:p>
            <a:pPr algn="r" marL="1254125" marR="5080">
              <a:lnSpc>
                <a:spcPct val="100000"/>
              </a:lnSpc>
              <a:spcBef>
                <a:spcPts val="940"/>
              </a:spcBef>
            </a:pPr>
            <a:r>
              <a:rPr dirty="0" spc="320"/>
              <a:t>Serene</a:t>
            </a:r>
            <a:r>
              <a:rPr dirty="0" spc="225"/>
              <a:t> </a:t>
            </a:r>
            <a:r>
              <a:rPr dirty="0" spc="265"/>
              <a:t>Destinations</a:t>
            </a:r>
            <a:r>
              <a:rPr dirty="0" spc="225"/>
              <a:t> </a:t>
            </a:r>
            <a:r>
              <a:rPr dirty="0" spc="330"/>
              <a:t>For</a:t>
            </a:r>
          </a:p>
          <a:p>
            <a:pPr algn="r" marL="1254125" marR="5080">
              <a:lnSpc>
                <a:spcPct val="100000"/>
              </a:lnSpc>
              <a:spcBef>
                <a:spcPts val="840"/>
              </a:spcBef>
            </a:pPr>
            <a:r>
              <a:rPr dirty="0" spc="360"/>
              <a:t>Healing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786144" y="9530303"/>
            <a:ext cx="4378960" cy="446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u="heavy" sz="2500" spc="-10" b="1">
                <a:solidFill>
                  <a:srgbClr val="FDFAF5"/>
                </a:solidFill>
                <a:uFill>
                  <a:solidFill>
                    <a:srgbClr val="FDFAF5"/>
                  </a:solidFill>
                </a:uFill>
                <a:latin typeface="Times New Roman"/>
                <a:cs typeface="Times New Roman"/>
                <a:hlinkClick r:id="rId5"/>
              </a:rPr>
              <a:t>WWW.PERUSHAMANS.COM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610545" y="4317085"/>
            <a:ext cx="7466965" cy="189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326390">
              <a:lnSpc>
                <a:spcPct val="142400"/>
              </a:lnSpc>
              <a:spcBef>
                <a:spcPts val="100"/>
              </a:spcBef>
            </a:pPr>
            <a:r>
              <a:rPr dirty="0" u="heavy" sz="2150" spc="-1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Holistic</a:t>
            </a:r>
            <a:r>
              <a:rPr dirty="0" u="heavy" sz="2150" spc="-204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4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Healing</a:t>
            </a:r>
            <a:r>
              <a:rPr dirty="0" sz="2150" spc="-200">
                <a:solidFill>
                  <a:srgbClr val="BA0717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6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Retreats</a:t>
            </a:r>
            <a:r>
              <a:rPr dirty="0" sz="2150" spc="-200">
                <a:solidFill>
                  <a:srgbClr val="BA0717"/>
                </a:solidFill>
                <a:latin typeface="Tahoma"/>
                <a:cs typeface="Tahoma"/>
              </a:rPr>
              <a:t> </a:t>
            </a:r>
            <a:r>
              <a:rPr dirty="0" sz="2150" spc="-90">
                <a:solidFill>
                  <a:srgbClr val="454545"/>
                </a:solidFill>
                <a:latin typeface="Tahoma"/>
                <a:cs typeface="Tahoma"/>
              </a:rPr>
              <a:t>Are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Often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Located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40">
                <a:solidFill>
                  <a:srgbClr val="454545"/>
                </a:solidFill>
                <a:latin typeface="Tahoma"/>
                <a:cs typeface="Tahoma"/>
              </a:rPr>
              <a:t>In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0">
                <a:solidFill>
                  <a:srgbClr val="454545"/>
                </a:solidFill>
                <a:latin typeface="Tahoma"/>
                <a:cs typeface="Tahoma"/>
              </a:rPr>
              <a:t>Tranquil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Natural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Settings,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Such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10">
                <a:solidFill>
                  <a:srgbClr val="454545"/>
                </a:solidFill>
                <a:latin typeface="Tahoma"/>
                <a:cs typeface="Tahoma"/>
              </a:rPr>
              <a:t>As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Mountains,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Forests,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Beaches.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These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0">
                <a:solidFill>
                  <a:srgbClr val="454545"/>
                </a:solidFill>
                <a:latin typeface="Tahoma"/>
                <a:cs typeface="Tahoma"/>
              </a:rPr>
              <a:t>Calm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Environments</a:t>
            </a:r>
            <a:r>
              <a:rPr dirty="0" sz="2150" spc="-16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Enhance</a:t>
            </a:r>
            <a:r>
              <a:rPr dirty="0" sz="2150" spc="-16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Relaxation</a:t>
            </a:r>
            <a:r>
              <a:rPr dirty="0" sz="2150" spc="-16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16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Self-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Reflection,</a:t>
            </a:r>
            <a:r>
              <a:rPr dirty="0" sz="2150" spc="-16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Helping </a:t>
            </a:r>
            <a:r>
              <a:rPr dirty="0" sz="2150" spc="-20">
                <a:solidFill>
                  <a:srgbClr val="454545"/>
                </a:solidFill>
                <a:latin typeface="Tahoma"/>
                <a:cs typeface="Tahoma"/>
              </a:rPr>
              <a:t>Participants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Disconnect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0">
                <a:solidFill>
                  <a:srgbClr val="454545"/>
                </a:solidFill>
                <a:latin typeface="Tahoma"/>
                <a:cs typeface="Tahoma"/>
              </a:rPr>
              <a:t>From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Stress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Engage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40">
                <a:solidFill>
                  <a:srgbClr val="454545"/>
                </a:solidFill>
                <a:latin typeface="Tahoma"/>
                <a:cs typeface="Tahoma"/>
              </a:rPr>
              <a:t>In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90">
                <a:solidFill>
                  <a:srgbClr val="454545"/>
                </a:solidFill>
                <a:latin typeface="Tahoma"/>
                <a:cs typeface="Tahoma"/>
              </a:rPr>
              <a:t>Deep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Healing.</a:t>
            </a:r>
            <a:endParaRPr sz="215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776854" y="8804611"/>
            <a:ext cx="16332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65" b="1">
                <a:solidFill>
                  <a:srgbClr val="BA0717"/>
                </a:solidFill>
                <a:latin typeface="Times New Roman"/>
                <a:cs typeface="Times New Roman"/>
              </a:rPr>
              <a:t>JOIN</a:t>
            </a:r>
            <a:r>
              <a:rPr dirty="0" sz="2500" spc="-85" b="1">
                <a:solidFill>
                  <a:srgbClr val="BA0717"/>
                </a:solidFill>
                <a:latin typeface="Times New Roman"/>
                <a:cs typeface="Times New Roman"/>
              </a:rPr>
              <a:t> </a:t>
            </a:r>
            <a:r>
              <a:rPr dirty="0" sz="2500" spc="-25" b="1">
                <a:solidFill>
                  <a:srgbClr val="BA0717"/>
                </a:solidFill>
                <a:latin typeface="Times New Roman"/>
                <a:cs typeface="Times New Roman"/>
              </a:rPr>
              <a:t>NOW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4100" y="0"/>
            <a:ext cx="4563374" cy="27123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145197"/>
            <a:ext cx="9376410" cy="6142355"/>
            <a:chOff x="0" y="4145197"/>
            <a:chExt cx="9376410" cy="6142355"/>
          </a:xfrm>
        </p:grpSpPr>
        <p:sp>
          <p:nvSpPr>
            <p:cNvPr id="4" name="object 4" descr=""/>
            <p:cNvSpPr/>
            <p:nvPr/>
          </p:nvSpPr>
          <p:spPr>
            <a:xfrm>
              <a:off x="0" y="4145197"/>
              <a:ext cx="9376410" cy="6142355"/>
            </a:xfrm>
            <a:custGeom>
              <a:avLst/>
              <a:gdLst/>
              <a:ahLst/>
              <a:cxnLst/>
              <a:rect l="l" t="t" r="r" b="b"/>
              <a:pathLst>
                <a:path w="9376410" h="6142355">
                  <a:moveTo>
                    <a:pt x="4169088" y="12700"/>
                  </a:moveTo>
                  <a:lnTo>
                    <a:pt x="3591485" y="12700"/>
                  </a:lnTo>
                  <a:lnTo>
                    <a:pt x="3639359" y="0"/>
                  </a:lnTo>
                  <a:lnTo>
                    <a:pt x="4121214" y="0"/>
                  </a:lnTo>
                  <a:lnTo>
                    <a:pt x="4169088" y="12700"/>
                  </a:lnTo>
                  <a:close/>
                </a:path>
                <a:path w="9376410" h="6142355">
                  <a:moveTo>
                    <a:pt x="4359489" y="25400"/>
                  </a:moveTo>
                  <a:lnTo>
                    <a:pt x="3401084" y="25400"/>
                  </a:lnTo>
                  <a:lnTo>
                    <a:pt x="3448517" y="12700"/>
                  </a:lnTo>
                  <a:lnTo>
                    <a:pt x="4312056" y="12700"/>
                  </a:lnTo>
                  <a:lnTo>
                    <a:pt x="4359489" y="25400"/>
                  </a:lnTo>
                  <a:close/>
                </a:path>
                <a:path w="9376410" h="6142355">
                  <a:moveTo>
                    <a:pt x="4501092" y="38100"/>
                  </a:moveTo>
                  <a:lnTo>
                    <a:pt x="3259481" y="38100"/>
                  </a:lnTo>
                  <a:lnTo>
                    <a:pt x="3306565" y="25400"/>
                  </a:lnTo>
                  <a:lnTo>
                    <a:pt x="4454008" y="25400"/>
                  </a:lnTo>
                  <a:lnTo>
                    <a:pt x="4501092" y="38100"/>
                  </a:lnTo>
                  <a:close/>
                </a:path>
                <a:path w="9376410" h="6142355">
                  <a:moveTo>
                    <a:pt x="4594899" y="50800"/>
                  </a:moveTo>
                  <a:lnTo>
                    <a:pt x="3165674" y="50800"/>
                  </a:lnTo>
                  <a:lnTo>
                    <a:pt x="3212517" y="38100"/>
                  </a:lnTo>
                  <a:lnTo>
                    <a:pt x="4548056" y="38100"/>
                  </a:lnTo>
                  <a:lnTo>
                    <a:pt x="4594899" y="50800"/>
                  </a:lnTo>
                  <a:close/>
                </a:path>
                <a:path w="9376410" h="6142355">
                  <a:moveTo>
                    <a:pt x="4688213" y="63500"/>
                  </a:moveTo>
                  <a:lnTo>
                    <a:pt x="3072360" y="63500"/>
                  </a:lnTo>
                  <a:lnTo>
                    <a:pt x="3118955" y="50800"/>
                  </a:lnTo>
                  <a:lnTo>
                    <a:pt x="4641618" y="50800"/>
                  </a:lnTo>
                  <a:lnTo>
                    <a:pt x="4688213" y="63500"/>
                  </a:lnTo>
                  <a:close/>
                </a:path>
                <a:path w="9376410" h="6142355">
                  <a:moveTo>
                    <a:pt x="4781021" y="76200"/>
                  </a:moveTo>
                  <a:lnTo>
                    <a:pt x="2979552" y="76200"/>
                  </a:lnTo>
                  <a:lnTo>
                    <a:pt x="3025892" y="63500"/>
                  </a:lnTo>
                  <a:lnTo>
                    <a:pt x="4734681" y="63500"/>
                  </a:lnTo>
                  <a:lnTo>
                    <a:pt x="4781021" y="76200"/>
                  </a:lnTo>
                  <a:close/>
                </a:path>
                <a:path w="9376410" h="6142355">
                  <a:moveTo>
                    <a:pt x="4919255" y="101600"/>
                  </a:moveTo>
                  <a:lnTo>
                    <a:pt x="2841318" y="101600"/>
                  </a:lnTo>
                  <a:lnTo>
                    <a:pt x="2933342" y="76200"/>
                  </a:lnTo>
                  <a:lnTo>
                    <a:pt x="4827231" y="76200"/>
                  </a:lnTo>
                  <a:lnTo>
                    <a:pt x="4919255" y="101600"/>
                  </a:lnTo>
                  <a:close/>
                </a:path>
                <a:path w="9376410" h="6142355">
                  <a:moveTo>
                    <a:pt x="5146921" y="152400"/>
                  </a:moveTo>
                  <a:lnTo>
                    <a:pt x="2613652" y="152400"/>
                  </a:lnTo>
                  <a:lnTo>
                    <a:pt x="2795508" y="101600"/>
                  </a:lnTo>
                  <a:lnTo>
                    <a:pt x="4965065" y="101600"/>
                  </a:lnTo>
                  <a:lnTo>
                    <a:pt x="5146921" y="152400"/>
                  </a:lnTo>
                  <a:close/>
                </a:path>
                <a:path w="9376410" h="6142355">
                  <a:moveTo>
                    <a:pt x="9338647" y="6141801"/>
                  </a:moveTo>
                  <a:lnTo>
                    <a:pt x="0" y="6141801"/>
                  </a:lnTo>
                  <a:lnTo>
                    <a:pt x="0" y="1605775"/>
                  </a:lnTo>
                  <a:lnTo>
                    <a:pt x="25910" y="1574800"/>
                  </a:lnTo>
                  <a:lnTo>
                    <a:pt x="58036" y="1549400"/>
                  </a:lnTo>
                  <a:lnTo>
                    <a:pt x="90417" y="1511300"/>
                  </a:lnTo>
                  <a:lnTo>
                    <a:pt x="155934" y="1460500"/>
                  </a:lnTo>
                  <a:lnTo>
                    <a:pt x="189067" y="1422400"/>
                  </a:lnTo>
                  <a:lnTo>
                    <a:pt x="222447" y="1397000"/>
                  </a:lnTo>
                  <a:lnTo>
                    <a:pt x="256073" y="1358900"/>
                  </a:lnTo>
                  <a:lnTo>
                    <a:pt x="358409" y="1282700"/>
                  </a:lnTo>
                  <a:lnTo>
                    <a:pt x="393001" y="1244600"/>
                  </a:lnTo>
                  <a:lnTo>
                    <a:pt x="498194" y="1168400"/>
                  </a:lnTo>
                  <a:lnTo>
                    <a:pt x="533724" y="1130300"/>
                  </a:lnTo>
                  <a:lnTo>
                    <a:pt x="678134" y="1028700"/>
                  </a:lnTo>
                  <a:lnTo>
                    <a:pt x="863663" y="901700"/>
                  </a:lnTo>
                  <a:lnTo>
                    <a:pt x="1054569" y="774700"/>
                  </a:lnTo>
                  <a:lnTo>
                    <a:pt x="1093377" y="762000"/>
                  </a:lnTo>
                  <a:lnTo>
                    <a:pt x="1211022" y="685800"/>
                  </a:lnTo>
                  <a:lnTo>
                    <a:pt x="1250639" y="673100"/>
                  </a:lnTo>
                  <a:lnTo>
                    <a:pt x="1330465" y="622300"/>
                  </a:lnTo>
                  <a:lnTo>
                    <a:pt x="1370671" y="609600"/>
                  </a:lnTo>
                  <a:lnTo>
                    <a:pt x="1451660" y="558800"/>
                  </a:lnTo>
                  <a:lnTo>
                    <a:pt x="1492440" y="546100"/>
                  </a:lnTo>
                  <a:lnTo>
                    <a:pt x="1533407" y="520700"/>
                  </a:lnTo>
                  <a:lnTo>
                    <a:pt x="1574561" y="508000"/>
                  </a:lnTo>
                  <a:lnTo>
                    <a:pt x="1615899" y="482600"/>
                  </a:lnTo>
                  <a:lnTo>
                    <a:pt x="1657419" y="469900"/>
                  </a:lnTo>
                  <a:lnTo>
                    <a:pt x="1699121" y="444500"/>
                  </a:lnTo>
                  <a:lnTo>
                    <a:pt x="1783060" y="419100"/>
                  </a:lnTo>
                  <a:lnTo>
                    <a:pt x="1825295" y="393700"/>
                  </a:lnTo>
                  <a:lnTo>
                    <a:pt x="1910284" y="368300"/>
                  </a:lnTo>
                  <a:lnTo>
                    <a:pt x="1953036" y="342900"/>
                  </a:lnTo>
                  <a:lnTo>
                    <a:pt x="2125718" y="292100"/>
                  </a:lnTo>
                  <a:lnTo>
                    <a:pt x="2169298" y="266700"/>
                  </a:lnTo>
                  <a:lnTo>
                    <a:pt x="2568542" y="152400"/>
                  </a:lnTo>
                  <a:lnTo>
                    <a:pt x="5192030" y="152400"/>
                  </a:lnTo>
                  <a:lnTo>
                    <a:pt x="5591274" y="266700"/>
                  </a:lnTo>
                  <a:lnTo>
                    <a:pt x="5634855" y="292100"/>
                  </a:lnTo>
                  <a:lnTo>
                    <a:pt x="5807536" y="342900"/>
                  </a:lnTo>
                  <a:lnTo>
                    <a:pt x="5850288" y="368300"/>
                  </a:lnTo>
                  <a:lnTo>
                    <a:pt x="5935278" y="393700"/>
                  </a:lnTo>
                  <a:lnTo>
                    <a:pt x="5977512" y="419100"/>
                  </a:lnTo>
                  <a:lnTo>
                    <a:pt x="6061451" y="444500"/>
                  </a:lnTo>
                  <a:lnTo>
                    <a:pt x="6103153" y="469900"/>
                  </a:lnTo>
                  <a:lnTo>
                    <a:pt x="6144673" y="482600"/>
                  </a:lnTo>
                  <a:lnTo>
                    <a:pt x="6186011" y="508000"/>
                  </a:lnTo>
                  <a:lnTo>
                    <a:pt x="6227165" y="520700"/>
                  </a:lnTo>
                  <a:lnTo>
                    <a:pt x="6268132" y="546100"/>
                  </a:lnTo>
                  <a:lnTo>
                    <a:pt x="6308911" y="558800"/>
                  </a:lnTo>
                  <a:lnTo>
                    <a:pt x="6389900" y="609600"/>
                  </a:lnTo>
                  <a:lnTo>
                    <a:pt x="6430106" y="622300"/>
                  </a:lnTo>
                  <a:lnTo>
                    <a:pt x="6509932" y="673100"/>
                  </a:lnTo>
                  <a:lnTo>
                    <a:pt x="6549549" y="685800"/>
                  </a:lnTo>
                  <a:lnTo>
                    <a:pt x="6667194" y="762000"/>
                  </a:lnTo>
                  <a:lnTo>
                    <a:pt x="6706001" y="774700"/>
                  </a:lnTo>
                  <a:lnTo>
                    <a:pt x="6896907" y="901700"/>
                  </a:lnTo>
                  <a:lnTo>
                    <a:pt x="7082436" y="1028700"/>
                  </a:lnTo>
                  <a:lnTo>
                    <a:pt x="7226845" y="1130300"/>
                  </a:lnTo>
                  <a:lnTo>
                    <a:pt x="7262376" y="1168400"/>
                  </a:lnTo>
                  <a:lnTo>
                    <a:pt x="7367568" y="1244600"/>
                  </a:lnTo>
                  <a:lnTo>
                    <a:pt x="7402160" y="1282700"/>
                  </a:lnTo>
                  <a:lnTo>
                    <a:pt x="7504495" y="1358900"/>
                  </a:lnTo>
                  <a:lnTo>
                    <a:pt x="7538121" y="1397000"/>
                  </a:lnTo>
                  <a:lnTo>
                    <a:pt x="7571502" y="1422400"/>
                  </a:lnTo>
                  <a:lnTo>
                    <a:pt x="7604635" y="1460500"/>
                  </a:lnTo>
                  <a:lnTo>
                    <a:pt x="7670151" y="1511300"/>
                  </a:lnTo>
                  <a:lnTo>
                    <a:pt x="7702532" y="1549400"/>
                  </a:lnTo>
                  <a:lnTo>
                    <a:pt x="7734658" y="1574800"/>
                  </a:lnTo>
                  <a:lnTo>
                    <a:pt x="7766528" y="1612900"/>
                  </a:lnTo>
                  <a:lnTo>
                    <a:pt x="7798141" y="1638300"/>
                  </a:lnTo>
                  <a:lnTo>
                    <a:pt x="7829494" y="1676400"/>
                  </a:lnTo>
                  <a:lnTo>
                    <a:pt x="7860586" y="1701800"/>
                  </a:lnTo>
                  <a:lnTo>
                    <a:pt x="7891416" y="1739900"/>
                  </a:lnTo>
                  <a:lnTo>
                    <a:pt x="7921981" y="1765300"/>
                  </a:lnTo>
                  <a:lnTo>
                    <a:pt x="7952280" y="1803400"/>
                  </a:lnTo>
                  <a:lnTo>
                    <a:pt x="7982311" y="1841500"/>
                  </a:lnTo>
                  <a:lnTo>
                    <a:pt x="8012072" y="1866900"/>
                  </a:lnTo>
                  <a:lnTo>
                    <a:pt x="8041562" y="1905000"/>
                  </a:lnTo>
                  <a:lnTo>
                    <a:pt x="8070780" y="1943100"/>
                  </a:lnTo>
                  <a:lnTo>
                    <a:pt x="8099722" y="1968500"/>
                  </a:lnTo>
                  <a:lnTo>
                    <a:pt x="8128388" y="2006600"/>
                  </a:lnTo>
                  <a:lnTo>
                    <a:pt x="8156776" y="2044700"/>
                  </a:lnTo>
                  <a:lnTo>
                    <a:pt x="8184885" y="2082800"/>
                  </a:lnTo>
                  <a:lnTo>
                    <a:pt x="8212711" y="2108200"/>
                  </a:lnTo>
                  <a:lnTo>
                    <a:pt x="8240255" y="2146300"/>
                  </a:lnTo>
                  <a:lnTo>
                    <a:pt x="8267514" y="2184400"/>
                  </a:lnTo>
                  <a:lnTo>
                    <a:pt x="8294486" y="2222500"/>
                  </a:lnTo>
                  <a:lnTo>
                    <a:pt x="8321170" y="2260600"/>
                  </a:lnTo>
                  <a:lnTo>
                    <a:pt x="8347564" y="2298700"/>
                  </a:lnTo>
                  <a:lnTo>
                    <a:pt x="8373666" y="2324100"/>
                  </a:lnTo>
                  <a:lnTo>
                    <a:pt x="8399475" y="2362200"/>
                  </a:lnTo>
                  <a:lnTo>
                    <a:pt x="8424989" y="2400300"/>
                  </a:lnTo>
                  <a:lnTo>
                    <a:pt x="8450205" y="2438400"/>
                  </a:lnTo>
                  <a:lnTo>
                    <a:pt x="8475124" y="2476500"/>
                  </a:lnTo>
                  <a:lnTo>
                    <a:pt x="8499742" y="2514600"/>
                  </a:lnTo>
                  <a:lnTo>
                    <a:pt x="8524058" y="2552700"/>
                  </a:lnTo>
                  <a:lnTo>
                    <a:pt x="8548071" y="2590800"/>
                  </a:lnTo>
                  <a:lnTo>
                    <a:pt x="8571778" y="2628900"/>
                  </a:lnTo>
                  <a:lnTo>
                    <a:pt x="8595178" y="2667000"/>
                  </a:lnTo>
                  <a:lnTo>
                    <a:pt x="8618270" y="2705100"/>
                  </a:lnTo>
                  <a:lnTo>
                    <a:pt x="8641051" y="2743200"/>
                  </a:lnTo>
                  <a:lnTo>
                    <a:pt x="8663520" y="2781300"/>
                  </a:lnTo>
                  <a:lnTo>
                    <a:pt x="8685675" y="2832100"/>
                  </a:lnTo>
                  <a:lnTo>
                    <a:pt x="8707515" y="2870200"/>
                  </a:lnTo>
                  <a:lnTo>
                    <a:pt x="8729037" y="2908300"/>
                  </a:lnTo>
                  <a:lnTo>
                    <a:pt x="8750240" y="2946400"/>
                  </a:lnTo>
                  <a:lnTo>
                    <a:pt x="8771123" y="2984500"/>
                  </a:lnTo>
                  <a:lnTo>
                    <a:pt x="8791684" y="3022600"/>
                  </a:lnTo>
                  <a:lnTo>
                    <a:pt x="8811920" y="3073400"/>
                  </a:lnTo>
                  <a:lnTo>
                    <a:pt x="8831830" y="3111500"/>
                  </a:lnTo>
                  <a:lnTo>
                    <a:pt x="8851414" y="3149600"/>
                  </a:lnTo>
                  <a:lnTo>
                    <a:pt x="8870668" y="3187700"/>
                  </a:lnTo>
                  <a:lnTo>
                    <a:pt x="8889591" y="3225800"/>
                  </a:lnTo>
                  <a:lnTo>
                    <a:pt x="8908181" y="3276600"/>
                  </a:lnTo>
                  <a:lnTo>
                    <a:pt x="8926437" y="3314700"/>
                  </a:lnTo>
                  <a:lnTo>
                    <a:pt x="8944358" y="3352800"/>
                  </a:lnTo>
                  <a:lnTo>
                    <a:pt x="8961940" y="3403600"/>
                  </a:lnTo>
                  <a:lnTo>
                    <a:pt x="8979184" y="3441700"/>
                  </a:lnTo>
                  <a:lnTo>
                    <a:pt x="8996086" y="3479800"/>
                  </a:lnTo>
                  <a:lnTo>
                    <a:pt x="9012645" y="3530600"/>
                  </a:lnTo>
                  <a:lnTo>
                    <a:pt x="9028860" y="3568700"/>
                  </a:lnTo>
                  <a:lnTo>
                    <a:pt x="9044729" y="3606800"/>
                  </a:lnTo>
                  <a:lnTo>
                    <a:pt x="9060249" y="3657600"/>
                  </a:lnTo>
                  <a:lnTo>
                    <a:pt x="9075421" y="3695700"/>
                  </a:lnTo>
                  <a:lnTo>
                    <a:pt x="9090241" y="3746500"/>
                  </a:lnTo>
                  <a:lnTo>
                    <a:pt x="9104707" y="3784600"/>
                  </a:lnTo>
                  <a:lnTo>
                    <a:pt x="9118820" y="3822700"/>
                  </a:lnTo>
                  <a:lnTo>
                    <a:pt x="9132575" y="3873500"/>
                  </a:lnTo>
                  <a:lnTo>
                    <a:pt x="9145973" y="3911600"/>
                  </a:lnTo>
                  <a:lnTo>
                    <a:pt x="9159011" y="3962400"/>
                  </a:lnTo>
                  <a:lnTo>
                    <a:pt x="9171687" y="4000500"/>
                  </a:lnTo>
                  <a:lnTo>
                    <a:pt x="9184000" y="4051300"/>
                  </a:lnTo>
                  <a:lnTo>
                    <a:pt x="9195948" y="4089400"/>
                  </a:lnTo>
                  <a:lnTo>
                    <a:pt x="9207530" y="4140200"/>
                  </a:lnTo>
                  <a:lnTo>
                    <a:pt x="9218743" y="4178300"/>
                  </a:lnTo>
                  <a:lnTo>
                    <a:pt x="9229586" y="4229100"/>
                  </a:lnTo>
                  <a:lnTo>
                    <a:pt x="9240058" y="4279900"/>
                  </a:lnTo>
                  <a:lnTo>
                    <a:pt x="9250156" y="4318000"/>
                  </a:lnTo>
                  <a:lnTo>
                    <a:pt x="9259879" y="4368800"/>
                  </a:lnTo>
                  <a:lnTo>
                    <a:pt x="9269225" y="4406900"/>
                  </a:lnTo>
                  <a:lnTo>
                    <a:pt x="9278192" y="4457700"/>
                  </a:lnTo>
                  <a:lnTo>
                    <a:pt x="9286779" y="4508500"/>
                  </a:lnTo>
                  <a:lnTo>
                    <a:pt x="9294985" y="4546600"/>
                  </a:lnTo>
                  <a:lnTo>
                    <a:pt x="9302806" y="4597400"/>
                  </a:lnTo>
                  <a:lnTo>
                    <a:pt x="9310242" y="4635500"/>
                  </a:lnTo>
                  <a:lnTo>
                    <a:pt x="9317292" y="4686300"/>
                  </a:lnTo>
                  <a:lnTo>
                    <a:pt x="9323952" y="4737100"/>
                  </a:lnTo>
                  <a:lnTo>
                    <a:pt x="9330222" y="4775200"/>
                  </a:lnTo>
                  <a:lnTo>
                    <a:pt x="9336100" y="4826000"/>
                  </a:lnTo>
                  <a:lnTo>
                    <a:pt x="9341584" y="4876800"/>
                  </a:lnTo>
                  <a:lnTo>
                    <a:pt x="9346672" y="4927600"/>
                  </a:lnTo>
                  <a:lnTo>
                    <a:pt x="9351363" y="4965700"/>
                  </a:lnTo>
                  <a:lnTo>
                    <a:pt x="9355655" y="5016500"/>
                  </a:lnTo>
                  <a:lnTo>
                    <a:pt x="9359546" y="5067300"/>
                  </a:lnTo>
                  <a:lnTo>
                    <a:pt x="9363035" y="5105400"/>
                  </a:lnTo>
                  <a:lnTo>
                    <a:pt x="9366120" y="5156200"/>
                  </a:lnTo>
                  <a:lnTo>
                    <a:pt x="9368799" y="5207000"/>
                  </a:lnTo>
                  <a:lnTo>
                    <a:pt x="9371071" y="5257800"/>
                  </a:lnTo>
                  <a:lnTo>
                    <a:pt x="9372933" y="5308600"/>
                  </a:lnTo>
                  <a:lnTo>
                    <a:pt x="9374385" y="5346700"/>
                  </a:lnTo>
                  <a:lnTo>
                    <a:pt x="9375424" y="5397500"/>
                  </a:lnTo>
                  <a:lnTo>
                    <a:pt x="9376048" y="5448300"/>
                  </a:lnTo>
                  <a:lnTo>
                    <a:pt x="9376275" y="5499100"/>
                  </a:lnTo>
                  <a:lnTo>
                    <a:pt x="9376048" y="5549900"/>
                  </a:lnTo>
                  <a:lnTo>
                    <a:pt x="9375424" y="5588000"/>
                  </a:lnTo>
                  <a:lnTo>
                    <a:pt x="9374385" y="5638800"/>
                  </a:lnTo>
                  <a:lnTo>
                    <a:pt x="9372933" y="5689600"/>
                  </a:lnTo>
                  <a:lnTo>
                    <a:pt x="9371071" y="5740400"/>
                  </a:lnTo>
                  <a:lnTo>
                    <a:pt x="9368799" y="5778500"/>
                  </a:lnTo>
                  <a:lnTo>
                    <a:pt x="9366120" y="5829300"/>
                  </a:lnTo>
                  <a:lnTo>
                    <a:pt x="9363035" y="5880100"/>
                  </a:lnTo>
                  <a:lnTo>
                    <a:pt x="9359546" y="5930900"/>
                  </a:lnTo>
                  <a:lnTo>
                    <a:pt x="9355655" y="5969000"/>
                  </a:lnTo>
                  <a:lnTo>
                    <a:pt x="9351363" y="6019800"/>
                  </a:lnTo>
                  <a:lnTo>
                    <a:pt x="9346672" y="6070600"/>
                  </a:lnTo>
                  <a:lnTo>
                    <a:pt x="9341584" y="6121400"/>
                  </a:lnTo>
                  <a:lnTo>
                    <a:pt x="9338647" y="6141801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14163"/>
              <a:ext cx="9245172" cy="567283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691353" y="4303805"/>
              <a:ext cx="1448435" cy="295275"/>
            </a:xfrm>
            <a:custGeom>
              <a:avLst/>
              <a:gdLst/>
              <a:ahLst/>
              <a:cxnLst/>
              <a:rect l="l" t="t" r="r" b="b"/>
              <a:pathLst>
                <a:path w="1448434" h="295275">
                  <a:moveTo>
                    <a:pt x="160899" y="120086"/>
                  </a:moveTo>
                  <a:lnTo>
                    <a:pt x="127288" y="116958"/>
                  </a:lnTo>
                  <a:lnTo>
                    <a:pt x="100750" y="108960"/>
                  </a:lnTo>
                  <a:lnTo>
                    <a:pt x="79588" y="98169"/>
                  </a:lnTo>
                  <a:lnTo>
                    <a:pt x="48821" y="77839"/>
                  </a:lnTo>
                  <a:lnTo>
                    <a:pt x="35411" y="70874"/>
                  </a:lnTo>
                  <a:lnTo>
                    <a:pt x="19822" y="66304"/>
                  </a:lnTo>
                  <a:lnTo>
                    <a:pt x="0" y="64662"/>
                  </a:lnTo>
                  <a:lnTo>
                    <a:pt x="0" y="0"/>
                  </a:lnTo>
                  <a:lnTo>
                    <a:pt x="33610" y="3127"/>
                  </a:lnTo>
                  <a:lnTo>
                    <a:pt x="60147" y="11125"/>
                  </a:lnTo>
                  <a:lnTo>
                    <a:pt x="81308" y="21915"/>
                  </a:lnTo>
                  <a:lnTo>
                    <a:pt x="112077" y="42246"/>
                  </a:lnTo>
                  <a:lnTo>
                    <a:pt x="125488" y="49212"/>
                  </a:lnTo>
                  <a:lnTo>
                    <a:pt x="141077" y="53782"/>
                  </a:lnTo>
                  <a:lnTo>
                    <a:pt x="160899" y="55424"/>
                  </a:lnTo>
                  <a:lnTo>
                    <a:pt x="1448118" y="55424"/>
                  </a:lnTo>
                  <a:lnTo>
                    <a:pt x="1448118" y="64662"/>
                  </a:lnTo>
                  <a:lnTo>
                    <a:pt x="321775" y="64662"/>
                  </a:lnTo>
                  <a:lnTo>
                    <a:pt x="301956" y="66304"/>
                  </a:lnTo>
                  <a:lnTo>
                    <a:pt x="286371" y="70874"/>
                  </a:lnTo>
                  <a:lnTo>
                    <a:pt x="272964" y="77839"/>
                  </a:lnTo>
                  <a:lnTo>
                    <a:pt x="242200" y="98169"/>
                  </a:lnTo>
                  <a:lnTo>
                    <a:pt x="221041" y="108960"/>
                  </a:lnTo>
                  <a:lnTo>
                    <a:pt x="194506" y="116958"/>
                  </a:lnTo>
                  <a:lnTo>
                    <a:pt x="160899" y="120086"/>
                  </a:lnTo>
                  <a:close/>
                </a:path>
                <a:path w="1448434" h="295275">
                  <a:moveTo>
                    <a:pt x="482652" y="55424"/>
                  </a:moveTo>
                  <a:lnTo>
                    <a:pt x="160899" y="55424"/>
                  </a:lnTo>
                  <a:lnTo>
                    <a:pt x="180718" y="53782"/>
                  </a:lnTo>
                  <a:lnTo>
                    <a:pt x="196304" y="49212"/>
                  </a:lnTo>
                  <a:lnTo>
                    <a:pt x="209711" y="42246"/>
                  </a:lnTo>
                  <a:lnTo>
                    <a:pt x="240477" y="21915"/>
                  </a:lnTo>
                  <a:lnTo>
                    <a:pt x="261637" y="11125"/>
                  </a:lnTo>
                  <a:lnTo>
                    <a:pt x="288171" y="3127"/>
                  </a:lnTo>
                  <a:lnTo>
                    <a:pt x="321775" y="0"/>
                  </a:lnTo>
                  <a:lnTo>
                    <a:pt x="355379" y="3127"/>
                  </a:lnTo>
                  <a:lnTo>
                    <a:pt x="381914" y="11125"/>
                  </a:lnTo>
                  <a:lnTo>
                    <a:pt x="403074" y="21915"/>
                  </a:lnTo>
                  <a:lnTo>
                    <a:pt x="433840" y="42246"/>
                  </a:lnTo>
                  <a:lnTo>
                    <a:pt x="447248" y="49212"/>
                  </a:lnTo>
                  <a:lnTo>
                    <a:pt x="462834" y="53782"/>
                  </a:lnTo>
                  <a:lnTo>
                    <a:pt x="482652" y="55424"/>
                  </a:lnTo>
                  <a:close/>
                </a:path>
                <a:path w="1448434" h="295275">
                  <a:moveTo>
                    <a:pt x="804457" y="55424"/>
                  </a:moveTo>
                  <a:lnTo>
                    <a:pt x="482652" y="55424"/>
                  </a:lnTo>
                  <a:lnTo>
                    <a:pt x="502476" y="53782"/>
                  </a:lnTo>
                  <a:lnTo>
                    <a:pt x="518066" y="49212"/>
                  </a:lnTo>
                  <a:lnTo>
                    <a:pt x="531476" y="42246"/>
                  </a:lnTo>
                  <a:lnTo>
                    <a:pt x="562246" y="21915"/>
                  </a:lnTo>
                  <a:lnTo>
                    <a:pt x="583407" y="11125"/>
                  </a:lnTo>
                  <a:lnTo>
                    <a:pt x="609944" y="3127"/>
                  </a:lnTo>
                  <a:lnTo>
                    <a:pt x="643554" y="0"/>
                  </a:lnTo>
                  <a:lnTo>
                    <a:pt x="677165" y="3127"/>
                  </a:lnTo>
                  <a:lnTo>
                    <a:pt x="703702" y="11125"/>
                  </a:lnTo>
                  <a:lnTo>
                    <a:pt x="724864" y="21915"/>
                  </a:lnTo>
                  <a:lnTo>
                    <a:pt x="755632" y="42246"/>
                  </a:lnTo>
                  <a:lnTo>
                    <a:pt x="769042" y="49212"/>
                  </a:lnTo>
                  <a:lnTo>
                    <a:pt x="784632" y="53782"/>
                  </a:lnTo>
                  <a:lnTo>
                    <a:pt x="804457" y="55424"/>
                  </a:lnTo>
                  <a:close/>
                </a:path>
                <a:path w="1448434" h="295275">
                  <a:moveTo>
                    <a:pt x="1126267" y="55424"/>
                  </a:moveTo>
                  <a:lnTo>
                    <a:pt x="804457" y="55424"/>
                  </a:lnTo>
                  <a:lnTo>
                    <a:pt x="824279" y="53782"/>
                  </a:lnTo>
                  <a:lnTo>
                    <a:pt x="839869" y="49212"/>
                  </a:lnTo>
                  <a:lnTo>
                    <a:pt x="853281" y="42246"/>
                  </a:lnTo>
                  <a:lnTo>
                    <a:pt x="884051" y="21915"/>
                  </a:lnTo>
                  <a:lnTo>
                    <a:pt x="905213" y="11125"/>
                  </a:lnTo>
                  <a:lnTo>
                    <a:pt x="931751" y="3127"/>
                  </a:lnTo>
                  <a:lnTo>
                    <a:pt x="965364" y="0"/>
                  </a:lnTo>
                  <a:lnTo>
                    <a:pt x="998971" y="3127"/>
                  </a:lnTo>
                  <a:lnTo>
                    <a:pt x="1025510" y="11125"/>
                  </a:lnTo>
                  <a:lnTo>
                    <a:pt x="1046673" y="21915"/>
                  </a:lnTo>
                  <a:lnTo>
                    <a:pt x="1077443" y="42246"/>
                  </a:lnTo>
                  <a:lnTo>
                    <a:pt x="1090853" y="49212"/>
                  </a:lnTo>
                  <a:lnTo>
                    <a:pt x="1106442" y="53782"/>
                  </a:lnTo>
                  <a:lnTo>
                    <a:pt x="1126267" y="55424"/>
                  </a:lnTo>
                  <a:close/>
                </a:path>
                <a:path w="1448434" h="295275">
                  <a:moveTo>
                    <a:pt x="1448118" y="55424"/>
                  </a:moveTo>
                  <a:lnTo>
                    <a:pt x="1126267" y="55424"/>
                  </a:lnTo>
                  <a:lnTo>
                    <a:pt x="1146095" y="53782"/>
                  </a:lnTo>
                  <a:lnTo>
                    <a:pt x="1161689" y="49212"/>
                  </a:lnTo>
                  <a:lnTo>
                    <a:pt x="1175104" y="42246"/>
                  </a:lnTo>
                  <a:lnTo>
                    <a:pt x="1205876" y="21915"/>
                  </a:lnTo>
                  <a:lnTo>
                    <a:pt x="1227040" y="11125"/>
                  </a:lnTo>
                  <a:lnTo>
                    <a:pt x="1253580" y="3127"/>
                  </a:lnTo>
                  <a:lnTo>
                    <a:pt x="1287192" y="0"/>
                  </a:lnTo>
                  <a:lnTo>
                    <a:pt x="1320806" y="3127"/>
                  </a:lnTo>
                  <a:lnTo>
                    <a:pt x="1347347" y="11125"/>
                  </a:lnTo>
                  <a:lnTo>
                    <a:pt x="1368511" y="21915"/>
                  </a:lnTo>
                  <a:lnTo>
                    <a:pt x="1399285" y="42246"/>
                  </a:lnTo>
                  <a:lnTo>
                    <a:pt x="1412697" y="49212"/>
                  </a:lnTo>
                  <a:lnTo>
                    <a:pt x="1428290" y="53782"/>
                  </a:lnTo>
                  <a:lnTo>
                    <a:pt x="1448118" y="55424"/>
                  </a:lnTo>
                  <a:close/>
                </a:path>
                <a:path w="1448434" h="295275">
                  <a:moveTo>
                    <a:pt x="482652" y="120086"/>
                  </a:moveTo>
                  <a:lnTo>
                    <a:pt x="449045" y="116958"/>
                  </a:lnTo>
                  <a:lnTo>
                    <a:pt x="422510" y="108960"/>
                  </a:lnTo>
                  <a:lnTo>
                    <a:pt x="401351" y="98169"/>
                  </a:lnTo>
                  <a:lnTo>
                    <a:pt x="370587" y="77839"/>
                  </a:lnTo>
                  <a:lnTo>
                    <a:pt x="357180" y="70874"/>
                  </a:lnTo>
                  <a:lnTo>
                    <a:pt x="341593" y="66304"/>
                  </a:lnTo>
                  <a:lnTo>
                    <a:pt x="321775" y="64662"/>
                  </a:lnTo>
                  <a:lnTo>
                    <a:pt x="643554" y="64662"/>
                  </a:lnTo>
                  <a:lnTo>
                    <a:pt x="623732" y="66304"/>
                  </a:lnTo>
                  <a:lnTo>
                    <a:pt x="608143" y="70874"/>
                  </a:lnTo>
                  <a:lnTo>
                    <a:pt x="594734" y="77839"/>
                  </a:lnTo>
                  <a:lnTo>
                    <a:pt x="563966" y="98169"/>
                  </a:lnTo>
                  <a:lnTo>
                    <a:pt x="542804" y="108960"/>
                  </a:lnTo>
                  <a:lnTo>
                    <a:pt x="516264" y="116958"/>
                  </a:lnTo>
                  <a:lnTo>
                    <a:pt x="482652" y="120086"/>
                  </a:lnTo>
                  <a:close/>
                </a:path>
                <a:path w="1448434" h="295275">
                  <a:moveTo>
                    <a:pt x="804457" y="120086"/>
                  </a:moveTo>
                  <a:lnTo>
                    <a:pt x="770844" y="116958"/>
                  </a:lnTo>
                  <a:lnTo>
                    <a:pt x="744305" y="108960"/>
                  </a:lnTo>
                  <a:lnTo>
                    <a:pt x="723144" y="98169"/>
                  </a:lnTo>
                  <a:lnTo>
                    <a:pt x="692377" y="77839"/>
                  </a:lnTo>
                  <a:lnTo>
                    <a:pt x="678966" y="70874"/>
                  </a:lnTo>
                  <a:lnTo>
                    <a:pt x="663377" y="66304"/>
                  </a:lnTo>
                  <a:lnTo>
                    <a:pt x="643554" y="64662"/>
                  </a:lnTo>
                  <a:lnTo>
                    <a:pt x="965364" y="64662"/>
                  </a:lnTo>
                  <a:lnTo>
                    <a:pt x="945539" y="66304"/>
                  </a:lnTo>
                  <a:lnTo>
                    <a:pt x="929949" y="70874"/>
                  </a:lnTo>
                  <a:lnTo>
                    <a:pt x="916539" y="77839"/>
                  </a:lnTo>
                  <a:lnTo>
                    <a:pt x="885771" y="98169"/>
                  </a:lnTo>
                  <a:lnTo>
                    <a:pt x="864609" y="108960"/>
                  </a:lnTo>
                  <a:lnTo>
                    <a:pt x="838069" y="116958"/>
                  </a:lnTo>
                  <a:lnTo>
                    <a:pt x="804457" y="120086"/>
                  </a:lnTo>
                  <a:close/>
                </a:path>
                <a:path w="1448434" h="295275">
                  <a:moveTo>
                    <a:pt x="1126267" y="120086"/>
                  </a:moveTo>
                  <a:lnTo>
                    <a:pt x="1092655" y="116958"/>
                  </a:lnTo>
                  <a:lnTo>
                    <a:pt x="1066116" y="108960"/>
                  </a:lnTo>
                  <a:lnTo>
                    <a:pt x="1044954" y="98169"/>
                  </a:lnTo>
                  <a:lnTo>
                    <a:pt x="1014185" y="77839"/>
                  </a:lnTo>
                  <a:lnTo>
                    <a:pt x="1000777" y="70874"/>
                  </a:lnTo>
                  <a:lnTo>
                    <a:pt x="985188" y="66304"/>
                  </a:lnTo>
                  <a:lnTo>
                    <a:pt x="965364" y="64662"/>
                  </a:lnTo>
                  <a:lnTo>
                    <a:pt x="1287192" y="64662"/>
                  </a:lnTo>
                  <a:lnTo>
                    <a:pt x="1267365" y="66304"/>
                  </a:lnTo>
                  <a:lnTo>
                    <a:pt x="1251773" y="70874"/>
                  </a:lnTo>
                  <a:lnTo>
                    <a:pt x="1238360" y="77839"/>
                  </a:lnTo>
                  <a:lnTo>
                    <a:pt x="1207588" y="98169"/>
                  </a:lnTo>
                  <a:lnTo>
                    <a:pt x="1186423" y="108960"/>
                  </a:lnTo>
                  <a:lnTo>
                    <a:pt x="1159882" y="116958"/>
                  </a:lnTo>
                  <a:lnTo>
                    <a:pt x="1126267" y="120086"/>
                  </a:lnTo>
                  <a:close/>
                </a:path>
                <a:path w="1448434" h="295275">
                  <a:moveTo>
                    <a:pt x="1448118" y="120086"/>
                  </a:moveTo>
                  <a:lnTo>
                    <a:pt x="1414505" y="116958"/>
                  </a:lnTo>
                  <a:lnTo>
                    <a:pt x="1387964" y="108960"/>
                  </a:lnTo>
                  <a:lnTo>
                    <a:pt x="1366799" y="98169"/>
                  </a:lnTo>
                  <a:lnTo>
                    <a:pt x="1336029" y="77839"/>
                  </a:lnTo>
                  <a:lnTo>
                    <a:pt x="1322616" y="70874"/>
                  </a:lnTo>
                  <a:lnTo>
                    <a:pt x="1307022" y="66304"/>
                  </a:lnTo>
                  <a:lnTo>
                    <a:pt x="1287192" y="64662"/>
                  </a:lnTo>
                  <a:lnTo>
                    <a:pt x="1448118" y="64662"/>
                  </a:lnTo>
                  <a:lnTo>
                    <a:pt x="1448118" y="120086"/>
                  </a:lnTo>
                  <a:close/>
                </a:path>
                <a:path w="1448434" h="295275">
                  <a:moveTo>
                    <a:pt x="197590" y="295274"/>
                  </a:moveTo>
                  <a:lnTo>
                    <a:pt x="124204" y="295274"/>
                  </a:lnTo>
                  <a:lnTo>
                    <a:pt x="100750" y="288205"/>
                  </a:lnTo>
                  <a:lnTo>
                    <a:pt x="79588" y="277415"/>
                  </a:lnTo>
                  <a:lnTo>
                    <a:pt x="48821" y="257085"/>
                  </a:lnTo>
                  <a:lnTo>
                    <a:pt x="35411" y="250120"/>
                  </a:lnTo>
                  <a:lnTo>
                    <a:pt x="19822" y="245549"/>
                  </a:lnTo>
                  <a:lnTo>
                    <a:pt x="0" y="243907"/>
                  </a:lnTo>
                  <a:lnTo>
                    <a:pt x="0" y="179245"/>
                  </a:lnTo>
                  <a:lnTo>
                    <a:pt x="33610" y="182373"/>
                  </a:lnTo>
                  <a:lnTo>
                    <a:pt x="60147" y="190371"/>
                  </a:lnTo>
                  <a:lnTo>
                    <a:pt x="81308" y="201161"/>
                  </a:lnTo>
                  <a:lnTo>
                    <a:pt x="112077" y="221492"/>
                  </a:lnTo>
                  <a:lnTo>
                    <a:pt x="125488" y="228458"/>
                  </a:lnTo>
                  <a:lnTo>
                    <a:pt x="141076" y="233028"/>
                  </a:lnTo>
                  <a:lnTo>
                    <a:pt x="160899" y="234670"/>
                  </a:lnTo>
                  <a:lnTo>
                    <a:pt x="1448118" y="234670"/>
                  </a:lnTo>
                  <a:lnTo>
                    <a:pt x="1448118" y="243907"/>
                  </a:lnTo>
                  <a:lnTo>
                    <a:pt x="321774" y="243907"/>
                  </a:lnTo>
                  <a:lnTo>
                    <a:pt x="301956" y="245549"/>
                  </a:lnTo>
                  <a:lnTo>
                    <a:pt x="286370" y="250120"/>
                  </a:lnTo>
                  <a:lnTo>
                    <a:pt x="272963" y="257085"/>
                  </a:lnTo>
                  <a:lnTo>
                    <a:pt x="242200" y="277415"/>
                  </a:lnTo>
                  <a:lnTo>
                    <a:pt x="221041" y="288205"/>
                  </a:lnTo>
                  <a:lnTo>
                    <a:pt x="197590" y="295274"/>
                  </a:lnTo>
                  <a:close/>
                </a:path>
                <a:path w="1448434" h="295275">
                  <a:moveTo>
                    <a:pt x="482652" y="234670"/>
                  </a:moveTo>
                  <a:lnTo>
                    <a:pt x="160899" y="234670"/>
                  </a:lnTo>
                  <a:lnTo>
                    <a:pt x="180718" y="233028"/>
                  </a:lnTo>
                  <a:lnTo>
                    <a:pt x="196304" y="228458"/>
                  </a:lnTo>
                  <a:lnTo>
                    <a:pt x="209711" y="221492"/>
                  </a:lnTo>
                  <a:lnTo>
                    <a:pt x="240477" y="201161"/>
                  </a:lnTo>
                  <a:lnTo>
                    <a:pt x="261636" y="190371"/>
                  </a:lnTo>
                  <a:lnTo>
                    <a:pt x="288171" y="182373"/>
                  </a:lnTo>
                  <a:lnTo>
                    <a:pt x="321774" y="179245"/>
                  </a:lnTo>
                  <a:lnTo>
                    <a:pt x="355378" y="182373"/>
                  </a:lnTo>
                  <a:lnTo>
                    <a:pt x="381914" y="190371"/>
                  </a:lnTo>
                  <a:lnTo>
                    <a:pt x="403074" y="201161"/>
                  </a:lnTo>
                  <a:lnTo>
                    <a:pt x="433840" y="221492"/>
                  </a:lnTo>
                  <a:lnTo>
                    <a:pt x="447249" y="228458"/>
                  </a:lnTo>
                  <a:lnTo>
                    <a:pt x="462834" y="233028"/>
                  </a:lnTo>
                  <a:lnTo>
                    <a:pt x="482652" y="234670"/>
                  </a:lnTo>
                  <a:close/>
                </a:path>
                <a:path w="1448434" h="295275">
                  <a:moveTo>
                    <a:pt x="804457" y="234670"/>
                  </a:moveTo>
                  <a:lnTo>
                    <a:pt x="482652" y="234670"/>
                  </a:lnTo>
                  <a:lnTo>
                    <a:pt x="502476" y="233028"/>
                  </a:lnTo>
                  <a:lnTo>
                    <a:pt x="518066" y="228458"/>
                  </a:lnTo>
                  <a:lnTo>
                    <a:pt x="531476" y="221492"/>
                  </a:lnTo>
                  <a:lnTo>
                    <a:pt x="562244" y="201161"/>
                  </a:lnTo>
                  <a:lnTo>
                    <a:pt x="583405" y="190371"/>
                  </a:lnTo>
                  <a:lnTo>
                    <a:pt x="609943" y="182373"/>
                  </a:lnTo>
                  <a:lnTo>
                    <a:pt x="643554" y="179245"/>
                  </a:lnTo>
                  <a:lnTo>
                    <a:pt x="677165" y="182373"/>
                  </a:lnTo>
                  <a:lnTo>
                    <a:pt x="703702" y="190371"/>
                  </a:lnTo>
                  <a:lnTo>
                    <a:pt x="724862" y="201161"/>
                  </a:lnTo>
                  <a:lnTo>
                    <a:pt x="755629" y="221492"/>
                  </a:lnTo>
                  <a:lnTo>
                    <a:pt x="769039" y="228458"/>
                  </a:lnTo>
                  <a:lnTo>
                    <a:pt x="784630" y="233028"/>
                  </a:lnTo>
                  <a:lnTo>
                    <a:pt x="804457" y="234670"/>
                  </a:lnTo>
                  <a:close/>
                </a:path>
                <a:path w="1448434" h="295275">
                  <a:moveTo>
                    <a:pt x="1126262" y="234670"/>
                  </a:moveTo>
                  <a:lnTo>
                    <a:pt x="804457" y="234670"/>
                  </a:lnTo>
                  <a:lnTo>
                    <a:pt x="824279" y="233028"/>
                  </a:lnTo>
                  <a:lnTo>
                    <a:pt x="839869" y="228458"/>
                  </a:lnTo>
                  <a:lnTo>
                    <a:pt x="853281" y="221492"/>
                  </a:lnTo>
                  <a:lnTo>
                    <a:pt x="884052" y="201161"/>
                  </a:lnTo>
                  <a:lnTo>
                    <a:pt x="905213" y="190371"/>
                  </a:lnTo>
                  <a:lnTo>
                    <a:pt x="931750" y="182373"/>
                  </a:lnTo>
                  <a:lnTo>
                    <a:pt x="965359" y="179245"/>
                  </a:lnTo>
                  <a:lnTo>
                    <a:pt x="998969" y="182373"/>
                  </a:lnTo>
                  <a:lnTo>
                    <a:pt x="1025508" y="190371"/>
                  </a:lnTo>
                  <a:lnTo>
                    <a:pt x="1046671" y="201161"/>
                  </a:lnTo>
                  <a:lnTo>
                    <a:pt x="1077443" y="221492"/>
                  </a:lnTo>
                  <a:lnTo>
                    <a:pt x="1090852" y="228458"/>
                  </a:lnTo>
                  <a:lnTo>
                    <a:pt x="1106440" y="233028"/>
                  </a:lnTo>
                  <a:lnTo>
                    <a:pt x="1126262" y="234670"/>
                  </a:lnTo>
                  <a:close/>
                </a:path>
                <a:path w="1448434" h="295275">
                  <a:moveTo>
                    <a:pt x="1448118" y="234670"/>
                  </a:moveTo>
                  <a:lnTo>
                    <a:pt x="1126262" y="234670"/>
                  </a:lnTo>
                  <a:lnTo>
                    <a:pt x="1146093" y="233028"/>
                  </a:lnTo>
                  <a:lnTo>
                    <a:pt x="1161689" y="228458"/>
                  </a:lnTo>
                  <a:lnTo>
                    <a:pt x="1175104" y="221492"/>
                  </a:lnTo>
                  <a:lnTo>
                    <a:pt x="1205876" y="201161"/>
                  </a:lnTo>
                  <a:lnTo>
                    <a:pt x="1227039" y="190371"/>
                  </a:lnTo>
                  <a:lnTo>
                    <a:pt x="1253579" y="182373"/>
                  </a:lnTo>
                  <a:lnTo>
                    <a:pt x="1287192" y="179245"/>
                  </a:lnTo>
                  <a:lnTo>
                    <a:pt x="1320806" y="182373"/>
                  </a:lnTo>
                  <a:lnTo>
                    <a:pt x="1347347" y="190371"/>
                  </a:lnTo>
                  <a:lnTo>
                    <a:pt x="1368511" y="201161"/>
                  </a:lnTo>
                  <a:lnTo>
                    <a:pt x="1399283" y="221492"/>
                  </a:lnTo>
                  <a:lnTo>
                    <a:pt x="1412696" y="228458"/>
                  </a:lnTo>
                  <a:lnTo>
                    <a:pt x="1428289" y="233028"/>
                  </a:lnTo>
                  <a:lnTo>
                    <a:pt x="1448118" y="234670"/>
                  </a:lnTo>
                  <a:close/>
                </a:path>
                <a:path w="1448434" h="295275">
                  <a:moveTo>
                    <a:pt x="519348" y="295274"/>
                  </a:moveTo>
                  <a:lnTo>
                    <a:pt x="445961" y="295274"/>
                  </a:lnTo>
                  <a:lnTo>
                    <a:pt x="422510" y="288205"/>
                  </a:lnTo>
                  <a:lnTo>
                    <a:pt x="401351" y="277415"/>
                  </a:lnTo>
                  <a:lnTo>
                    <a:pt x="370586" y="257085"/>
                  </a:lnTo>
                  <a:lnTo>
                    <a:pt x="357178" y="250120"/>
                  </a:lnTo>
                  <a:lnTo>
                    <a:pt x="341592" y="245549"/>
                  </a:lnTo>
                  <a:lnTo>
                    <a:pt x="321774" y="243907"/>
                  </a:lnTo>
                  <a:lnTo>
                    <a:pt x="643554" y="243907"/>
                  </a:lnTo>
                  <a:lnTo>
                    <a:pt x="623732" y="245549"/>
                  </a:lnTo>
                  <a:lnTo>
                    <a:pt x="608143" y="250120"/>
                  </a:lnTo>
                  <a:lnTo>
                    <a:pt x="594734" y="257085"/>
                  </a:lnTo>
                  <a:lnTo>
                    <a:pt x="563964" y="277415"/>
                  </a:lnTo>
                  <a:lnTo>
                    <a:pt x="542801" y="288205"/>
                  </a:lnTo>
                  <a:lnTo>
                    <a:pt x="519348" y="295274"/>
                  </a:lnTo>
                  <a:close/>
                </a:path>
                <a:path w="1448434" h="295275">
                  <a:moveTo>
                    <a:pt x="841156" y="295274"/>
                  </a:moveTo>
                  <a:lnTo>
                    <a:pt x="767759" y="295274"/>
                  </a:lnTo>
                  <a:lnTo>
                    <a:pt x="744305" y="288205"/>
                  </a:lnTo>
                  <a:lnTo>
                    <a:pt x="723144" y="277415"/>
                  </a:lnTo>
                  <a:lnTo>
                    <a:pt x="692376" y="257085"/>
                  </a:lnTo>
                  <a:lnTo>
                    <a:pt x="678965" y="250120"/>
                  </a:lnTo>
                  <a:lnTo>
                    <a:pt x="663376" y="245549"/>
                  </a:lnTo>
                  <a:lnTo>
                    <a:pt x="643554" y="243907"/>
                  </a:lnTo>
                  <a:lnTo>
                    <a:pt x="965364" y="243907"/>
                  </a:lnTo>
                  <a:lnTo>
                    <a:pt x="945539" y="245549"/>
                  </a:lnTo>
                  <a:lnTo>
                    <a:pt x="929949" y="250120"/>
                  </a:lnTo>
                  <a:lnTo>
                    <a:pt x="916539" y="257085"/>
                  </a:lnTo>
                  <a:lnTo>
                    <a:pt x="885772" y="277415"/>
                  </a:lnTo>
                  <a:lnTo>
                    <a:pt x="864610" y="288205"/>
                  </a:lnTo>
                  <a:lnTo>
                    <a:pt x="841156" y="295274"/>
                  </a:lnTo>
                  <a:close/>
                </a:path>
                <a:path w="1448434" h="295275">
                  <a:moveTo>
                    <a:pt x="1162967" y="295274"/>
                  </a:moveTo>
                  <a:lnTo>
                    <a:pt x="1089570" y="295274"/>
                  </a:lnTo>
                  <a:lnTo>
                    <a:pt x="1066116" y="288205"/>
                  </a:lnTo>
                  <a:lnTo>
                    <a:pt x="1044954" y="277415"/>
                  </a:lnTo>
                  <a:lnTo>
                    <a:pt x="1014185" y="257085"/>
                  </a:lnTo>
                  <a:lnTo>
                    <a:pt x="1000777" y="250120"/>
                  </a:lnTo>
                  <a:lnTo>
                    <a:pt x="985188" y="245549"/>
                  </a:lnTo>
                  <a:lnTo>
                    <a:pt x="965364" y="243907"/>
                  </a:lnTo>
                  <a:lnTo>
                    <a:pt x="1287192" y="243907"/>
                  </a:lnTo>
                  <a:lnTo>
                    <a:pt x="1267365" y="245549"/>
                  </a:lnTo>
                  <a:lnTo>
                    <a:pt x="1251773" y="250120"/>
                  </a:lnTo>
                  <a:lnTo>
                    <a:pt x="1238360" y="257085"/>
                  </a:lnTo>
                  <a:lnTo>
                    <a:pt x="1207589" y="277415"/>
                  </a:lnTo>
                  <a:lnTo>
                    <a:pt x="1186424" y="288205"/>
                  </a:lnTo>
                  <a:lnTo>
                    <a:pt x="1162967" y="295274"/>
                  </a:lnTo>
                  <a:close/>
                </a:path>
                <a:path w="1448434" h="295275">
                  <a:moveTo>
                    <a:pt x="1448118" y="295274"/>
                  </a:moveTo>
                  <a:lnTo>
                    <a:pt x="1411420" y="295274"/>
                  </a:lnTo>
                  <a:lnTo>
                    <a:pt x="1387964" y="288205"/>
                  </a:lnTo>
                  <a:lnTo>
                    <a:pt x="1366799" y="277415"/>
                  </a:lnTo>
                  <a:lnTo>
                    <a:pt x="1336029" y="257085"/>
                  </a:lnTo>
                  <a:lnTo>
                    <a:pt x="1322616" y="250120"/>
                  </a:lnTo>
                  <a:lnTo>
                    <a:pt x="1307022" y="245549"/>
                  </a:lnTo>
                  <a:lnTo>
                    <a:pt x="1287192" y="243907"/>
                  </a:lnTo>
                  <a:lnTo>
                    <a:pt x="1448118" y="243907"/>
                  </a:lnTo>
                  <a:lnTo>
                    <a:pt x="1448118" y="295274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033378" y="2683821"/>
            <a:ext cx="1448435" cy="295275"/>
          </a:xfrm>
          <a:custGeom>
            <a:avLst/>
            <a:gdLst/>
            <a:ahLst/>
            <a:cxnLst/>
            <a:rect l="l" t="t" r="r" b="b"/>
            <a:pathLst>
              <a:path w="1448435" h="295275">
                <a:moveTo>
                  <a:pt x="160899" y="120086"/>
                </a:moveTo>
                <a:lnTo>
                  <a:pt x="127288" y="116958"/>
                </a:lnTo>
                <a:lnTo>
                  <a:pt x="100750" y="108960"/>
                </a:lnTo>
                <a:lnTo>
                  <a:pt x="79588" y="98169"/>
                </a:lnTo>
                <a:lnTo>
                  <a:pt x="48821" y="77839"/>
                </a:lnTo>
                <a:lnTo>
                  <a:pt x="35411" y="70874"/>
                </a:lnTo>
                <a:lnTo>
                  <a:pt x="19822" y="66304"/>
                </a:lnTo>
                <a:lnTo>
                  <a:pt x="0" y="64662"/>
                </a:lnTo>
                <a:lnTo>
                  <a:pt x="0" y="0"/>
                </a:lnTo>
                <a:lnTo>
                  <a:pt x="33610" y="3127"/>
                </a:lnTo>
                <a:lnTo>
                  <a:pt x="60147" y="11125"/>
                </a:lnTo>
                <a:lnTo>
                  <a:pt x="81308" y="21915"/>
                </a:lnTo>
                <a:lnTo>
                  <a:pt x="112077" y="42246"/>
                </a:lnTo>
                <a:lnTo>
                  <a:pt x="125488" y="49212"/>
                </a:lnTo>
                <a:lnTo>
                  <a:pt x="141077" y="53782"/>
                </a:lnTo>
                <a:lnTo>
                  <a:pt x="160899" y="55424"/>
                </a:lnTo>
                <a:lnTo>
                  <a:pt x="1448118" y="55424"/>
                </a:lnTo>
                <a:lnTo>
                  <a:pt x="1448118" y="64662"/>
                </a:lnTo>
                <a:lnTo>
                  <a:pt x="321775" y="64662"/>
                </a:lnTo>
                <a:lnTo>
                  <a:pt x="301956" y="66304"/>
                </a:lnTo>
                <a:lnTo>
                  <a:pt x="286371" y="70874"/>
                </a:lnTo>
                <a:lnTo>
                  <a:pt x="272964" y="77839"/>
                </a:lnTo>
                <a:lnTo>
                  <a:pt x="242200" y="98169"/>
                </a:lnTo>
                <a:lnTo>
                  <a:pt x="221041" y="108960"/>
                </a:lnTo>
                <a:lnTo>
                  <a:pt x="194506" y="116958"/>
                </a:lnTo>
                <a:lnTo>
                  <a:pt x="160899" y="120086"/>
                </a:lnTo>
                <a:close/>
              </a:path>
              <a:path w="1448435" h="295275">
                <a:moveTo>
                  <a:pt x="482652" y="55424"/>
                </a:moveTo>
                <a:lnTo>
                  <a:pt x="160899" y="55424"/>
                </a:lnTo>
                <a:lnTo>
                  <a:pt x="180718" y="53782"/>
                </a:lnTo>
                <a:lnTo>
                  <a:pt x="196304" y="49212"/>
                </a:lnTo>
                <a:lnTo>
                  <a:pt x="209711" y="42246"/>
                </a:lnTo>
                <a:lnTo>
                  <a:pt x="240477" y="21915"/>
                </a:lnTo>
                <a:lnTo>
                  <a:pt x="261637" y="11125"/>
                </a:lnTo>
                <a:lnTo>
                  <a:pt x="288171" y="3127"/>
                </a:lnTo>
                <a:lnTo>
                  <a:pt x="321775" y="0"/>
                </a:lnTo>
                <a:lnTo>
                  <a:pt x="355379" y="3127"/>
                </a:lnTo>
                <a:lnTo>
                  <a:pt x="381914" y="11125"/>
                </a:lnTo>
                <a:lnTo>
                  <a:pt x="403074" y="21915"/>
                </a:lnTo>
                <a:lnTo>
                  <a:pt x="433840" y="42246"/>
                </a:lnTo>
                <a:lnTo>
                  <a:pt x="447248" y="49212"/>
                </a:lnTo>
                <a:lnTo>
                  <a:pt x="462834" y="53782"/>
                </a:lnTo>
                <a:lnTo>
                  <a:pt x="482652" y="55424"/>
                </a:lnTo>
                <a:close/>
              </a:path>
              <a:path w="1448435" h="295275">
                <a:moveTo>
                  <a:pt x="804457" y="55424"/>
                </a:moveTo>
                <a:lnTo>
                  <a:pt x="482652" y="55424"/>
                </a:lnTo>
                <a:lnTo>
                  <a:pt x="502476" y="53782"/>
                </a:lnTo>
                <a:lnTo>
                  <a:pt x="518066" y="49212"/>
                </a:lnTo>
                <a:lnTo>
                  <a:pt x="531476" y="42246"/>
                </a:lnTo>
                <a:lnTo>
                  <a:pt x="562246" y="21915"/>
                </a:lnTo>
                <a:lnTo>
                  <a:pt x="583407" y="11125"/>
                </a:lnTo>
                <a:lnTo>
                  <a:pt x="609944" y="3127"/>
                </a:lnTo>
                <a:lnTo>
                  <a:pt x="643554" y="0"/>
                </a:lnTo>
                <a:lnTo>
                  <a:pt x="677165" y="3127"/>
                </a:lnTo>
                <a:lnTo>
                  <a:pt x="703702" y="11125"/>
                </a:lnTo>
                <a:lnTo>
                  <a:pt x="724864" y="21915"/>
                </a:lnTo>
                <a:lnTo>
                  <a:pt x="755632" y="42246"/>
                </a:lnTo>
                <a:lnTo>
                  <a:pt x="769042" y="49212"/>
                </a:lnTo>
                <a:lnTo>
                  <a:pt x="784632" y="53782"/>
                </a:lnTo>
                <a:lnTo>
                  <a:pt x="804457" y="55424"/>
                </a:lnTo>
                <a:close/>
              </a:path>
              <a:path w="1448435" h="295275">
                <a:moveTo>
                  <a:pt x="1126267" y="55424"/>
                </a:moveTo>
                <a:lnTo>
                  <a:pt x="804457" y="55424"/>
                </a:lnTo>
                <a:lnTo>
                  <a:pt x="824279" y="53782"/>
                </a:lnTo>
                <a:lnTo>
                  <a:pt x="839869" y="49212"/>
                </a:lnTo>
                <a:lnTo>
                  <a:pt x="853281" y="42246"/>
                </a:lnTo>
                <a:lnTo>
                  <a:pt x="884051" y="21915"/>
                </a:lnTo>
                <a:lnTo>
                  <a:pt x="905213" y="11125"/>
                </a:lnTo>
                <a:lnTo>
                  <a:pt x="931751" y="3127"/>
                </a:lnTo>
                <a:lnTo>
                  <a:pt x="965364" y="0"/>
                </a:lnTo>
                <a:lnTo>
                  <a:pt x="998971" y="3127"/>
                </a:lnTo>
                <a:lnTo>
                  <a:pt x="1025510" y="11125"/>
                </a:lnTo>
                <a:lnTo>
                  <a:pt x="1046673" y="21915"/>
                </a:lnTo>
                <a:lnTo>
                  <a:pt x="1077443" y="42246"/>
                </a:lnTo>
                <a:lnTo>
                  <a:pt x="1090853" y="49212"/>
                </a:lnTo>
                <a:lnTo>
                  <a:pt x="1106442" y="53782"/>
                </a:lnTo>
                <a:lnTo>
                  <a:pt x="1126267" y="55424"/>
                </a:lnTo>
                <a:close/>
              </a:path>
              <a:path w="1448435" h="295275">
                <a:moveTo>
                  <a:pt x="1448118" y="55424"/>
                </a:moveTo>
                <a:lnTo>
                  <a:pt x="1126267" y="55424"/>
                </a:lnTo>
                <a:lnTo>
                  <a:pt x="1146095" y="53782"/>
                </a:lnTo>
                <a:lnTo>
                  <a:pt x="1161689" y="49212"/>
                </a:lnTo>
                <a:lnTo>
                  <a:pt x="1175104" y="42246"/>
                </a:lnTo>
                <a:lnTo>
                  <a:pt x="1205876" y="21915"/>
                </a:lnTo>
                <a:lnTo>
                  <a:pt x="1227040" y="11125"/>
                </a:lnTo>
                <a:lnTo>
                  <a:pt x="1253580" y="3127"/>
                </a:lnTo>
                <a:lnTo>
                  <a:pt x="1287192" y="0"/>
                </a:lnTo>
                <a:lnTo>
                  <a:pt x="1320806" y="3127"/>
                </a:lnTo>
                <a:lnTo>
                  <a:pt x="1347347" y="11125"/>
                </a:lnTo>
                <a:lnTo>
                  <a:pt x="1368511" y="21915"/>
                </a:lnTo>
                <a:lnTo>
                  <a:pt x="1399285" y="42246"/>
                </a:lnTo>
                <a:lnTo>
                  <a:pt x="1412697" y="49212"/>
                </a:lnTo>
                <a:lnTo>
                  <a:pt x="1428290" y="53782"/>
                </a:lnTo>
                <a:lnTo>
                  <a:pt x="1448118" y="55424"/>
                </a:lnTo>
                <a:close/>
              </a:path>
              <a:path w="1448435" h="295275">
                <a:moveTo>
                  <a:pt x="482652" y="120086"/>
                </a:moveTo>
                <a:lnTo>
                  <a:pt x="449045" y="116958"/>
                </a:lnTo>
                <a:lnTo>
                  <a:pt x="422510" y="108960"/>
                </a:lnTo>
                <a:lnTo>
                  <a:pt x="401351" y="98169"/>
                </a:lnTo>
                <a:lnTo>
                  <a:pt x="370587" y="77839"/>
                </a:lnTo>
                <a:lnTo>
                  <a:pt x="357180" y="70874"/>
                </a:lnTo>
                <a:lnTo>
                  <a:pt x="341593" y="66304"/>
                </a:lnTo>
                <a:lnTo>
                  <a:pt x="321775" y="64662"/>
                </a:lnTo>
                <a:lnTo>
                  <a:pt x="643554" y="64662"/>
                </a:lnTo>
                <a:lnTo>
                  <a:pt x="623732" y="66304"/>
                </a:lnTo>
                <a:lnTo>
                  <a:pt x="608143" y="70874"/>
                </a:lnTo>
                <a:lnTo>
                  <a:pt x="594734" y="77839"/>
                </a:lnTo>
                <a:lnTo>
                  <a:pt x="563966" y="98169"/>
                </a:lnTo>
                <a:lnTo>
                  <a:pt x="542804" y="108960"/>
                </a:lnTo>
                <a:lnTo>
                  <a:pt x="516264" y="116958"/>
                </a:lnTo>
                <a:lnTo>
                  <a:pt x="482652" y="120086"/>
                </a:lnTo>
                <a:close/>
              </a:path>
              <a:path w="1448435" h="295275">
                <a:moveTo>
                  <a:pt x="804457" y="120086"/>
                </a:moveTo>
                <a:lnTo>
                  <a:pt x="770844" y="116958"/>
                </a:lnTo>
                <a:lnTo>
                  <a:pt x="744305" y="108960"/>
                </a:lnTo>
                <a:lnTo>
                  <a:pt x="723144" y="98169"/>
                </a:lnTo>
                <a:lnTo>
                  <a:pt x="692377" y="77839"/>
                </a:lnTo>
                <a:lnTo>
                  <a:pt x="678966" y="70874"/>
                </a:lnTo>
                <a:lnTo>
                  <a:pt x="663377" y="66304"/>
                </a:lnTo>
                <a:lnTo>
                  <a:pt x="643554" y="64662"/>
                </a:lnTo>
                <a:lnTo>
                  <a:pt x="965364" y="64662"/>
                </a:lnTo>
                <a:lnTo>
                  <a:pt x="945539" y="66304"/>
                </a:lnTo>
                <a:lnTo>
                  <a:pt x="929949" y="70874"/>
                </a:lnTo>
                <a:lnTo>
                  <a:pt x="916539" y="77839"/>
                </a:lnTo>
                <a:lnTo>
                  <a:pt x="885771" y="98169"/>
                </a:lnTo>
                <a:lnTo>
                  <a:pt x="864609" y="108960"/>
                </a:lnTo>
                <a:lnTo>
                  <a:pt x="838069" y="116958"/>
                </a:lnTo>
                <a:lnTo>
                  <a:pt x="804457" y="120086"/>
                </a:lnTo>
                <a:close/>
              </a:path>
              <a:path w="1448435" h="295275">
                <a:moveTo>
                  <a:pt x="1126267" y="120086"/>
                </a:moveTo>
                <a:lnTo>
                  <a:pt x="1092655" y="116958"/>
                </a:lnTo>
                <a:lnTo>
                  <a:pt x="1066116" y="108960"/>
                </a:lnTo>
                <a:lnTo>
                  <a:pt x="1044954" y="98169"/>
                </a:lnTo>
                <a:lnTo>
                  <a:pt x="1014185" y="77839"/>
                </a:lnTo>
                <a:lnTo>
                  <a:pt x="1000777" y="70874"/>
                </a:lnTo>
                <a:lnTo>
                  <a:pt x="985188" y="66304"/>
                </a:lnTo>
                <a:lnTo>
                  <a:pt x="965364" y="64662"/>
                </a:lnTo>
                <a:lnTo>
                  <a:pt x="1287192" y="64662"/>
                </a:lnTo>
                <a:lnTo>
                  <a:pt x="1267365" y="66304"/>
                </a:lnTo>
                <a:lnTo>
                  <a:pt x="1251773" y="70874"/>
                </a:lnTo>
                <a:lnTo>
                  <a:pt x="1238360" y="77839"/>
                </a:lnTo>
                <a:lnTo>
                  <a:pt x="1207588" y="98169"/>
                </a:lnTo>
                <a:lnTo>
                  <a:pt x="1186423" y="108960"/>
                </a:lnTo>
                <a:lnTo>
                  <a:pt x="1159882" y="116958"/>
                </a:lnTo>
                <a:lnTo>
                  <a:pt x="1126267" y="120086"/>
                </a:lnTo>
                <a:close/>
              </a:path>
              <a:path w="1448435" h="295275">
                <a:moveTo>
                  <a:pt x="1448118" y="120086"/>
                </a:moveTo>
                <a:lnTo>
                  <a:pt x="1414505" y="116958"/>
                </a:lnTo>
                <a:lnTo>
                  <a:pt x="1387964" y="108960"/>
                </a:lnTo>
                <a:lnTo>
                  <a:pt x="1366799" y="98169"/>
                </a:lnTo>
                <a:lnTo>
                  <a:pt x="1336029" y="77839"/>
                </a:lnTo>
                <a:lnTo>
                  <a:pt x="1322616" y="70874"/>
                </a:lnTo>
                <a:lnTo>
                  <a:pt x="1307022" y="66304"/>
                </a:lnTo>
                <a:lnTo>
                  <a:pt x="1287192" y="64662"/>
                </a:lnTo>
                <a:lnTo>
                  <a:pt x="1448118" y="64662"/>
                </a:lnTo>
                <a:lnTo>
                  <a:pt x="1448118" y="120086"/>
                </a:lnTo>
                <a:close/>
              </a:path>
              <a:path w="1448435" h="295275">
                <a:moveTo>
                  <a:pt x="197590" y="295274"/>
                </a:moveTo>
                <a:lnTo>
                  <a:pt x="124204" y="295274"/>
                </a:lnTo>
                <a:lnTo>
                  <a:pt x="100750" y="288205"/>
                </a:lnTo>
                <a:lnTo>
                  <a:pt x="79588" y="277415"/>
                </a:lnTo>
                <a:lnTo>
                  <a:pt x="48821" y="257085"/>
                </a:lnTo>
                <a:lnTo>
                  <a:pt x="35411" y="250120"/>
                </a:lnTo>
                <a:lnTo>
                  <a:pt x="19822" y="245549"/>
                </a:lnTo>
                <a:lnTo>
                  <a:pt x="0" y="243907"/>
                </a:lnTo>
                <a:lnTo>
                  <a:pt x="0" y="179245"/>
                </a:lnTo>
                <a:lnTo>
                  <a:pt x="33610" y="182373"/>
                </a:lnTo>
                <a:lnTo>
                  <a:pt x="60147" y="190371"/>
                </a:lnTo>
                <a:lnTo>
                  <a:pt x="81308" y="201161"/>
                </a:lnTo>
                <a:lnTo>
                  <a:pt x="112077" y="221492"/>
                </a:lnTo>
                <a:lnTo>
                  <a:pt x="125488" y="228458"/>
                </a:lnTo>
                <a:lnTo>
                  <a:pt x="141076" y="233028"/>
                </a:lnTo>
                <a:lnTo>
                  <a:pt x="160899" y="234670"/>
                </a:lnTo>
                <a:lnTo>
                  <a:pt x="1448118" y="234670"/>
                </a:lnTo>
                <a:lnTo>
                  <a:pt x="1448118" y="243907"/>
                </a:lnTo>
                <a:lnTo>
                  <a:pt x="321774" y="243907"/>
                </a:lnTo>
                <a:lnTo>
                  <a:pt x="301956" y="245549"/>
                </a:lnTo>
                <a:lnTo>
                  <a:pt x="286370" y="250120"/>
                </a:lnTo>
                <a:lnTo>
                  <a:pt x="272963" y="257085"/>
                </a:lnTo>
                <a:lnTo>
                  <a:pt x="242200" y="277415"/>
                </a:lnTo>
                <a:lnTo>
                  <a:pt x="221041" y="288205"/>
                </a:lnTo>
                <a:lnTo>
                  <a:pt x="197590" y="295274"/>
                </a:lnTo>
                <a:close/>
              </a:path>
              <a:path w="1448435" h="295275">
                <a:moveTo>
                  <a:pt x="482652" y="234670"/>
                </a:moveTo>
                <a:lnTo>
                  <a:pt x="160899" y="234670"/>
                </a:lnTo>
                <a:lnTo>
                  <a:pt x="180718" y="233028"/>
                </a:lnTo>
                <a:lnTo>
                  <a:pt x="196304" y="228458"/>
                </a:lnTo>
                <a:lnTo>
                  <a:pt x="209711" y="221492"/>
                </a:lnTo>
                <a:lnTo>
                  <a:pt x="240477" y="201161"/>
                </a:lnTo>
                <a:lnTo>
                  <a:pt x="261636" y="190371"/>
                </a:lnTo>
                <a:lnTo>
                  <a:pt x="288171" y="182373"/>
                </a:lnTo>
                <a:lnTo>
                  <a:pt x="321774" y="179245"/>
                </a:lnTo>
                <a:lnTo>
                  <a:pt x="355378" y="182373"/>
                </a:lnTo>
                <a:lnTo>
                  <a:pt x="381914" y="190371"/>
                </a:lnTo>
                <a:lnTo>
                  <a:pt x="403074" y="201161"/>
                </a:lnTo>
                <a:lnTo>
                  <a:pt x="433840" y="221492"/>
                </a:lnTo>
                <a:lnTo>
                  <a:pt x="447249" y="228458"/>
                </a:lnTo>
                <a:lnTo>
                  <a:pt x="462834" y="233028"/>
                </a:lnTo>
                <a:lnTo>
                  <a:pt x="482652" y="234670"/>
                </a:lnTo>
                <a:close/>
              </a:path>
              <a:path w="1448435" h="295275">
                <a:moveTo>
                  <a:pt x="804457" y="234670"/>
                </a:moveTo>
                <a:lnTo>
                  <a:pt x="482652" y="234670"/>
                </a:lnTo>
                <a:lnTo>
                  <a:pt x="502476" y="233028"/>
                </a:lnTo>
                <a:lnTo>
                  <a:pt x="518066" y="228458"/>
                </a:lnTo>
                <a:lnTo>
                  <a:pt x="531476" y="221492"/>
                </a:lnTo>
                <a:lnTo>
                  <a:pt x="562244" y="201161"/>
                </a:lnTo>
                <a:lnTo>
                  <a:pt x="583405" y="190371"/>
                </a:lnTo>
                <a:lnTo>
                  <a:pt x="609943" y="182373"/>
                </a:lnTo>
                <a:lnTo>
                  <a:pt x="643554" y="179245"/>
                </a:lnTo>
                <a:lnTo>
                  <a:pt x="677165" y="182373"/>
                </a:lnTo>
                <a:lnTo>
                  <a:pt x="703702" y="190371"/>
                </a:lnTo>
                <a:lnTo>
                  <a:pt x="724862" y="201161"/>
                </a:lnTo>
                <a:lnTo>
                  <a:pt x="755629" y="221492"/>
                </a:lnTo>
                <a:lnTo>
                  <a:pt x="769039" y="228458"/>
                </a:lnTo>
                <a:lnTo>
                  <a:pt x="784630" y="233028"/>
                </a:lnTo>
                <a:lnTo>
                  <a:pt x="804457" y="234670"/>
                </a:lnTo>
                <a:close/>
              </a:path>
              <a:path w="1448435" h="295275">
                <a:moveTo>
                  <a:pt x="1126262" y="234670"/>
                </a:moveTo>
                <a:lnTo>
                  <a:pt x="804457" y="234670"/>
                </a:lnTo>
                <a:lnTo>
                  <a:pt x="824279" y="233028"/>
                </a:lnTo>
                <a:lnTo>
                  <a:pt x="839869" y="228458"/>
                </a:lnTo>
                <a:lnTo>
                  <a:pt x="853281" y="221492"/>
                </a:lnTo>
                <a:lnTo>
                  <a:pt x="884052" y="201161"/>
                </a:lnTo>
                <a:lnTo>
                  <a:pt x="905213" y="190371"/>
                </a:lnTo>
                <a:lnTo>
                  <a:pt x="931750" y="182373"/>
                </a:lnTo>
                <a:lnTo>
                  <a:pt x="965359" y="179245"/>
                </a:lnTo>
                <a:lnTo>
                  <a:pt x="998969" y="182373"/>
                </a:lnTo>
                <a:lnTo>
                  <a:pt x="1025508" y="190371"/>
                </a:lnTo>
                <a:lnTo>
                  <a:pt x="1046671" y="201161"/>
                </a:lnTo>
                <a:lnTo>
                  <a:pt x="1077443" y="221492"/>
                </a:lnTo>
                <a:lnTo>
                  <a:pt x="1090852" y="228458"/>
                </a:lnTo>
                <a:lnTo>
                  <a:pt x="1106440" y="233028"/>
                </a:lnTo>
                <a:lnTo>
                  <a:pt x="1126262" y="234670"/>
                </a:lnTo>
                <a:close/>
              </a:path>
              <a:path w="1448435" h="295275">
                <a:moveTo>
                  <a:pt x="1448118" y="234670"/>
                </a:moveTo>
                <a:lnTo>
                  <a:pt x="1126262" y="234670"/>
                </a:lnTo>
                <a:lnTo>
                  <a:pt x="1146093" y="233028"/>
                </a:lnTo>
                <a:lnTo>
                  <a:pt x="1161689" y="228458"/>
                </a:lnTo>
                <a:lnTo>
                  <a:pt x="1175104" y="221492"/>
                </a:lnTo>
                <a:lnTo>
                  <a:pt x="1205876" y="201161"/>
                </a:lnTo>
                <a:lnTo>
                  <a:pt x="1227039" y="190371"/>
                </a:lnTo>
                <a:lnTo>
                  <a:pt x="1253579" y="182373"/>
                </a:lnTo>
                <a:lnTo>
                  <a:pt x="1287192" y="179245"/>
                </a:lnTo>
                <a:lnTo>
                  <a:pt x="1320806" y="182373"/>
                </a:lnTo>
                <a:lnTo>
                  <a:pt x="1347347" y="190371"/>
                </a:lnTo>
                <a:lnTo>
                  <a:pt x="1368511" y="201161"/>
                </a:lnTo>
                <a:lnTo>
                  <a:pt x="1399283" y="221492"/>
                </a:lnTo>
                <a:lnTo>
                  <a:pt x="1412696" y="228458"/>
                </a:lnTo>
                <a:lnTo>
                  <a:pt x="1428289" y="233028"/>
                </a:lnTo>
                <a:lnTo>
                  <a:pt x="1448118" y="234670"/>
                </a:lnTo>
                <a:close/>
              </a:path>
              <a:path w="1448435" h="295275">
                <a:moveTo>
                  <a:pt x="519348" y="295274"/>
                </a:moveTo>
                <a:lnTo>
                  <a:pt x="445961" y="295274"/>
                </a:lnTo>
                <a:lnTo>
                  <a:pt x="422510" y="288205"/>
                </a:lnTo>
                <a:lnTo>
                  <a:pt x="401351" y="277415"/>
                </a:lnTo>
                <a:lnTo>
                  <a:pt x="370586" y="257085"/>
                </a:lnTo>
                <a:lnTo>
                  <a:pt x="357178" y="250120"/>
                </a:lnTo>
                <a:lnTo>
                  <a:pt x="341592" y="245549"/>
                </a:lnTo>
                <a:lnTo>
                  <a:pt x="321774" y="243907"/>
                </a:lnTo>
                <a:lnTo>
                  <a:pt x="643554" y="243907"/>
                </a:lnTo>
                <a:lnTo>
                  <a:pt x="623732" y="245549"/>
                </a:lnTo>
                <a:lnTo>
                  <a:pt x="608143" y="250120"/>
                </a:lnTo>
                <a:lnTo>
                  <a:pt x="594734" y="257085"/>
                </a:lnTo>
                <a:lnTo>
                  <a:pt x="563964" y="277415"/>
                </a:lnTo>
                <a:lnTo>
                  <a:pt x="542801" y="288205"/>
                </a:lnTo>
                <a:lnTo>
                  <a:pt x="519348" y="295274"/>
                </a:lnTo>
                <a:close/>
              </a:path>
              <a:path w="1448435" h="295275">
                <a:moveTo>
                  <a:pt x="841156" y="295274"/>
                </a:moveTo>
                <a:lnTo>
                  <a:pt x="767759" y="295274"/>
                </a:lnTo>
                <a:lnTo>
                  <a:pt x="744305" y="288205"/>
                </a:lnTo>
                <a:lnTo>
                  <a:pt x="723144" y="277415"/>
                </a:lnTo>
                <a:lnTo>
                  <a:pt x="692376" y="257085"/>
                </a:lnTo>
                <a:lnTo>
                  <a:pt x="678965" y="250120"/>
                </a:lnTo>
                <a:lnTo>
                  <a:pt x="663376" y="245549"/>
                </a:lnTo>
                <a:lnTo>
                  <a:pt x="643554" y="243907"/>
                </a:lnTo>
                <a:lnTo>
                  <a:pt x="965364" y="243907"/>
                </a:lnTo>
                <a:lnTo>
                  <a:pt x="945539" y="245549"/>
                </a:lnTo>
                <a:lnTo>
                  <a:pt x="929949" y="250120"/>
                </a:lnTo>
                <a:lnTo>
                  <a:pt x="916539" y="257085"/>
                </a:lnTo>
                <a:lnTo>
                  <a:pt x="885772" y="277415"/>
                </a:lnTo>
                <a:lnTo>
                  <a:pt x="864610" y="288205"/>
                </a:lnTo>
                <a:lnTo>
                  <a:pt x="841156" y="295274"/>
                </a:lnTo>
                <a:close/>
              </a:path>
              <a:path w="1448435" h="295275">
                <a:moveTo>
                  <a:pt x="1162967" y="295274"/>
                </a:moveTo>
                <a:lnTo>
                  <a:pt x="1089570" y="295274"/>
                </a:lnTo>
                <a:lnTo>
                  <a:pt x="1066116" y="288205"/>
                </a:lnTo>
                <a:lnTo>
                  <a:pt x="1044954" y="277415"/>
                </a:lnTo>
                <a:lnTo>
                  <a:pt x="1014185" y="257085"/>
                </a:lnTo>
                <a:lnTo>
                  <a:pt x="1000777" y="250120"/>
                </a:lnTo>
                <a:lnTo>
                  <a:pt x="985188" y="245549"/>
                </a:lnTo>
                <a:lnTo>
                  <a:pt x="965364" y="243907"/>
                </a:lnTo>
                <a:lnTo>
                  <a:pt x="1287192" y="243907"/>
                </a:lnTo>
                <a:lnTo>
                  <a:pt x="1267365" y="245549"/>
                </a:lnTo>
                <a:lnTo>
                  <a:pt x="1251773" y="250120"/>
                </a:lnTo>
                <a:lnTo>
                  <a:pt x="1238360" y="257085"/>
                </a:lnTo>
                <a:lnTo>
                  <a:pt x="1207589" y="277415"/>
                </a:lnTo>
                <a:lnTo>
                  <a:pt x="1186424" y="288205"/>
                </a:lnTo>
                <a:lnTo>
                  <a:pt x="1162967" y="295274"/>
                </a:lnTo>
                <a:close/>
              </a:path>
              <a:path w="1448435" h="295275">
                <a:moveTo>
                  <a:pt x="1448118" y="295274"/>
                </a:moveTo>
                <a:lnTo>
                  <a:pt x="1411420" y="295274"/>
                </a:lnTo>
                <a:lnTo>
                  <a:pt x="1387964" y="288205"/>
                </a:lnTo>
                <a:lnTo>
                  <a:pt x="1366799" y="277415"/>
                </a:lnTo>
                <a:lnTo>
                  <a:pt x="1336029" y="257085"/>
                </a:lnTo>
                <a:lnTo>
                  <a:pt x="1322616" y="250120"/>
                </a:lnTo>
                <a:lnTo>
                  <a:pt x="1307022" y="245549"/>
                </a:lnTo>
                <a:lnTo>
                  <a:pt x="1287192" y="243907"/>
                </a:lnTo>
                <a:lnTo>
                  <a:pt x="1448118" y="243907"/>
                </a:lnTo>
                <a:lnTo>
                  <a:pt x="1448118" y="295274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087905" y="9335475"/>
            <a:ext cx="1903095" cy="951865"/>
          </a:xfrm>
          <a:custGeom>
            <a:avLst/>
            <a:gdLst/>
            <a:ahLst/>
            <a:cxnLst/>
            <a:rect l="l" t="t" r="r" b="b"/>
            <a:pathLst>
              <a:path w="1903095" h="951865">
                <a:moveTo>
                  <a:pt x="1903079" y="951525"/>
                </a:moveTo>
                <a:lnTo>
                  <a:pt x="0" y="951524"/>
                </a:lnTo>
                <a:lnTo>
                  <a:pt x="1164" y="904034"/>
                </a:lnTo>
                <a:lnTo>
                  <a:pt x="4621" y="857147"/>
                </a:lnTo>
                <a:lnTo>
                  <a:pt x="10317" y="810916"/>
                </a:lnTo>
                <a:lnTo>
                  <a:pt x="18196" y="765398"/>
                </a:lnTo>
                <a:lnTo>
                  <a:pt x="28204" y="720645"/>
                </a:lnTo>
                <a:lnTo>
                  <a:pt x="40287" y="676714"/>
                </a:lnTo>
                <a:lnTo>
                  <a:pt x="54390" y="633657"/>
                </a:lnTo>
                <a:lnTo>
                  <a:pt x="70458" y="591531"/>
                </a:lnTo>
                <a:lnTo>
                  <a:pt x="88438" y="550388"/>
                </a:lnTo>
                <a:lnTo>
                  <a:pt x="108274" y="510285"/>
                </a:lnTo>
                <a:lnTo>
                  <a:pt x="129912" y="471274"/>
                </a:lnTo>
                <a:lnTo>
                  <a:pt x="153298" y="433412"/>
                </a:lnTo>
                <a:lnTo>
                  <a:pt x="178376" y="396752"/>
                </a:lnTo>
                <a:lnTo>
                  <a:pt x="205094" y="361349"/>
                </a:lnTo>
                <a:lnTo>
                  <a:pt x="233395" y="327257"/>
                </a:lnTo>
                <a:lnTo>
                  <a:pt x="263225" y="294531"/>
                </a:lnTo>
                <a:lnTo>
                  <a:pt x="294531" y="263225"/>
                </a:lnTo>
                <a:lnTo>
                  <a:pt x="327257" y="233395"/>
                </a:lnTo>
                <a:lnTo>
                  <a:pt x="361349" y="205094"/>
                </a:lnTo>
                <a:lnTo>
                  <a:pt x="396752" y="178376"/>
                </a:lnTo>
                <a:lnTo>
                  <a:pt x="433412" y="153298"/>
                </a:lnTo>
                <a:lnTo>
                  <a:pt x="471274" y="129912"/>
                </a:lnTo>
                <a:lnTo>
                  <a:pt x="510285" y="108274"/>
                </a:lnTo>
                <a:lnTo>
                  <a:pt x="550388" y="88438"/>
                </a:lnTo>
                <a:lnTo>
                  <a:pt x="591531" y="70458"/>
                </a:lnTo>
                <a:lnTo>
                  <a:pt x="633657" y="54390"/>
                </a:lnTo>
                <a:lnTo>
                  <a:pt x="676714" y="40287"/>
                </a:lnTo>
                <a:lnTo>
                  <a:pt x="720645" y="28204"/>
                </a:lnTo>
                <a:lnTo>
                  <a:pt x="765398" y="18196"/>
                </a:lnTo>
                <a:lnTo>
                  <a:pt x="810916" y="10317"/>
                </a:lnTo>
                <a:lnTo>
                  <a:pt x="857147" y="4621"/>
                </a:lnTo>
                <a:lnTo>
                  <a:pt x="904034" y="1164"/>
                </a:lnTo>
                <a:lnTo>
                  <a:pt x="951524" y="0"/>
                </a:lnTo>
                <a:lnTo>
                  <a:pt x="999017" y="1164"/>
                </a:lnTo>
                <a:lnTo>
                  <a:pt x="1045907" y="4621"/>
                </a:lnTo>
                <a:lnTo>
                  <a:pt x="1092139" y="10317"/>
                </a:lnTo>
                <a:lnTo>
                  <a:pt x="1137660" y="18196"/>
                </a:lnTo>
                <a:lnTo>
                  <a:pt x="1182415" y="28204"/>
                </a:lnTo>
                <a:lnTo>
                  <a:pt x="1226348" y="40287"/>
                </a:lnTo>
                <a:lnTo>
                  <a:pt x="1269406" y="54390"/>
                </a:lnTo>
                <a:lnTo>
                  <a:pt x="1311535" y="70458"/>
                </a:lnTo>
                <a:lnTo>
                  <a:pt x="1352679" y="88438"/>
                </a:lnTo>
                <a:lnTo>
                  <a:pt x="1392784" y="108274"/>
                </a:lnTo>
                <a:lnTo>
                  <a:pt x="1431795" y="129912"/>
                </a:lnTo>
                <a:lnTo>
                  <a:pt x="1469659" y="153298"/>
                </a:lnTo>
                <a:lnTo>
                  <a:pt x="1506320" y="178376"/>
                </a:lnTo>
                <a:lnTo>
                  <a:pt x="1541724" y="205094"/>
                </a:lnTo>
                <a:lnTo>
                  <a:pt x="1575817" y="233395"/>
                </a:lnTo>
                <a:lnTo>
                  <a:pt x="1608544" y="263225"/>
                </a:lnTo>
                <a:lnTo>
                  <a:pt x="1639850" y="294531"/>
                </a:lnTo>
                <a:lnTo>
                  <a:pt x="1669681" y="327257"/>
                </a:lnTo>
                <a:lnTo>
                  <a:pt x="1697983" y="361349"/>
                </a:lnTo>
                <a:lnTo>
                  <a:pt x="1724700" y="396752"/>
                </a:lnTo>
                <a:lnTo>
                  <a:pt x="1749780" y="433412"/>
                </a:lnTo>
                <a:lnTo>
                  <a:pt x="1773166" y="471274"/>
                </a:lnTo>
                <a:lnTo>
                  <a:pt x="1794804" y="510285"/>
                </a:lnTo>
                <a:lnTo>
                  <a:pt x="1814640" y="550388"/>
                </a:lnTo>
                <a:lnTo>
                  <a:pt x="1832620" y="591531"/>
                </a:lnTo>
                <a:lnTo>
                  <a:pt x="1848689" y="633657"/>
                </a:lnTo>
                <a:lnTo>
                  <a:pt x="1862792" y="676714"/>
                </a:lnTo>
                <a:lnTo>
                  <a:pt x="1874875" y="720645"/>
                </a:lnTo>
                <a:lnTo>
                  <a:pt x="1884883" y="765398"/>
                </a:lnTo>
                <a:lnTo>
                  <a:pt x="1892762" y="810916"/>
                </a:lnTo>
                <a:lnTo>
                  <a:pt x="1898457" y="857147"/>
                </a:lnTo>
                <a:lnTo>
                  <a:pt x="1901915" y="904034"/>
                </a:lnTo>
                <a:lnTo>
                  <a:pt x="1903079" y="951525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701319" y="5629350"/>
            <a:ext cx="586740" cy="1051560"/>
          </a:xfrm>
          <a:custGeom>
            <a:avLst/>
            <a:gdLst/>
            <a:ahLst/>
            <a:cxnLst/>
            <a:rect l="l" t="t" r="r" b="b"/>
            <a:pathLst>
              <a:path w="586740" h="1051559">
                <a:moveTo>
                  <a:pt x="525627" y="1051246"/>
                </a:moveTo>
                <a:lnTo>
                  <a:pt x="477785" y="1049107"/>
                </a:lnTo>
                <a:lnTo>
                  <a:pt x="431146" y="1042786"/>
                </a:lnTo>
                <a:lnTo>
                  <a:pt x="385896" y="1032478"/>
                </a:lnTo>
                <a:lnTo>
                  <a:pt x="342220" y="1018370"/>
                </a:lnTo>
                <a:lnTo>
                  <a:pt x="300305" y="1000645"/>
                </a:lnTo>
                <a:lnTo>
                  <a:pt x="260335" y="979490"/>
                </a:lnTo>
                <a:lnTo>
                  <a:pt x="222496" y="955091"/>
                </a:lnTo>
                <a:lnTo>
                  <a:pt x="186974" y="927632"/>
                </a:lnTo>
                <a:lnTo>
                  <a:pt x="153954" y="897300"/>
                </a:lnTo>
                <a:lnTo>
                  <a:pt x="123622" y="864280"/>
                </a:lnTo>
                <a:lnTo>
                  <a:pt x="96164" y="828758"/>
                </a:lnTo>
                <a:lnTo>
                  <a:pt x="71764" y="790919"/>
                </a:lnTo>
                <a:lnTo>
                  <a:pt x="50609" y="750949"/>
                </a:lnTo>
                <a:lnTo>
                  <a:pt x="32885" y="709034"/>
                </a:lnTo>
                <a:lnTo>
                  <a:pt x="18776" y="665358"/>
                </a:lnTo>
                <a:lnTo>
                  <a:pt x="8468" y="620108"/>
                </a:lnTo>
                <a:lnTo>
                  <a:pt x="2148" y="573469"/>
                </a:lnTo>
                <a:lnTo>
                  <a:pt x="0" y="525627"/>
                </a:lnTo>
                <a:lnTo>
                  <a:pt x="2148" y="477785"/>
                </a:lnTo>
                <a:lnTo>
                  <a:pt x="8468" y="431146"/>
                </a:lnTo>
                <a:lnTo>
                  <a:pt x="18776" y="385896"/>
                </a:lnTo>
                <a:lnTo>
                  <a:pt x="32885" y="342220"/>
                </a:lnTo>
                <a:lnTo>
                  <a:pt x="50609" y="300305"/>
                </a:lnTo>
                <a:lnTo>
                  <a:pt x="71764" y="260335"/>
                </a:lnTo>
                <a:lnTo>
                  <a:pt x="96164" y="222496"/>
                </a:lnTo>
                <a:lnTo>
                  <a:pt x="123622" y="186974"/>
                </a:lnTo>
                <a:lnTo>
                  <a:pt x="153954" y="153954"/>
                </a:lnTo>
                <a:lnTo>
                  <a:pt x="186974" y="123622"/>
                </a:lnTo>
                <a:lnTo>
                  <a:pt x="222496" y="96164"/>
                </a:lnTo>
                <a:lnTo>
                  <a:pt x="260335" y="71764"/>
                </a:lnTo>
                <a:lnTo>
                  <a:pt x="300305" y="50609"/>
                </a:lnTo>
                <a:lnTo>
                  <a:pt x="342220" y="32885"/>
                </a:lnTo>
                <a:lnTo>
                  <a:pt x="385896" y="18776"/>
                </a:lnTo>
                <a:lnTo>
                  <a:pt x="431146" y="8468"/>
                </a:lnTo>
                <a:lnTo>
                  <a:pt x="477785" y="2148"/>
                </a:lnTo>
                <a:lnTo>
                  <a:pt x="525627" y="0"/>
                </a:lnTo>
                <a:lnTo>
                  <a:pt x="573469" y="2148"/>
                </a:lnTo>
                <a:lnTo>
                  <a:pt x="586679" y="3938"/>
                </a:lnTo>
                <a:lnTo>
                  <a:pt x="586679" y="1047316"/>
                </a:lnTo>
                <a:lnTo>
                  <a:pt x="573469" y="1049107"/>
                </a:lnTo>
                <a:lnTo>
                  <a:pt x="525627" y="1051246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92258" y="3771686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70">
                <a:moveTo>
                  <a:pt x="299075" y="598139"/>
                </a:moveTo>
                <a:lnTo>
                  <a:pt x="250564" y="594225"/>
                </a:lnTo>
                <a:lnTo>
                  <a:pt x="204545" y="582892"/>
                </a:lnTo>
                <a:lnTo>
                  <a:pt x="161633" y="564757"/>
                </a:lnTo>
                <a:lnTo>
                  <a:pt x="122445" y="540436"/>
                </a:lnTo>
                <a:lnTo>
                  <a:pt x="87597" y="510543"/>
                </a:lnTo>
                <a:lnTo>
                  <a:pt x="57704" y="475696"/>
                </a:lnTo>
                <a:lnTo>
                  <a:pt x="33382" y="436509"/>
                </a:lnTo>
                <a:lnTo>
                  <a:pt x="15247" y="393598"/>
                </a:lnTo>
                <a:lnTo>
                  <a:pt x="3914" y="347580"/>
                </a:lnTo>
                <a:lnTo>
                  <a:pt x="0" y="299069"/>
                </a:lnTo>
                <a:lnTo>
                  <a:pt x="3914" y="250559"/>
                </a:lnTo>
                <a:lnTo>
                  <a:pt x="15247" y="204540"/>
                </a:lnTo>
                <a:lnTo>
                  <a:pt x="33382" y="161630"/>
                </a:lnTo>
                <a:lnTo>
                  <a:pt x="57704" y="122443"/>
                </a:lnTo>
                <a:lnTo>
                  <a:pt x="87597" y="87595"/>
                </a:lnTo>
                <a:lnTo>
                  <a:pt x="122445" y="57703"/>
                </a:lnTo>
                <a:lnTo>
                  <a:pt x="161633" y="33381"/>
                </a:lnTo>
                <a:lnTo>
                  <a:pt x="204545" y="15246"/>
                </a:lnTo>
                <a:lnTo>
                  <a:pt x="250564" y="3914"/>
                </a:lnTo>
                <a:lnTo>
                  <a:pt x="299075" y="0"/>
                </a:lnTo>
                <a:lnTo>
                  <a:pt x="347588" y="3914"/>
                </a:lnTo>
                <a:lnTo>
                  <a:pt x="393608" y="15246"/>
                </a:lnTo>
                <a:lnTo>
                  <a:pt x="436520" y="33381"/>
                </a:lnTo>
                <a:lnTo>
                  <a:pt x="475708" y="57703"/>
                </a:lnTo>
                <a:lnTo>
                  <a:pt x="510556" y="87595"/>
                </a:lnTo>
                <a:lnTo>
                  <a:pt x="540450" y="122443"/>
                </a:lnTo>
                <a:lnTo>
                  <a:pt x="564772" y="161630"/>
                </a:lnTo>
                <a:lnTo>
                  <a:pt x="582907" y="204540"/>
                </a:lnTo>
                <a:lnTo>
                  <a:pt x="594240" y="250559"/>
                </a:lnTo>
                <a:lnTo>
                  <a:pt x="598154" y="299069"/>
                </a:lnTo>
                <a:lnTo>
                  <a:pt x="594240" y="347580"/>
                </a:lnTo>
                <a:lnTo>
                  <a:pt x="582907" y="393598"/>
                </a:lnTo>
                <a:lnTo>
                  <a:pt x="564772" y="436509"/>
                </a:lnTo>
                <a:lnTo>
                  <a:pt x="540450" y="475696"/>
                </a:lnTo>
                <a:lnTo>
                  <a:pt x="510556" y="510543"/>
                </a:lnTo>
                <a:lnTo>
                  <a:pt x="475708" y="540436"/>
                </a:lnTo>
                <a:lnTo>
                  <a:pt x="436520" y="564757"/>
                </a:lnTo>
                <a:lnTo>
                  <a:pt x="393608" y="582892"/>
                </a:lnTo>
                <a:lnTo>
                  <a:pt x="347588" y="594225"/>
                </a:lnTo>
                <a:lnTo>
                  <a:pt x="299075" y="5981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06206" y="932456"/>
            <a:ext cx="2847974" cy="6095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49836" y="3086117"/>
            <a:ext cx="6782434" cy="6813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70"/>
              <a:t>A</a:t>
            </a:r>
            <a:r>
              <a:rPr dirty="0" spc="195"/>
              <a:t> </a:t>
            </a:r>
            <a:r>
              <a:rPr dirty="0" spc="215"/>
              <a:t>Retreat</a:t>
            </a:r>
            <a:r>
              <a:rPr dirty="0" spc="200"/>
              <a:t> </a:t>
            </a:r>
            <a:r>
              <a:rPr dirty="0" spc="355"/>
              <a:t>For</a:t>
            </a:r>
            <a:r>
              <a:rPr dirty="0" spc="195"/>
              <a:t> </a:t>
            </a:r>
            <a:r>
              <a:rPr dirty="0" spc="375"/>
              <a:t>Everyone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786144" y="9530303"/>
            <a:ext cx="4378960" cy="446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u="heavy" sz="2500" spc="-10" b="1">
                <a:solidFill>
                  <a:srgbClr val="FDFAF5"/>
                </a:solidFill>
                <a:uFill>
                  <a:solidFill>
                    <a:srgbClr val="FDFAF5"/>
                  </a:solidFill>
                </a:uFill>
                <a:latin typeface="Times New Roman"/>
                <a:cs typeface="Times New Roman"/>
                <a:hlinkClick r:id="rId5"/>
              </a:rPr>
              <a:t>WWW.PERUSHAMANS.COM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037855" y="4014380"/>
            <a:ext cx="8039100" cy="189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27940" marR="5080" indent="-15875">
              <a:lnSpc>
                <a:spcPct val="142400"/>
              </a:lnSpc>
              <a:spcBef>
                <a:spcPts val="100"/>
              </a:spcBef>
            </a:pP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Whether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Seeking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Stress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Relief,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0">
                <a:solidFill>
                  <a:srgbClr val="454545"/>
                </a:solidFill>
                <a:latin typeface="Tahoma"/>
                <a:cs typeface="Tahoma"/>
              </a:rPr>
              <a:t>Emotional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Healing,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0">
                <a:solidFill>
                  <a:srgbClr val="454545"/>
                </a:solidFill>
                <a:latin typeface="Tahoma"/>
                <a:cs typeface="Tahoma"/>
              </a:rPr>
              <a:t>Or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Spiritual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Growth, </a:t>
            </a:r>
            <a:r>
              <a:rPr dirty="0" u="heavy" sz="2150" spc="-1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Holistic</a:t>
            </a:r>
            <a:r>
              <a:rPr dirty="0" u="heavy" sz="2150" spc="-17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4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Healing</a:t>
            </a:r>
            <a:r>
              <a:rPr dirty="0" sz="2150" spc="-175">
                <a:solidFill>
                  <a:srgbClr val="BA0717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6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Retreats</a:t>
            </a:r>
            <a:r>
              <a:rPr dirty="0" sz="2150" spc="-175">
                <a:solidFill>
                  <a:srgbClr val="BA0717"/>
                </a:solidFill>
                <a:latin typeface="Tahoma"/>
                <a:cs typeface="Tahoma"/>
              </a:rPr>
              <a:t> </a:t>
            </a:r>
            <a:r>
              <a:rPr dirty="0" sz="2150" spc="-40">
                <a:solidFill>
                  <a:srgbClr val="454545"/>
                </a:solidFill>
                <a:latin typeface="Tahoma"/>
                <a:cs typeface="Tahoma"/>
              </a:rPr>
              <a:t>Benefit</a:t>
            </a:r>
            <a:r>
              <a:rPr dirty="0" sz="2150" spc="-17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Everyone.</a:t>
            </a:r>
            <a:r>
              <a:rPr dirty="0" sz="2150" spc="-17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Professionals,</a:t>
            </a:r>
            <a:r>
              <a:rPr dirty="0" sz="2150" spc="-17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Students,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Those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Facing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Life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Changes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Can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0">
                <a:solidFill>
                  <a:srgbClr val="454545"/>
                </a:solidFill>
                <a:latin typeface="Tahoma"/>
                <a:cs typeface="Tahoma"/>
              </a:rPr>
              <a:t>Gain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0">
                <a:solidFill>
                  <a:srgbClr val="454545"/>
                </a:solidFill>
                <a:latin typeface="Tahoma"/>
                <a:cs typeface="Tahoma"/>
              </a:rPr>
              <a:t>Emotional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Balance,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Mental </a:t>
            </a:r>
            <a:r>
              <a:rPr dirty="0" sz="2150" spc="-40">
                <a:solidFill>
                  <a:srgbClr val="454545"/>
                </a:solidFill>
                <a:latin typeface="Tahoma"/>
                <a:cs typeface="Tahoma"/>
              </a:rPr>
              <a:t>Clarity,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5">
                <a:solidFill>
                  <a:srgbClr val="454545"/>
                </a:solidFill>
                <a:latin typeface="Tahoma"/>
                <a:cs typeface="Tahoma"/>
              </a:rPr>
              <a:t>Physical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Renewal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Through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These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Transformative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0">
                <a:solidFill>
                  <a:srgbClr val="454545"/>
                </a:solidFill>
                <a:latin typeface="Tahoma"/>
                <a:cs typeface="Tahoma"/>
              </a:rPr>
              <a:t>Retreats.</a:t>
            </a:r>
            <a:endParaRPr sz="215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776854" y="8804611"/>
            <a:ext cx="16332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65" b="1">
                <a:solidFill>
                  <a:srgbClr val="BA0717"/>
                </a:solidFill>
                <a:latin typeface="Times New Roman"/>
                <a:cs typeface="Times New Roman"/>
              </a:rPr>
              <a:t>JOIN</a:t>
            </a:r>
            <a:r>
              <a:rPr dirty="0" sz="2500" spc="-85" b="1">
                <a:solidFill>
                  <a:srgbClr val="BA0717"/>
                </a:solidFill>
                <a:latin typeface="Times New Roman"/>
                <a:cs typeface="Times New Roman"/>
              </a:rPr>
              <a:t> </a:t>
            </a:r>
            <a:r>
              <a:rPr dirty="0" sz="2500" spc="-25" b="1">
                <a:solidFill>
                  <a:srgbClr val="BA0717"/>
                </a:solidFill>
                <a:latin typeface="Times New Roman"/>
                <a:cs typeface="Times New Roman"/>
              </a:rPr>
              <a:t>NOW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4100" y="0"/>
            <a:ext cx="4563374" cy="27123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145197"/>
            <a:ext cx="9376410" cy="6142355"/>
            <a:chOff x="0" y="4145197"/>
            <a:chExt cx="9376410" cy="6142355"/>
          </a:xfrm>
        </p:grpSpPr>
        <p:sp>
          <p:nvSpPr>
            <p:cNvPr id="4" name="object 4" descr=""/>
            <p:cNvSpPr/>
            <p:nvPr/>
          </p:nvSpPr>
          <p:spPr>
            <a:xfrm>
              <a:off x="0" y="4145197"/>
              <a:ext cx="9376410" cy="6142355"/>
            </a:xfrm>
            <a:custGeom>
              <a:avLst/>
              <a:gdLst/>
              <a:ahLst/>
              <a:cxnLst/>
              <a:rect l="l" t="t" r="r" b="b"/>
              <a:pathLst>
                <a:path w="9376410" h="6142355">
                  <a:moveTo>
                    <a:pt x="4169088" y="12700"/>
                  </a:moveTo>
                  <a:lnTo>
                    <a:pt x="3591485" y="12700"/>
                  </a:lnTo>
                  <a:lnTo>
                    <a:pt x="3639359" y="0"/>
                  </a:lnTo>
                  <a:lnTo>
                    <a:pt x="4121214" y="0"/>
                  </a:lnTo>
                  <a:lnTo>
                    <a:pt x="4169088" y="12700"/>
                  </a:lnTo>
                  <a:close/>
                </a:path>
                <a:path w="9376410" h="6142355">
                  <a:moveTo>
                    <a:pt x="4359489" y="25400"/>
                  </a:moveTo>
                  <a:lnTo>
                    <a:pt x="3401084" y="25400"/>
                  </a:lnTo>
                  <a:lnTo>
                    <a:pt x="3448517" y="12700"/>
                  </a:lnTo>
                  <a:lnTo>
                    <a:pt x="4312056" y="12700"/>
                  </a:lnTo>
                  <a:lnTo>
                    <a:pt x="4359489" y="25400"/>
                  </a:lnTo>
                  <a:close/>
                </a:path>
                <a:path w="9376410" h="6142355">
                  <a:moveTo>
                    <a:pt x="4501092" y="38100"/>
                  </a:moveTo>
                  <a:lnTo>
                    <a:pt x="3259481" y="38100"/>
                  </a:lnTo>
                  <a:lnTo>
                    <a:pt x="3306565" y="25400"/>
                  </a:lnTo>
                  <a:lnTo>
                    <a:pt x="4454008" y="25400"/>
                  </a:lnTo>
                  <a:lnTo>
                    <a:pt x="4501092" y="38100"/>
                  </a:lnTo>
                  <a:close/>
                </a:path>
                <a:path w="9376410" h="6142355">
                  <a:moveTo>
                    <a:pt x="4594899" y="50800"/>
                  </a:moveTo>
                  <a:lnTo>
                    <a:pt x="3165674" y="50800"/>
                  </a:lnTo>
                  <a:lnTo>
                    <a:pt x="3212517" y="38100"/>
                  </a:lnTo>
                  <a:lnTo>
                    <a:pt x="4548056" y="38100"/>
                  </a:lnTo>
                  <a:lnTo>
                    <a:pt x="4594899" y="50800"/>
                  </a:lnTo>
                  <a:close/>
                </a:path>
                <a:path w="9376410" h="6142355">
                  <a:moveTo>
                    <a:pt x="4688213" y="63500"/>
                  </a:moveTo>
                  <a:lnTo>
                    <a:pt x="3072360" y="63500"/>
                  </a:lnTo>
                  <a:lnTo>
                    <a:pt x="3118955" y="50800"/>
                  </a:lnTo>
                  <a:lnTo>
                    <a:pt x="4641618" y="50800"/>
                  </a:lnTo>
                  <a:lnTo>
                    <a:pt x="4688213" y="63500"/>
                  </a:lnTo>
                  <a:close/>
                </a:path>
                <a:path w="9376410" h="6142355">
                  <a:moveTo>
                    <a:pt x="4781021" y="76200"/>
                  </a:moveTo>
                  <a:lnTo>
                    <a:pt x="2979552" y="76200"/>
                  </a:lnTo>
                  <a:lnTo>
                    <a:pt x="3025892" y="63500"/>
                  </a:lnTo>
                  <a:lnTo>
                    <a:pt x="4734681" y="63500"/>
                  </a:lnTo>
                  <a:lnTo>
                    <a:pt x="4781021" y="76200"/>
                  </a:lnTo>
                  <a:close/>
                </a:path>
                <a:path w="9376410" h="6142355">
                  <a:moveTo>
                    <a:pt x="4919255" y="101600"/>
                  </a:moveTo>
                  <a:lnTo>
                    <a:pt x="2841318" y="101600"/>
                  </a:lnTo>
                  <a:lnTo>
                    <a:pt x="2933342" y="76200"/>
                  </a:lnTo>
                  <a:lnTo>
                    <a:pt x="4827231" y="76200"/>
                  </a:lnTo>
                  <a:lnTo>
                    <a:pt x="4919255" y="101600"/>
                  </a:lnTo>
                  <a:close/>
                </a:path>
                <a:path w="9376410" h="6142355">
                  <a:moveTo>
                    <a:pt x="5146921" y="152400"/>
                  </a:moveTo>
                  <a:lnTo>
                    <a:pt x="2613652" y="152400"/>
                  </a:lnTo>
                  <a:lnTo>
                    <a:pt x="2795508" y="101600"/>
                  </a:lnTo>
                  <a:lnTo>
                    <a:pt x="4965065" y="101600"/>
                  </a:lnTo>
                  <a:lnTo>
                    <a:pt x="5146921" y="152400"/>
                  </a:lnTo>
                  <a:close/>
                </a:path>
                <a:path w="9376410" h="6142355">
                  <a:moveTo>
                    <a:pt x="9338647" y="6141801"/>
                  </a:moveTo>
                  <a:lnTo>
                    <a:pt x="0" y="6141801"/>
                  </a:lnTo>
                  <a:lnTo>
                    <a:pt x="0" y="1605775"/>
                  </a:lnTo>
                  <a:lnTo>
                    <a:pt x="25910" y="1574800"/>
                  </a:lnTo>
                  <a:lnTo>
                    <a:pt x="58036" y="1549400"/>
                  </a:lnTo>
                  <a:lnTo>
                    <a:pt x="90417" y="1511300"/>
                  </a:lnTo>
                  <a:lnTo>
                    <a:pt x="155934" y="1460500"/>
                  </a:lnTo>
                  <a:lnTo>
                    <a:pt x="189067" y="1422400"/>
                  </a:lnTo>
                  <a:lnTo>
                    <a:pt x="222447" y="1397000"/>
                  </a:lnTo>
                  <a:lnTo>
                    <a:pt x="256073" y="1358900"/>
                  </a:lnTo>
                  <a:lnTo>
                    <a:pt x="358409" y="1282700"/>
                  </a:lnTo>
                  <a:lnTo>
                    <a:pt x="393001" y="1244600"/>
                  </a:lnTo>
                  <a:lnTo>
                    <a:pt x="498194" y="1168400"/>
                  </a:lnTo>
                  <a:lnTo>
                    <a:pt x="533724" y="1130300"/>
                  </a:lnTo>
                  <a:lnTo>
                    <a:pt x="678134" y="1028700"/>
                  </a:lnTo>
                  <a:lnTo>
                    <a:pt x="863663" y="901700"/>
                  </a:lnTo>
                  <a:lnTo>
                    <a:pt x="1054569" y="774700"/>
                  </a:lnTo>
                  <a:lnTo>
                    <a:pt x="1093377" y="762000"/>
                  </a:lnTo>
                  <a:lnTo>
                    <a:pt x="1211022" y="685800"/>
                  </a:lnTo>
                  <a:lnTo>
                    <a:pt x="1250639" y="673100"/>
                  </a:lnTo>
                  <a:lnTo>
                    <a:pt x="1330465" y="622300"/>
                  </a:lnTo>
                  <a:lnTo>
                    <a:pt x="1370671" y="609600"/>
                  </a:lnTo>
                  <a:lnTo>
                    <a:pt x="1451660" y="558800"/>
                  </a:lnTo>
                  <a:lnTo>
                    <a:pt x="1492440" y="546100"/>
                  </a:lnTo>
                  <a:lnTo>
                    <a:pt x="1533407" y="520700"/>
                  </a:lnTo>
                  <a:lnTo>
                    <a:pt x="1574561" y="508000"/>
                  </a:lnTo>
                  <a:lnTo>
                    <a:pt x="1615899" y="482600"/>
                  </a:lnTo>
                  <a:lnTo>
                    <a:pt x="1657419" y="469900"/>
                  </a:lnTo>
                  <a:lnTo>
                    <a:pt x="1699121" y="444500"/>
                  </a:lnTo>
                  <a:lnTo>
                    <a:pt x="1783060" y="419100"/>
                  </a:lnTo>
                  <a:lnTo>
                    <a:pt x="1825295" y="393700"/>
                  </a:lnTo>
                  <a:lnTo>
                    <a:pt x="1910284" y="368300"/>
                  </a:lnTo>
                  <a:lnTo>
                    <a:pt x="1953036" y="342900"/>
                  </a:lnTo>
                  <a:lnTo>
                    <a:pt x="2125718" y="292100"/>
                  </a:lnTo>
                  <a:lnTo>
                    <a:pt x="2169298" y="266700"/>
                  </a:lnTo>
                  <a:lnTo>
                    <a:pt x="2568542" y="152400"/>
                  </a:lnTo>
                  <a:lnTo>
                    <a:pt x="5192030" y="152400"/>
                  </a:lnTo>
                  <a:lnTo>
                    <a:pt x="5591274" y="266700"/>
                  </a:lnTo>
                  <a:lnTo>
                    <a:pt x="5634855" y="292100"/>
                  </a:lnTo>
                  <a:lnTo>
                    <a:pt x="5807536" y="342900"/>
                  </a:lnTo>
                  <a:lnTo>
                    <a:pt x="5850288" y="368300"/>
                  </a:lnTo>
                  <a:lnTo>
                    <a:pt x="5935278" y="393700"/>
                  </a:lnTo>
                  <a:lnTo>
                    <a:pt x="5977512" y="419100"/>
                  </a:lnTo>
                  <a:lnTo>
                    <a:pt x="6061451" y="444500"/>
                  </a:lnTo>
                  <a:lnTo>
                    <a:pt x="6103153" y="469900"/>
                  </a:lnTo>
                  <a:lnTo>
                    <a:pt x="6144673" y="482600"/>
                  </a:lnTo>
                  <a:lnTo>
                    <a:pt x="6186011" y="508000"/>
                  </a:lnTo>
                  <a:lnTo>
                    <a:pt x="6227165" y="520700"/>
                  </a:lnTo>
                  <a:lnTo>
                    <a:pt x="6268132" y="546100"/>
                  </a:lnTo>
                  <a:lnTo>
                    <a:pt x="6308911" y="558800"/>
                  </a:lnTo>
                  <a:lnTo>
                    <a:pt x="6389900" y="609600"/>
                  </a:lnTo>
                  <a:lnTo>
                    <a:pt x="6430106" y="622300"/>
                  </a:lnTo>
                  <a:lnTo>
                    <a:pt x="6509932" y="673100"/>
                  </a:lnTo>
                  <a:lnTo>
                    <a:pt x="6549549" y="685800"/>
                  </a:lnTo>
                  <a:lnTo>
                    <a:pt x="6667194" y="762000"/>
                  </a:lnTo>
                  <a:lnTo>
                    <a:pt x="6706001" y="774700"/>
                  </a:lnTo>
                  <a:lnTo>
                    <a:pt x="6896907" y="901700"/>
                  </a:lnTo>
                  <a:lnTo>
                    <a:pt x="7082436" y="1028700"/>
                  </a:lnTo>
                  <a:lnTo>
                    <a:pt x="7226845" y="1130300"/>
                  </a:lnTo>
                  <a:lnTo>
                    <a:pt x="7262376" y="1168400"/>
                  </a:lnTo>
                  <a:lnTo>
                    <a:pt x="7367568" y="1244600"/>
                  </a:lnTo>
                  <a:lnTo>
                    <a:pt x="7402160" y="1282700"/>
                  </a:lnTo>
                  <a:lnTo>
                    <a:pt x="7504495" y="1358900"/>
                  </a:lnTo>
                  <a:lnTo>
                    <a:pt x="7538121" y="1397000"/>
                  </a:lnTo>
                  <a:lnTo>
                    <a:pt x="7571502" y="1422400"/>
                  </a:lnTo>
                  <a:lnTo>
                    <a:pt x="7604635" y="1460500"/>
                  </a:lnTo>
                  <a:lnTo>
                    <a:pt x="7670151" y="1511300"/>
                  </a:lnTo>
                  <a:lnTo>
                    <a:pt x="7702532" y="1549400"/>
                  </a:lnTo>
                  <a:lnTo>
                    <a:pt x="7734658" y="1574800"/>
                  </a:lnTo>
                  <a:lnTo>
                    <a:pt x="7766528" y="1612900"/>
                  </a:lnTo>
                  <a:lnTo>
                    <a:pt x="7798141" y="1638300"/>
                  </a:lnTo>
                  <a:lnTo>
                    <a:pt x="7829494" y="1676400"/>
                  </a:lnTo>
                  <a:lnTo>
                    <a:pt x="7860586" y="1701800"/>
                  </a:lnTo>
                  <a:lnTo>
                    <a:pt x="7891416" y="1739900"/>
                  </a:lnTo>
                  <a:lnTo>
                    <a:pt x="7921981" y="1765300"/>
                  </a:lnTo>
                  <a:lnTo>
                    <a:pt x="7952280" y="1803400"/>
                  </a:lnTo>
                  <a:lnTo>
                    <a:pt x="7982311" y="1841500"/>
                  </a:lnTo>
                  <a:lnTo>
                    <a:pt x="8012072" y="1866900"/>
                  </a:lnTo>
                  <a:lnTo>
                    <a:pt x="8041562" y="1905000"/>
                  </a:lnTo>
                  <a:lnTo>
                    <a:pt x="8070780" y="1943100"/>
                  </a:lnTo>
                  <a:lnTo>
                    <a:pt x="8099722" y="1968500"/>
                  </a:lnTo>
                  <a:lnTo>
                    <a:pt x="8128388" y="2006600"/>
                  </a:lnTo>
                  <a:lnTo>
                    <a:pt x="8156776" y="2044700"/>
                  </a:lnTo>
                  <a:lnTo>
                    <a:pt x="8184885" y="2082800"/>
                  </a:lnTo>
                  <a:lnTo>
                    <a:pt x="8212711" y="2108200"/>
                  </a:lnTo>
                  <a:lnTo>
                    <a:pt x="8240255" y="2146300"/>
                  </a:lnTo>
                  <a:lnTo>
                    <a:pt x="8267514" y="2184400"/>
                  </a:lnTo>
                  <a:lnTo>
                    <a:pt x="8294486" y="2222500"/>
                  </a:lnTo>
                  <a:lnTo>
                    <a:pt x="8321170" y="2260600"/>
                  </a:lnTo>
                  <a:lnTo>
                    <a:pt x="8347564" y="2298700"/>
                  </a:lnTo>
                  <a:lnTo>
                    <a:pt x="8373666" y="2324100"/>
                  </a:lnTo>
                  <a:lnTo>
                    <a:pt x="8399475" y="2362200"/>
                  </a:lnTo>
                  <a:lnTo>
                    <a:pt x="8424989" y="2400300"/>
                  </a:lnTo>
                  <a:lnTo>
                    <a:pt x="8450205" y="2438400"/>
                  </a:lnTo>
                  <a:lnTo>
                    <a:pt x="8475124" y="2476500"/>
                  </a:lnTo>
                  <a:lnTo>
                    <a:pt x="8499742" y="2514600"/>
                  </a:lnTo>
                  <a:lnTo>
                    <a:pt x="8524058" y="2552700"/>
                  </a:lnTo>
                  <a:lnTo>
                    <a:pt x="8548071" y="2590800"/>
                  </a:lnTo>
                  <a:lnTo>
                    <a:pt x="8571778" y="2628900"/>
                  </a:lnTo>
                  <a:lnTo>
                    <a:pt x="8595178" y="2667000"/>
                  </a:lnTo>
                  <a:lnTo>
                    <a:pt x="8618270" y="2705100"/>
                  </a:lnTo>
                  <a:lnTo>
                    <a:pt x="8641051" y="2743200"/>
                  </a:lnTo>
                  <a:lnTo>
                    <a:pt x="8663520" y="2781300"/>
                  </a:lnTo>
                  <a:lnTo>
                    <a:pt x="8685675" y="2832100"/>
                  </a:lnTo>
                  <a:lnTo>
                    <a:pt x="8707515" y="2870200"/>
                  </a:lnTo>
                  <a:lnTo>
                    <a:pt x="8729037" y="2908300"/>
                  </a:lnTo>
                  <a:lnTo>
                    <a:pt x="8750240" y="2946400"/>
                  </a:lnTo>
                  <a:lnTo>
                    <a:pt x="8771123" y="2984500"/>
                  </a:lnTo>
                  <a:lnTo>
                    <a:pt x="8791684" y="3022600"/>
                  </a:lnTo>
                  <a:lnTo>
                    <a:pt x="8811920" y="3073400"/>
                  </a:lnTo>
                  <a:lnTo>
                    <a:pt x="8831830" y="3111500"/>
                  </a:lnTo>
                  <a:lnTo>
                    <a:pt x="8851414" y="3149600"/>
                  </a:lnTo>
                  <a:lnTo>
                    <a:pt x="8870668" y="3187700"/>
                  </a:lnTo>
                  <a:lnTo>
                    <a:pt x="8889591" y="3225800"/>
                  </a:lnTo>
                  <a:lnTo>
                    <a:pt x="8908181" y="3276600"/>
                  </a:lnTo>
                  <a:lnTo>
                    <a:pt x="8926437" y="3314700"/>
                  </a:lnTo>
                  <a:lnTo>
                    <a:pt x="8944358" y="3352800"/>
                  </a:lnTo>
                  <a:lnTo>
                    <a:pt x="8961940" y="3403600"/>
                  </a:lnTo>
                  <a:lnTo>
                    <a:pt x="8979184" y="3441700"/>
                  </a:lnTo>
                  <a:lnTo>
                    <a:pt x="8996086" y="3479800"/>
                  </a:lnTo>
                  <a:lnTo>
                    <a:pt x="9012645" y="3530600"/>
                  </a:lnTo>
                  <a:lnTo>
                    <a:pt x="9028860" y="3568700"/>
                  </a:lnTo>
                  <a:lnTo>
                    <a:pt x="9044729" y="3606800"/>
                  </a:lnTo>
                  <a:lnTo>
                    <a:pt x="9060249" y="3657600"/>
                  </a:lnTo>
                  <a:lnTo>
                    <a:pt x="9075421" y="3695700"/>
                  </a:lnTo>
                  <a:lnTo>
                    <a:pt x="9090241" y="3746500"/>
                  </a:lnTo>
                  <a:lnTo>
                    <a:pt x="9104707" y="3784600"/>
                  </a:lnTo>
                  <a:lnTo>
                    <a:pt x="9118820" y="3822700"/>
                  </a:lnTo>
                  <a:lnTo>
                    <a:pt x="9132575" y="3873500"/>
                  </a:lnTo>
                  <a:lnTo>
                    <a:pt x="9145973" y="3911600"/>
                  </a:lnTo>
                  <a:lnTo>
                    <a:pt x="9159011" y="3962400"/>
                  </a:lnTo>
                  <a:lnTo>
                    <a:pt x="9171687" y="4000500"/>
                  </a:lnTo>
                  <a:lnTo>
                    <a:pt x="9184000" y="4051300"/>
                  </a:lnTo>
                  <a:lnTo>
                    <a:pt x="9195948" y="4089400"/>
                  </a:lnTo>
                  <a:lnTo>
                    <a:pt x="9207530" y="4140200"/>
                  </a:lnTo>
                  <a:lnTo>
                    <a:pt x="9218743" y="4178300"/>
                  </a:lnTo>
                  <a:lnTo>
                    <a:pt x="9229586" y="4229100"/>
                  </a:lnTo>
                  <a:lnTo>
                    <a:pt x="9240058" y="4279900"/>
                  </a:lnTo>
                  <a:lnTo>
                    <a:pt x="9250156" y="4318000"/>
                  </a:lnTo>
                  <a:lnTo>
                    <a:pt x="9259879" y="4368800"/>
                  </a:lnTo>
                  <a:lnTo>
                    <a:pt x="9269225" y="4406900"/>
                  </a:lnTo>
                  <a:lnTo>
                    <a:pt x="9278192" y="4457700"/>
                  </a:lnTo>
                  <a:lnTo>
                    <a:pt x="9286779" y="4508500"/>
                  </a:lnTo>
                  <a:lnTo>
                    <a:pt x="9294985" y="4546600"/>
                  </a:lnTo>
                  <a:lnTo>
                    <a:pt x="9302806" y="4597400"/>
                  </a:lnTo>
                  <a:lnTo>
                    <a:pt x="9310242" y="4635500"/>
                  </a:lnTo>
                  <a:lnTo>
                    <a:pt x="9317292" y="4686300"/>
                  </a:lnTo>
                  <a:lnTo>
                    <a:pt x="9323952" y="4737100"/>
                  </a:lnTo>
                  <a:lnTo>
                    <a:pt x="9330222" y="4775200"/>
                  </a:lnTo>
                  <a:lnTo>
                    <a:pt x="9336100" y="4826000"/>
                  </a:lnTo>
                  <a:lnTo>
                    <a:pt x="9341584" y="4876800"/>
                  </a:lnTo>
                  <a:lnTo>
                    <a:pt x="9346672" y="4927600"/>
                  </a:lnTo>
                  <a:lnTo>
                    <a:pt x="9351363" y="4965700"/>
                  </a:lnTo>
                  <a:lnTo>
                    <a:pt x="9355655" y="5016500"/>
                  </a:lnTo>
                  <a:lnTo>
                    <a:pt x="9359546" y="5067300"/>
                  </a:lnTo>
                  <a:lnTo>
                    <a:pt x="9363035" y="5105400"/>
                  </a:lnTo>
                  <a:lnTo>
                    <a:pt x="9366120" y="5156200"/>
                  </a:lnTo>
                  <a:lnTo>
                    <a:pt x="9368799" y="5207000"/>
                  </a:lnTo>
                  <a:lnTo>
                    <a:pt x="9371071" y="5257800"/>
                  </a:lnTo>
                  <a:lnTo>
                    <a:pt x="9372933" y="5308600"/>
                  </a:lnTo>
                  <a:lnTo>
                    <a:pt x="9374385" y="5346700"/>
                  </a:lnTo>
                  <a:lnTo>
                    <a:pt x="9375424" y="5397500"/>
                  </a:lnTo>
                  <a:lnTo>
                    <a:pt x="9376048" y="5448300"/>
                  </a:lnTo>
                  <a:lnTo>
                    <a:pt x="9376275" y="5499100"/>
                  </a:lnTo>
                  <a:lnTo>
                    <a:pt x="9376048" y="5549900"/>
                  </a:lnTo>
                  <a:lnTo>
                    <a:pt x="9375424" y="5588000"/>
                  </a:lnTo>
                  <a:lnTo>
                    <a:pt x="9374385" y="5638800"/>
                  </a:lnTo>
                  <a:lnTo>
                    <a:pt x="9372933" y="5689600"/>
                  </a:lnTo>
                  <a:lnTo>
                    <a:pt x="9371071" y="5740400"/>
                  </a:lnTo>
                  <a:lnTo>
                    <a:pt x="9368799" y="5778500"/>
                  </a:lnTo>
                  <a:lnTo>
                    <a:pt x="9366120" y="5829300"/>
                  </a:lnTo>
                  <a:lnTo>
                    <a:pt x="9363035" y="5880100"/>
                  </a:lnTo>
                  <a:lnTo>
                    <a:pt x="9359546" y="5930900"/>
                  </a:lnTo>
                  <a:lnTo>
                    <a:pt x="9355655" y="5969000"/>
                  </a:lnTo>
                  <a:lnTo>
                    <a:pt x="9351363" y="6019800"/>
                  </a:lnTo>
                  <a:lnTo>
                    <a:pt x="9346672" y="6070600"/>
                  </a:lnTo>
                  <a:lnTo>
                    <a:pt x="9341584" y="6121400"/>
                  </a:lnTo>
                  <a:lnTo>
                    <a:pt x="9338647" y="6141801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14163"/>
              <a:ext cx="9245172" cy="567283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691353" y="4303805"/>
              <a:ext cx="1448435" cy="295275"/>
            </a:xfrm>
            <a:custGeom>
              <a:avLst/>
              <a:gdLst/>
              <a:ahLst/>
              <a:cxnLst/>
              <a:rect l="l" t="t" r="r" b="b"/>
              <a:pathLst>
                <a:path w="1448434" h="295275">
                  <a:moveTo>
                    <a:pt x="160899" y="120086"/>
                  </a:moveTo>
                  <a:lnTo>
                    <a:pt x="127288" y="116958"/>
                  </a:lnTo>
                  <a:lnTo>
                    <a:pt x="100750" y="108960"/>
                  </a:lnTo>
                  <a:lnTo>
                    <a:pt x="79588" y="98169"/>
                  </a:lnTo>
                  <a:lnTo>
                    <a:pt x="48821" y="77839"/>
                  </a:lnTo>
                  <a:lnTo>
                    <a:pt x="35411" y="70874"/>
                  </a:lnTo>
                  <a:lnTo>
                    <a:pt x="19822" y="66304"/>
                  </a:lnTo>
                  <a:lnTo>
                    <a:pt x="0" y="64662"/>
                  </a:lnTo>
                  <a:lnTo>
                    <a:pt x="0" y="0"/>
                  </a:lnTo>
                  <a:lnTo>
                    <a:pt x="33610" y="3127"/>
                  </a:lnTo>
                  <a:lnTo>
                    <a:pt x="60147" y="11125"/>
                  </a:lnTo>
                  <a:lnTo>
                    <a:pt x="81308" y="21915"/>
                  </a:lnTo>
                  <a:lnTo>
                    <a:pt x="112077" y="42246"/>
                  </a:lnTo>
                  <a:lnTo>
                    <a:pt x="125488" y="49212"/>
                  </a:lnTo>
                  <a:lnTo>
                    <a:pt x="141077" y="53782"/>
                  </a:lnTo>
                  <a:lnTo>
                    <a:pt x="160899" y="55424"/>
                  </a:lnTo>
                  <a:lnTo>
                    <a:pt x="1448118" y="55424"/>
                  </a:lnTo>
                  <a:lnTo>
                    <a:pt x="1448118" y="64662"/>
                  </a:lnTo>
                  <a:lnTo>
                    <a:pt x="321775" y="64662"/>
                  </a:lnTo>
                  <a:lnTo>
                    <a:pt x="301956" y="66304"/>
                  </a:lnTo>
                  <a:lnTo>
                    <a:pt x="286371" y="70874"/>
                  </a:lnTo>
                  <a:lnTo>
                    <a:pt x="272964" y="77839"/>
                  </a:lnTo>
                  <a:lnTo>
                    <a:pt x="242200" y="98169"/>
                  </a:lnTo>
                  <a:lnTo>
                    <a:pt x="221041" y="108960"/>
                  </a:lnTo>
                  <a:lnTo>
                    <a:pt x="194506" y="116958"/>
                  </a:lnTo>
                  <a:lnTo>
                    <a:pt x="160899" y="120086"/>
                  </a:lnTo>
                  <a:close/>
                </a:path>
                <a:path w="1448434" h="295275">
                  <a:moveTo>
                    <a:pt x="482652" y="55424"/>
                  </a:moveTo>
                  <a:lnTo>
                    <a:pt x="160899" y="55424"/>
                  </a:lnTo>
                  <a:lnTo>
                    <a:pt x="180718" y="53782"/>
                  </a:lnTo>
                  <a:lnTo>
                    <a:pt x="196304" y="49212"/>
                  </a:lnTo>
                  <a:lnTo>
                    <a:pt x="209711" y="42246"/>
                  </a:lnTo>
                  <a:lnTo>
                    <a:pt x="240477" y="21915"/>
                  </a:lnTo>
                  <a:lnTo>
                    <a:pt x="261637" y="11125"/>
                  </a:lnTo>
                  <a:lnTo>
                    <a:pt x="288171" y="3127"/>
                  </a:lnTo>
                  <a:lnTo>
                    <a:pt x="321775" y="0"/>
                  </a:lnTo>
                  <a:lnTo>
                    <a:pt x="355379" y="3127"/>
                  </a:lnTo>
                  <a:lnTo>
                    <a:pt x="381914" y="11125"/>
                  </a:lnTo>
                  <a:lnTo>
                    <a:pt x="403074" y="21915"/>
                  </a:lnTo>
                  <a:lnTo>
                    <a:pt x="433840" y="42246"/>
                  </a:lnTo>
                  <a:lnTo>
                    <a:pt x="447248" y="49212"/>
                  </a:lnTo>
                  <a:lnTo>
                    <a:pt x="462834" y="53782"/>
                  </a:lnTo>
                  <a:lnTo>
                    <a:pt x="482652" y="55424"/>
                  </a:lnTo>
                  <a:close/>
                </a:path>
                <a:path w="1448434" h="295275">
                  <a:moveTo>
                    <a:pt x="804457" y="55424"/>
                  </a:moveTo>
                  <a:lnTo>
                    <a:pt x="482652" y="55424"/>
                  </a:lnTo>
                  <a:lnTo>
                    <a:pt x="502476" y="53782"/>
                  </a:lnTo>
                  <a:lnTo>
                    <a:pt x="518066" y="49212"/>
                  </a:lnTo>
                  <a:lnTo>
                    <a:pt x="531476" y="42246"/>
                  </a:lnTo>
                  <a:lnTo>
                    <a:pt x="562246" y="21915"/>
                  </a:lnTo>
                  <a:lnTo>
                    <a:pt x="583407" y="11125"/>
                  </a:lnTo>
                  <a:lnTo>
                    <a:pt x="609944" y="3127"/>
                  </a:lnTo>
                  <a:lnTo>
                    <a:pt x="643554" y="0"/>
                  </a:lnTo>
                  <a:lnTo>
                    <a:pt x="677165" y="3127"/>
                  </a:lnTo>
                  <a:lnTo>
                    <a:pt x="703702" y="11125"/>
                  </a:lnTo>
                  <a:lnTo>
                    <a:pt x="724864" y="21915"/>
                  </a:lnTo>
                  <a:lnTo>
                    <a:pt x="755632" y="42246"/>
                  </a:lnTo>
                  <a:lnTo>
                    <a:pt x="769042" y="49212"/>
                  </a:lnTo>
                  <a:lnTo>
                    <a:pt x="784632" y="53782"/>
                  </a:lnTo>
                  <a:lnTo>
                    <a:pt x="804457" y="55424"/>
                  </a:lnTo>
                  <a:close/>
                </a:path>
                <a:path w="1448434" h="295275">
                  <a:moveTo>
                    <a:pt x="1126267" y="55424"/>
                  </a:moveTo>
                  <a:lnTo>
                    <a:pt x="804457" y="55424"/>
                  </a:lnTo>
                  <a:lnTo>
                    <a:pt x="824279" y="53782"/>
                  </a:lnTo>
                  <a:lnTo>
                    <a:pt x="839869" y="49212"/>
                  </a:lnTo>
                  <a:lnTo>
                    <a:pt x="853281" y="42246"/>
                  </a:lnTo>
                  <a:lnTo>
                    <a:pt x="884051" y="21915"/>
                  </a:lnTo>
                  <a:lnTo>
                    <a:pt x="905213" y="11125"/>
                  </a:lnTo>
                  <a:lnTo>
                    <a:pt x="931751" y="3127"/>
                  </a:lnTo>
                  <a:lnTo>
                    <a:pt x="965364" y="0"/>
                  </a:lnTo>
                  <a:lnTo>
                    <a:pt x="998971" y="3127"/>
                  </a:lnTo>
                  <a:lnTo>
                    <a:pt x="1025510" y="11125"/>
                  </a:lnTo>
                  <a:lnTo>
                    <a:pt x="1046673" y="21915"/>
                  </a:lnTo>
                  <a:lnTo>
                    <a:pt x="1077443" y="42246"/>
                  </a:lnTo>
                  <a:lnTo>
                    <a:pt x="1090853" y="49212"/>
                  </a:lnTo>
                  <a:lnTo>
                    <a:pt x="1106442" y="53782"/>
                  </a:lnTo>
                  <a:lnTo>
                    <a:pt x="1126267" y="55424"/>
                  </a:lnTo>
                  <a:close/>
                </a:path>
                <a:path w="1448434" h="295275">
                  <a:moveTo>
                    <a:pt x="1448118" y="55424"/>
                  </a:moveTo>
                  <a:lnTo>
                    <a:pt x="1126267" y="55424"/>
                  </a:lnTo>
                  <a:lnTo>
                    <a:pt x="1146095" y="53782"/>
                  </a:lnTo>
                  <a:lnTo>
                    <a:pt x="1161689" y="49212"/>
                  </a:lnTo>
                  <a:lnTo>
                    <a:pt x="1175104" y="42246"/>
                  </a:lnTo>
                  <a:lnTo>
                    <a:pt x="1205876" y="21915"/>
                  </a:lnTo>
                  <a:lnTo>
                    <a:pt x="1227040" y="11125"/>
                  </a:lnTo>
                  <a:lnTo>
                    <a:pt x="1253580" y="3127"/>
                  </a:lnTo>
                  <a:lnTo>
                    <a:pt x="1287192" y="0"/>
                  </a:lnTo>
                  <a:lnTo>
                    <a:pt x="1320806" y="3127"/>
                  </a:lnTo>
                  <a:lnTo>
                    <a:pt x="1347347" y="11125"/>
                  </a:lnTo>
                  <a:lnTo>
                    <a:pt x="1368511" y="21915"/>
                  </a:lnTo>
                  <a:lnTo>
                    <a:pt x="1399285" y="42246"/>
                  </a:lnTo>
                  <a:lnTo>
                    <a:pt x="1412697" y="49212"/>
                  </a:lnTo>
                  <a:lnTo>
                    <a:pt x="1428290" y="53782"/>
                  </a:lnTo>
                  <a:lnTo>
                    <a:pt x="1448118" y="55424"/>
                  </a:lnTo>
                  <a:close/>
                </a:path>
                <a:path w="1448434" h="295275">
                  <a:moveTo>
                    <a:pt x="482652" y="120086"/>
                  </a:moveTo>
                  <a:lnTo>
                    <a:pt x="449045" y="116958"/>
                  </a:lnTo>
                  <a:lnTo>
                    <a:pt x="422510" y="108960"/>
                  </a:lnTo>
                  <a:lnTo>
                    <a:pt x="401351" y="98169"/>
                  </a:lnTo>
                  <a:lnTo>
                    <a:pt x="370587" y="77839"/>
                  </a:lnTo>
                  <a:lnTo>
                    <a:pt x="357180" y="70874"/>
                  </a:lnTo>
                  <a:lnTo>
                    <a:pt x="341593" y="66304"/>
                  </a:lnTo>
                  <a:lnTo>
                    <a:pt x="321775" y="64662"/>
                  </a:lnTo>
                  <a:lnTo>
                    <a:pt x="643554" y="64662"/>
                  </a:lnTo>
                  <a:lnTo>
                    <a:pt x="623732" y="66304"/>
                  </a:lnTo>
                  <a:lnTo>
                    <a:pt x="608143" y="70874"/>
                  </a:lnTo>
                  <a:lnTo>
                    <a:pt x="594734" y="77839"/>
                  </a:lnTo>
                  <a:lnTo>
                    <a:pt x="563966" y="98169"/>
                  </a:lnTo>
                  <a:lnTo>
                    <a:pt x="542804" y="108960"/>
                  </a:lnTo>
                  <a:lnTo>
                    <a:pt x="516264" y="116958"/>
                  </a:lnTo>
                  <a:lnTo>
                    <a:pt x="482652" y="120086"/>
                  </a:lnTo>
                  <a:close/>
                </a:path>
                <a:path w="1448434" h="295275">
                  <a:moveTo>
                    <a:pt x="804457" y="120086"/>
                  </a:moveTo>
                  <a:lnTo>
                    <a:pt x="770844" y="116958"/>
                  </a:lnTo>
                  <a:lnTo>
                    <a:pt x="744305" y="108960"/>
                  </a:lnTo>
                  <a:lnTo>
                    <a:pt x="723144" y="98169"/>
                  </a:lnTo>
                  <a:lnTo>
                    <a:pt x="692377" y="77839"/>
                  </a:lnTo>
                  <a:lnTo>
                    <a:pt x="678966" y="70874"/>
                  </a:lnTo>
                  <a:lnTo>
                    <a:pt x="663377" y="66304"/>
                  </a:lnTo>
                  <a:lnTo>
                    <a:pt x="643554" y="64662"/>
                  </a:lnTo>
                  <a:lnTo>
                    <a:pt x="965364" y="64662"/>
                  </a:lnTo>
                  <a:lnTo>
                    <a:pt x="945539" y="66304"/>
                  </a:lnTo>
                  <a:lnTo>
                    <a:pt x="929949" y="70874"/>
                  </a:lnTo>
                  <a:lnTo>
                    <a:pt x="916539" y="77839"/>
                  </a:lnTo>
                  <a:lnTo>
                    <a:pt x="885771" y="98169"/>
                  </a:lnTo>
                  <a:lnTo>
                    <a:pt x="864609" y="108960"/>
                  </a:lnTo>
                  <a:lnTo>
                    <a:pt x="838069" y="116958"/>
                  </a:lnTo>
                  <a:lnTo>
                    <a:pt x="804457" y="120086"/>
                  </a:lnTo>
                  <a:close/>
                </a:path>
                <a:path w="1448434" h="295275">
                  <a:moveTo>
                    <a:pt x="1126267" y="120086"/>
                  </a:moveTo>
                  <a:lnTo>
                    <a:pt x="1092655" y="116958"/>
                  </a:lnTo>
                  <a:lnTo>
                    <a:pt x="1066116" y="108960"/>
                  </a:lnTo>
                  <a:lnTo>
                    <a:pt x="1044954" y="98169"/>
                  </a:lnTo>
                  <a:lnTo>
                    <a:pt x="1014185" y="77839"/>
                  </a:lnTo>
                  <a:lnTo>
                    <a:pt x="1000777" y="70874"/>
                  </a:lnTo>
                  <a:lnTo>
                    <a:pt x="985188" y="66304"/>
                  </a:lnTo>
                  <a:lnTo>
                    <a:pt x="965364" y="64662"/>
                  </a:lnTo>
                  <a:lnTo>
                    <a:pt x="1287192" y="64662"/>
                  </a:lnTo>
                  <a:lnTo>
                    <a:pt x="1267365" y="66304"/>
                  </a:lnTo>
                  <a:lnTo>
                    <a:pt x="1251773" y="70874"/>
                  </a:lnTo>
                  <a:lnTo>
                    <a:pt x="1238360" y="77839"/>
                  </a:lnTo>
                  <a:lnTo>
                    <a:pt x="1207588" y="98169"/>
                  </a:lnTo>
                  <a:lnTo>
                    <a:pt x="1186423" y="108960"/>
                  </a:lnTo>
                  <a:lnTo>
                    <a:pt x="1159882" y="116958"/>
                  </a:lnTo>
                  <a:lnTo>
                    <a:pt x="1126267" y="120086"/>
                  </a:lnTo>
                  <a:close/>
                </a:path>
                <a:path w="1448434" h="295275">
                  <a:moveTo>
                    <a:pt x="1448118" y="120086"/>
                  </a:moveTo>
                  <a:lnTo>
                    <a:pt x="1414505" y="116958"/>
                  </a:lnTo>
                  <a:lnTo>
                    <a:pt x="1387964" y="108960"/>
                  </a:lnTo>
                  <a:lnTo>
                    <a:pt x="1366799" y="98169"/>
                  </a:lnTo>
                  <a:lnTo>
                    <a:pt x="1336029" y="77839"/>
                  </a:lnTo>
                  <a:lnTo>
                    <a:pt x="1322616" y="70874"/>
                  </a:lnTo>
                  <a:lnTo>
                    <a:pt x="1307022" y="66304"/>
                  </a:lnTo>
                  <a:lnTo>
                    <a:pt x="1287192" y="64662"/>
                  </a:lnTo>
                  <a:lnTo>
                    <a:pt x="1448118" y="64662"/>
                  </a:lnTo>
                  <a:lnTo>
                    <a:pt x="1448118" y="120086"/>
                  </a:lnTo>
                  <a:close/>
                </a:path>
                <a:path w="1448434" h="295275">
                  <a:moveTo>
                    <a:pt x="197590" y="295274"/>
                  </a:moveTo>
                  <a:lnTo>
                    <a:pt x="124204" y="295274"/>
                  </a:lnTo>
                  <a:lnTo>
                    <a:pt x="100750" y="288205"/>
                  </a:lnTo>
                  <a:lnTo>
                    <a:pt x="79588" y="277415"/>
                  </a:lnTo>
                  <a:lnTo>
                    <a:pt x="48821" y="257085"/>
                  </a:lnTo>
                  <a:lnTo>
                    <a:pt x="35411" y="250120"/>
                  </a:lnTo>
                  <a:lnTo>
                    <a:pt x="19822" y="245549"/>
                  </a:lnTo>
                  <a:lnTo>
                    <a:pt x="0" y="243907"/>
                  </a:lnTo>
                  <a:lnTo>
                    <a:pt x="0" y="179245"/>
                  </a:lnTo>
                  <a:lnTo>
                    <a:pt x="33610" y="182373"/>
                  </a:lnTo>
                  <a:lnTo>
                    <a:pt x="60147" y="190371"/>
                  </a:lnTo>
                  <a:lnTo>
                    <a:pt x="81308" y="201161"/>
                  </a:lnTo>
                  <a:lnTo>
                    <a:pt x="112077" y="221492"/>
                  </a:lnTo>
                  <a:lnTo>
                    <a:pt x="125488" y="228458"/>
                  </a:lnTo>
                  <a:lnTo>
                    <a:pt x="141076" y="233028"/>
                  </a:lnTo>
                  <a:lnTo>
                    <a:pt x="160899" y="234670"/>
                  </a:lnTo>
                  <a:lnTo>
                    <a:pt x="1448118" y="234670"/>
                  </a:lnTo>
                  <a:lnTo>
                    <a:pt x="1448118" y="243907"/>
                  </a:lnTo>
                  <a:lnTo>
                    <a:pt x="321774" y="243907"/>
                  </a:lnTo>
                  <a:lnTo>
                    <a:pt x="301956" y="245549"/>
                  </a:lnTo>
                  <a:lnTo>
                    <a:pt x="286370" y="250120"/>
                  </a:lnTo>
                  <a:lnTo>
                    <a:pt x="272963" y="257085"/>
                  </a:lnTo>
                  <a:lnTo>
                    <a:pt x="242200" y="277415"/>
                  </a:lnTo>
                  <a:lnTo>
                    <a:pt x="221041" y="288205"/>
                  </a:lnTo>
                  <a:lnTo>
                    <a:pt x="197590" y="295274"/>
                  </a:lnTo>
                  <a:close/>
                </a:path>
                <a:path w="1448434" h="295275">
                  <a:moveTo>
                    <a:pt x="482652" y="234670"/>
                  </a:moveTo>
                  <a:lnTo>
                    <a:pt x="160899" y="234670"/>
                  </a:lnTo>
                  <a:lnTo>
                    <a:pt x="180718" y="233028"/>
                  </a:lnTo>
                  <a:lnTo>
                    <a:pt x="196304" y="228458"/>
                  </a:lnTo>
                  <a:lnTo>
                    <a:pt x="209711" y="221492"/>
                  </a:lnTo>
                  <a:lnTo>
                    <a:pt x="240477" y="201161"/>
                  </a:lnTo>
                  <a:lnTo>
                    <a:pt x="261636" y="190371"/>
                  </a:lnTo>
                  <a:lnTo>
                    <a:pt x="288171" y="182373"/>
                  </a:lnTo>
                  <a:lnTo>
                    <a:pt x="321774" y="179245"/>
                  </a:lnTo>
                  <a:lnTo>
                    <a:pt x="355378" y="182373"/>
                  </a:lnTo>
                  <a:lnTo>
                    <a:pt x="381914" y="190371"/>
                  </a:lnTo>
                  <a:lnTo>
                    <a:pt x="403074" y="201161"/>
                  </a:lnTo>
                  <a:lnTo>
                    <a:pt x="433840" y="221492"/>
                  </a:lnTo>
                  <a:lnTo>
                    <a:pt x="447249" y="228458"/>
                  </a:lnTo>
                  <a:lnTo>
                    <a:pt x="462834" y="233028"/>
                  </a:lnTo>
                  <a:lnTo>
                    <a:pt x="482652" y="234670"/>
                  </a:lnTo>
                  <a:close/>
                </a:path>
                <a:path w="1448434" h="295275">
                  <a:moveTo>
                    <a:pt x="804457" y="234670"/>
                  </a:moveTo>
                  <a:lnTo>
                    <a:pt x="482652" y="234670"/>
                  </a:lnTo>
                  <a:lnTo>
                    <a:pt x="502476" y="233028"/>
                  </a:lnTo>
                  <a:lnTo>
                    <a:pt x="518066" y="228458"/>
                  </a:lnTo>
                  <a:lnTo>
                    <a:pt x="531476" y="221492"/>
                  </a:lnTo>
                  <a:lnTo>
                    <a:pt x="562244" y="201161"/>
                  </a:lnTo>
                  <a:lnTo>
                    <a:pt x="583405" y="190371"/>
                  </a:lnTo>
                  <a:lnTo>
                    <a:pt x="609943" y="182373"/>
                  </a:lnTo>
                  <a:lnTo>
                    <a:pt x="643554" y="179245"/>
                  </a:lnTo>
                  <a:lnTo>
                    <a:pt x="677165" y="182373"/>
                  </a:lnTo>
                  <a:lnTo>
                    <a:pt x="703702" y="190371"/>
                  </a:lnTo>
                  <a:lnTo>
                    <a:pt x="724862" y="201161"/>
                  </a:lnTo>
                  <a:lnTo>
                    <a:pt x="755629" y="221492"/>
                  </a:lnTo>
                  <a:lnTo>
                    <a:pt x="769039" y="228458"/>
                  </a:lnTo>
                  <a:lnTo>
                    <a:pt x="784630" y="233028"/>
                  </a:lnTo>
                  <a:lnTo>
                    <a:pt x="804457" y="234670"/>
                  </a:lnTo>
                  <a:close/>
                </a:path>
                <a:path w="1448434" h="295275">
                  <a:moveTo>
                    <a:pt x="1126262" y="234670"/>
                  </a:moveTo>
                  <a:lnTo>
                    <a:pt x="804457" y="234670"/>
                  </a:lnTo>
                  <a:lnTo>
                    <a:pt x="824279" y="233028"/>
                  </a:lnTo>
                  <a:lnTo>
                    <a:pt x="839869" y="228458"/>
                  </a:lnTo>
                  <a:lnTo>
                    <a:pt x="853281" y="221492"/>
                  </a:lnTo>
                  <a:lnTo>
                    <a:pt x="884052" y="201161"/>
                  </a:lnTo>
                  <a:lnTo>
                    <a:pt x="905213" y="190371"/>
                  </a:lnTo>
                  <a:lnTo>
                    <a:pt x="931750" y="182373"/>
                  </a:lnTo>
                  <a:lnTo>
                    <a:pt x="965359" y="179245"/>
                  </a:lnTo>
                  <a:lnTo>
                    <a:pt x="998969" y="182373"/>
                  </a:lnTo>
                  <a:lnTo>
                    <a:pt x="1025508" y="190371"/>
                  </a:lnTo>
                  <a:lnTo>
                    <a:pt x="1046671" y="201161"/>
                  </a:lnTo>
                  <a:lnTo>
                    <a:pt x="1077443" y="221492"/>
                  </a:lnTo>
                  <a:lnTo>
                    <a:pt x="1090852" y="228458"/>
                  </a:lnTo>
                  <a:lnTo>
                    <a:pt x="1106440" y="233028"/>
                  </a:lnTo>
                  <a:lnTo>
                    <a:pt x="1126262" y="234670"/>
                  </a:lnTo>
                  <a:close/>
                </a:path>
                <a:path w="1448434" h="295275">
                  <a:moveTo>
                    <a:pt x="1448118" y="234670"/>
                  </a:moveTo>
                  <a:lnTo>
                    <a:pt x="1126262" y="234670"/>
                  </a:lnTo>
                  <a:lnTo>
                    <a:pt x="1146093" y="233028"/>
                  </a:lnTo>
                  <a:lnTo>
                    <a:pt x="1161689" y="228458"/>
                  </a:lnTo>
                  <a:lnTo>
                    <a:pt x="1175104" y="221492"/>
                  </a:lnTo>
                  <a:lnTo>
                    <a:pt x="1205876" y="201161"/>
                  </a:lnTo>
                  <a:lnTo>
                    <a:pt x="1227039" y="190371"/>
                  </a:lnTo>
                  <a:lnTo>
                    <a:pt x="1253579" y="182373"/>
                  </a:lnTo>
                  <a:lnTo>
                    <a:pt x="1287192" y="179245"/>
                  </a:lnTo>
                  <a:lnTo>
                    <a:pt x="1320806" y="182373"/>
                  </a:lnTo>
                  <a:lnTo>
                    <a:pt x="1347347" y="190371"/>
                  </a:lnTo>
                  <a:lnTo>
                    <a:pt x="1368511" y="201161"/>
                  </a:lnTo>
                  <a:lnTo>
                    <a:pt x="1399283" y="221492"/>
                  </a:lnTo>
                  <a:lnTo>
                    <a:pt x="1412696" y="228458"/>
                  </a:lnTo>
                  <a:lnTo>
                    <a:pt x="1428289" y="233028"/>
                  </a:lnTo>
                  <a:lnTo>
                    <a:pt x="1448118" y="234670"/>
                  </a:lnTo>
                  <a:close/>
                </a:path>
                <a:path w="1448434" h="295275">
                  <a:moveTo>
                    <a:pt x="519348" y="295274"/>
                  </a:moveTo>
                  <a:lnTo>
                    <a:pt x="445961" y="295274"/>
                  </a:lnTo>
                  <a:lnTo>
                    <a:pt x="422510" y="288205"/>
                  </a:lnTo>
                  <a:lnTo>
                    <a:pt x="401351" y="277415"/>
                  </a:lnTo>
                  <a:lnTo>
                    <a:pt x="370586" y="257085"/>
                  </a:lnTo>
                  <a:lnTo>
                    <a:pt x="357178" y="250120"/>
                  </a:lnTo>
                  <a:lnTo>
                    <a:pt x="341592" y="245549"/>
                  </a:lnTo>
                  <a:lnTo>
                    <a:pt x="321774" y="243907"/>
                  </a:lnTo>
                  <a:lnTo>
                    <a:pt x="643554" y="243907"/>
                  </a:lnTo>
                  <a:lnTo>
                    <a:pt x="623732" y="245549"/>
                  </a:lnTo>
                  <a:lnTo>
                    <a:pt x="608143" y="250120"/>
                  </a:lnTo>
                  <a:lnTo>
                    <a:pt x="594734" y="257085"/>
                  </a:lnTo>
                  <a:lnTo>
                    <a:pt x="563964" y="277415"/>
                  </a:lnTo>
                  <a:lnTo>
                    <a:pt x="542801" y="288205"/>
                  </a:lnTo>
                  <a:lnTo>
                    <a:pt x="519348" y="295274"/>
                  </a:lnTo>
                  <a:close/>
                </a:path>
                <a:path w="1448434" h="295275">
                  <a:moveTo>
                    <a:pt x="841156" y="295274"/>
                  </a:moveTo>
                  <a:lnTo>
                    <a:pt x="767759" y="295274"/>
                  </a:lnTo>
                  <a:lnTo>
                    <a:pt x="744305" y="288205"/>
                  </a:lnTo>
                  <a:lnTo>
                    <a:pt x="723144" y="277415"/>
                  </a:lnTo>
                  <a:lnTo>
                    <a:pt x="692376" y="257085"/>
                  </a:lnTo>
                  <a:lnTo>
                    <a:pt x="678965" y="250120"/>
                  </a:lnTo>
                  <a:lnTo>
                    <a:pt x="663376" y="245549"/>
                  </a:lnTo>
                  <a:lnTo>
                    <a:pt x="643554" y="243907"/>
                  </a:lnTo>
                  <a:lnTo>
                    <a:pt x="965364" y="243907"/>
                  </a:lnTo>
                  <a:lnTo>
                    <a:pt x="945539" y="245549"/>
                  </a:lnTo>
                  <a:lnTo>
                    <a:pt x="929949" y="250120"/>
                  </a:lnTo>
                  <a:lnTo>
                    <a:pt x="916539" y="257085"/>
                  </a:lnTo>
                  <a:lnTo>
                    <a:pt x="885772" y="277415"/>
                  </a:lnTo>
                  <a:lnTo>
                    <a:pt x="864610" y="288205"/>
                  </a:lnTo>
                  <a:lnTo>
                    <a:pt x="841156" y="295274"/>
                  </a:lnTo>
                  <a:close/>
                </a:path>
                <a:path w="1448434" h="295275">
                  <a:moveTo>
                    <a:pt x="1162967" y="295274"/>
                  </a:moveTo>
                  <a:lnTo>
                    <a:pt x="1089570" y="295274"/>
                  </a:lnTo>
                  <a:lnTo>
                    <a:pt x="1066116" y="288205"/>
                  </a:lnTo>
                  <a:lnTo>
                    <a:pt x="1044954" y="277415"/>
                  </a:lnTo>
                  <a:lnTo>
                    <a:pt x="1014185" y="257085"/>
                  </a:lnTo>
                  <a:lnTo>
                    <a:pt x="1000777" y="250120"/>
                  </a:lnTo>
                  <a:lnTo>
                    <a:pt x="985188" y="245549"/>
                  </a:lnTo>
                  <a:lnTo>
                    <a:pt x="965364" y="243907"/>
                  </a:lnTo>
                  <a:lnTo>
                    <a:pt x="1287192" y="243907"/>
                  </a:lnTo>
                  <a:lnTo>
                    <a:pt x="1267365" y="245549"/>
                  </a:lnTo>
                  <a:lnTo>
                    <a:pt x="1251773" y="250120"/>
                  </a:lnTo>
                  <a:lnTo>
                    <a:pt x="1238360" y="257085"/>
                  </a:lnTo>
                  <a:lnTo>
                    <a:pt x="1207589" y="277415"/>
                  </a:lnTo>
                  <a:lnTo>
                    <a:pt x="1186424" y="288205"/>
                  </a:lnTo>
                  <a:lnTo>
                    <a:pt x="1162967" y="295274"/>
                  </a:lnTo>
                  <a:close/>
                </a:path>
                <a:path w="1448434" h="295275">
                  <a:moveTo>
                    <a:pt x="1448118" y="295274"/>
                  </a:moveTo>
                  <a:lnTo>
                    <a:pt x="1411420" y="295274"/>
                  </a:lnTo>
                  <a:lnTo>
                    <a:pt x="1387964" y="288205"/>
                  </a:lnTo>
                  <a:lnTo>
                    <a:pt x="1366799" y="277415"/>
                  </a:lnTo>
                  <a:lnTo>
                    <a:pt x="1336029" y="257085"/>
                  </a:lnTo>
                  <a:lnTo>
                    <a:pt x="1322616" y="250120"/>
                  </a:lnTo>
                  <a:lnTo>
                    <a:pt x="1307022" y="245549"/>
                  </a:lnTo>
                  <a:lnTo>
                    <a:pt x="1287192" y="243907"/>
                  </a:lnTo>
                  <a:lnTo>
                    <a:pt x="1448118" y="243907"/>
                  </a:lnTo>
                  <a:lnTo>
                    <a:pt x="1448118" y="295274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033378" y="2683821"/>
            <a:ext cx="1448435" cy="295275"/>
          </a:xfrm>
          <a:custGeom>
            <a:avLst/>
            <a:gdLst/>
            <a:ahLst/>
            <a:cxnLst/>
            <a:rect l="l" t="t" r="r" b="b"/>
            <a:pathLst>
              <a:path w="1448435" h="295275">
                <a:moveTo>
                  <a:pt x="160899" y="120086"/>
                </a:moveTo>
                <a:lnTo>
                  <a:pt x="127288" y="116958"/>
                </a:lnTo>
                <a:lnTo>
                  <a:pt x="100750" y="108960"/>
                </a:lnTo>
                <a:lnTo>
                  <a:pt x="79588" y="98169"/>
                </a:lnTo>
                <a:lnTo>
                  <a:pt x="48821" y="77839"/>
                </a:lnTo>
                <a:lnTo>
                  <a:pt x="35411" y="70874"/>
                </a:lnTo>
                <a:lnTo>
                  <a:pt x="19822" y="66304"/>
                </a:lnTo>
                <a:lnTo>
                  <a:pt x="0" y="64662"/>
                </a:lnTo>
                <a:lnTo>
                  <a:pt x="0" y="0"/>
                </a:lnTo>
                <a:lnTo>
                  <a:pt x="33610" y="3127"/>
                </a:lnTo>
                <a:lnTo>
                  <a:pt x="60147" y="11125"/>
                </a:lnTo>
                <a:lnTo>
                  <a:pt x="81308" y="21915"/>
                </a:lnTo>
                <a:lnTo>
                  <a:pt x="112077" y="42246"/>
                </a:lnTo>
                <a:lnTo>
                  <a:pt x="125488" y="49212"/>
                </a:lnTo>
                <a:lnTo>
                  <a:pt x="141077" y="53782"/>
                </a:lnTo>
                <a:lnTo>
                  <a:pt x="160899" y="55424"/>
                </a:lnTo>
                <a:lnTo>
                  <a:pt x="1448118" y="55424"/>
                </a:lnTo>
                <a:lnTo>
                  <a:pt x="1448118" y="64662"/>
                </a:lnTo>
                <a:lnTo>
                  <a:pt x="321775" y="64662"/>
                </a:lnTo>
                <a:lnTo>
                  <a:pt x="301956" y="66304"/>
                </a:lnTo>
                <a:lnTo>
                  <a:pt x="286371" y="70874"/>
                </a:lnTo>
                <a:lnTo>
                  <a:pt x="272964" y="77839"/>
                </a:lnTo>
                <a:lnTo>
                  <a:pt x="242200" y="98169"/>
                </a:lnTo>
                <a:lnTo>
                  <a:pt x="221041" y="108960"/>
                </a:lnTo>
                <a:lnTo>
                  <a:pt x="194506" y="116958"/>
                </a:lnTo>
                <a:lnTo>
                  <a:pt x="160899" y="120086"/>
                </a:lnTo>
                <a:close/>
              </a:path>
              <a:path w="1448435" h="295275">
                <a:moveTo>
                  <a:pt x="482652" y="55424"/>
                </a:moveTo>
                <a:lnTo>
                  <a:pt x="160899" y="55424"/>
                </a:lnTo>
                <a:lnTo>
                  <a:pt x="180718" y="53782"/>
                </a:lnTo>
                <a:lnTo>
                  <a:pt x="196304" y="49212"/>
                </a:lnTo>
                <a:lnTo>
                  <a:pt x="209711" y="42246"/>
                </a:lnTo>
                <a:lnTo>
                  <a:pt x="240477" y="21915"/>
                </a:lnTo>
                <a:lnTo>
                  <a:pt x="261637" y="11125"/>
                </a:lnTo>
                <a:lnTo>
                  <a:pt x="288171" y="3127"/>
                </a:lnTo>
                <a:lnTo>
                  <a:pt x="321775" y="0"/>
                </a:lnTo>
                <a:lnTo>
                  <a:pt x="355379" y="3127"/>
                </a:lnTo>
                <a:lnTo>
                  <a:pt x="381914" y="11125"/>
                </a:lnTo>
                <a:lnTo>
                  <a:pt x="403074" y="21915"/>
                </a:lnTo>
                <a:lnTo>
                  <a:pt x="433840" y="42246"/>
                </a:lnTo>
                <a:lnTo>
                  <a:pt x="447248" y="49212"/>
                </a:lnTo>
                <a:lnTo>
                  <a:pt x="462834" y="53782"/>
                </a:lnTo>
                <a:lnTo>
                  <a:pt x="482652" y="55424"/>
                </a:lnTo>
                <a:close/>
              </a:path>
              <a:path w="1448435" h="295275">
                <a:moveTo>
                  <a:pt x="804457" y="55424"/>
                </a:moveTo>
                <a:lnTo>
                  <a:pt x="482652" y="55424"/>
                </a:lnTo>
                <a:lnTo>
                  <a:pt x="502476" y="53782"/>
                </a:lnTo>
                <a:lnTo>
                  <a:pt x="518066" y="49212"/>
                </a:lnTo>
                <a:lnTo>
                  <a:pt x="531476" y="42246"/>
                </a:lnTo>
                <a:lnTo>
                  <a:pt x="562246" y="21915"/>
                </a:lnTo>
                <a:lnTo>
                  <a:pt x="583407" y="11125"/>
                </a:lnTo>
                <a:lnTo>
                  <a:pt x="609944" y="3127"/>
                </a:lnTo>
                <a:lnTo>
                  <a:pt x="643554" y="0"/>
                </a:lnTo>
                <a:lnTo>
                  <a:pt x="677165" y="3127"/>
                </a:lnTo>
                <a:lnTo>
                  <a:pt x="703702" y="11125"/>
                </a:lnTo>
                <a:lnTo>
                  <a:pt x="724864" y="21915"/>
                </a:lnTo>
                <a:lnTo>
                  <a:pt x="755632" y="42246"/>
                </a:lnTo>
                <a:lnTo>
                  <a:pt x="769042" y="49212"/>
                </a:lnTo>
                <a:lnTo>
                  <a:pt x="784632" y="53782"/>
                </a:lnTo>
                <a:lnTo>
                  <a:pt x="804457" y="55424"/>
                </a:lnTo>
                <a:close/>
              </a:path>
              <a:path w="1448435" h="295275">
                <a:moveTo>
                  <a:pt x="1126267" y="55424"/>
                </a:moveTo>
                <a:lnTo>
                  <a:pt x="804457" y="55424"/>
                </a:lnTo>
                <a:lnTo>
                  <a:pt x="824279" y="53782"/>
                </a:lnTo>
                <a:lnTo>
                  <a:pt x="839869" y="49212"/>
                </a:lnTo>
                <a:lnTo>
                  <a:pt x="853281" y="42246"/>
                </a:lnTo>
                <a:lnTo>
                  <a:pt x="884051" y="21915"/>
                </a:lnTo>
                <a:lnTo>
                  <a:pt x="905213" y="11125"/>
                </a:lnTo>
                <a:lnTo>
                  <a:pt x="931751" y="3127"/>
                </a:lnTo>
                <a:lnTo>
                  <a:pt x="965364" y="0"/>
                </a:lnTo>
                <a:lnTo>
                  <a:pt x="998971" y="3127"/>
                </a:lnTo>
                <a:lnTo>
                  <a:pt x="1025510" y="11125"/>
                </a:lnTo>
                <a:lnTo>
                  <a:pt x="1046673" y="21915"/>
                </a:lnTo>
                <a:lnTo>
                  <a:pt x="1077443" y="42246"/>
                </a:lnTo>
                <a:lnTo>
                  <a:pt x="1090853" y="49212"/>
                </a:lnTo>
                <a:lnTo>
                  <a:pt x="1106442" y="53782"/>
                </a:lnTo>
                <a:lnTo>
                  <a:pt x="1126267" y="55424"/>
                </a:lnTo>
                <a:close/>
              </a:path>
              <a:path w="1448435" h="295275">
                <a:moveTo>
                  <a:pt x="1448118" y="55424"/>
                </a:moveTo>
                <a:lnTo>
                  <a:pt x="1126267" y="55424"/>
                </a:lnTo>
                <a:lnTo>
                  <a:pt x="1146095" y="53782"/>
                </a:lnTo>
                <a:lnTo>
                  <a:pt x="1161689" y="49212"/>
                </a:lnTo>
                <a:lnTo>
                  <a:pt x="1175104" y="42246"/>
                </a:lnTo>
                <a:lnTo>
                  <a:pt x="1205876" y="21915"/>
                </a:lnTo>
                <a:lnTo>
                  <a:pt x="1227040" y="11125"/>
                </a:lnTo>
                <a:lnTo>
                  <a:pt x="1253580" y="3127"/>
                </a:lnTo>
                <a:lnTo>
                  <a:pt x="1287192" y="0"/>
                </a:lnTo>
                <a:lnTo>
                  <a:pt x="1320806" y="3127"/>
                </a:lnTo>
                <a:lnTo>
                  <a:pt x="1347347" y="11125"/>
                </a:lnTo>
                <a:lnTo>
                  <a:pt x="1368511" y="21915"/>
                </a:lnTo>
                <a:lnTo>
                  <a:pt x="1399285" y="42246"/>
                </a:lnTo>
                <a:lnTo>
                  <a:pt x="1412697" y="49212"/>
                </a:lnTo>
                <a:lnTo>
                  <a:pt x="1428290" y="53782"/>
                </a:lnTo>
                <a:lnTo>
                  <a:pt x="1448118" y="55424"/>
                </a:lnTo>
                <a:close/>
              </a:path>
              <a:path w="1448435" h="295275">
                <a:moveTo>
                  <a:pt x="482652" y="120086"/>
                </a:moveTo>
                <a:lnTo>
                  <a:pt x="449045" y="116958"/>
                </a:lnTo>
                <a:lnTo>
                  <a:pt x="422510" y="108960"/>
                </a:lnTo>
                <a:lnTo>
                  <a:pt x="401351" y="98169"/>
                </a:lnTo>
                <a:lnTo>
                  <a:pt x="370587" y="77839"/>
                </a:lnTo>
                <a:lnTo>
                  <a:pt x="357180" y="70874"/>
                </a:lnTo>
                <a:lnTo>
                  <a:pt x="341593" y="66304"/>
                </a:lnTo>
                <a:lnTo>
                  <a:pt x="321775" y="64662"/>
                </a:lnTo>
                <a:lnTo>
                  <a:pt x="643554" y="64662"/>
                </a:lnTo>
                <a:lnTo>
                  <a:pt x="623732" y="66304"/>
                </a:lnTo>
                <a:lnTo>
                  <a:pt x="608143" y="70874"/>
                </a:lnTo>
                <a:lnTo>
                  <a:pt x="594734" y="77839"/>
                </a:lnTo>
                <a:lnTo>
                  <a:pt x="563966" y="98169"/>
                </a:lnTo>
                <a:lnTo>
                  <a:pt x="542804" y="108960"/>
                </a:lnTo>
                <a:lnTo>
                  <a:pt x="516264" y="116958"/>
                </a:lnTo>
                <a:lnTo>
                  <a:pt x="482652" y="120086"/>
                </a:lnTo>
                <a:close/>
              </a:path>
              <a:path w="1448435" h="295275">
                <a:moveTo>
                  <a:pt x="804457" y="120086"/>
                </a:moveTo>
                <a:lnTo>
                  <a:pt x="770844" y="116958"/>
                </a:lnTo>
                <a:lnTo>
                  <a:pt x="744305" y="108960"/>
                </a:lnTo>
                <a:lnTo>
                  <a:pt x="723144" y="98169"/>
                </a:lnTo>
                <a:lnTo>
                  <a:pt x="692377" y="77839"/>
                </a:lnTo>
                <a:lnTo>
                  <a:pt x="678966" y="70874"/>
                </a:lnTo>
                <a:lnTo>
                  <a:pt x="663377" y="66304"/>
                </a:lnTo>
                <a:lnTo>
                  <a:pt x="643554" y="64662"/>
                </a:lnTo>
                <a:lnTo>
                  <a:pt x="965364" y="64662"/>
                </a:lnTo>
                <a:lnTo>
                  <a:pt x="945539" y="66304"/>
                </a:lnTo>
                <a:lnTo>
                  <a:pt x="929949" y="70874"/>
                </a:lnTo>
                <a:lnTo>
                  <a:pt x="916539" y="77839"/>
                </a:lnTo>
                <a:lnTo>
                  <a:pt x="885771" y="98169"/>
                </a:lnTo>
                <a:lnTo>
                  <a:pt x="864609" y="108960"/>
                </a:lnTo>
                <a:lnTo>
                  <a:pt x="838069" y="116958"/>
                </a:lnTo>
                <a:lnTo>
                  <a:pt x="804457" y="120086"/>
                </a:lnTo>
                <a:close/>
              </a:path>
              <a:path w="1448435" h="295275">
                <a:moveTo>
                  <a:pt x="1126267" y="120086"/>
                </a:moveTo>
                <a:lnTo>
                  <a:pt x="1092655" y="116958"/>
                </a:lnTo>
                <a:lnTo>
                  <a:pt x="1066116" y="108960"/>
                </a:lnTo>
                <a:lnTo>
                  <a:pt x="1044954" y="98169"/>
                </a:lnTo>
                <a:lnTo>
                  <a:pt x="1014185" y="77839"/>
                </a:lnTo>
                <a:lnTo>
                  <a:pt x="1000777" y="70874"/>
                </a:lnTo>
                <a:lnTo>
                  <a:pt x="985188" y="66304"/>
                </a:lnTo>
                <a:lnTo>
                  <a:pt x="965364" y="64662"/>
                </a:lnTo>
                <a:lnTo>
                  <a:pt x="1287192" y="64662"/>
                </a:lnTo>
                <a:lnTo>
                  <a:pt x="1267365" y="66304"/>
                </a:lnTo>
                <a:lnTo>
                  <a:pt x="1251773" y="70874"/>
                </a:lnTo>
                <a:lnTo>
                  <a:pt x="1238360" y="77839"/>
                </a:lnTo>
                <a:lnTo>
                  <a:pt x="1207588" y="98169"/>
                </a:lnTo>
                <a:lnTo>
                  <a:pt x="1186423" y="108960"/>
                </a:lnTo>
                <a:lnTo>
                  <a:pt x="1159882" y="116958"/>
                </a:lnTo>
                <a:lnTo>
                  <a:pt x="1126267" y="120086"/>
                </a:lnTo>
                <a:close/>
              </a:path>
              <a:path w="1448435" h="295275">
                <a:moveTo>
                  <a:pt x="1448118" y="120086"/>
                </a:moveTo>
                <a:lnTo>
                  <a:pt x="1414505" y="116958"/>
                </a:lnTo>
                <a:lnTo>
                  <a:pt x="1387964" y="108960"/>
                </a:lnTo>
                <a:lnTo>
                  <a:pt x="1366799" y="98169"/>
                </a:lnTo>
                <a:lnTo>
                  <a:pt x="1336029" y="77839"/>
                </a:lnTo>
                <a:lnTo>
                  <a:pt x="1322616" y="70874"/>
                </a:lnTo>
                <a:lnTo>
                  <a:pt x="1307022" y="66304"/>
                </a:lnTo>
                <a:lnTo>
                  <a:pt x="1287192" y="64662"/>
                </a:lnTo>
                <a:lnTo>
                  <a:pt x="1448118" y="64662"/>
                </a:lnTo>
                <a:lnTo>
                  <a:pt x="1448118" y="120086"/>
                </a:lnTo>
                <a:close/>
              </a:path>
              <a:path w="1448435" h="295275">
                <a:moveTo>
                  <a:pt x="197590" y="295274"/>
                </a:moveTo>
                <a:lnTo>
                  <a:pt x="124204" y="295274"/>
                </a:lnTo>
                <a:lnTo>
                  <a:pt x="100750" y="288205"/>
                </a:lnTo>
                <a:lnTo>
                  <a:pt x="79588" y="277415"/>
                </a:lnTo>
                <a:lnTo>
                  <a:pt x="48821" y="257085"/>
                </a:lnTo>
                <a:lnTo>
                  <a:pt x="35411" y="250120"/>
                </a:lnTo>
                <a:lnTo>
                  <a:pt x="19822" y="245549"/>
                </a:lnTo>
                <a:lnTo>
                  <a:pt x="0" y="243907"/>
                </a:lnTo>
                <a:lnTo>
                  <a:pt x="0" y="179245"/>
                </a:lnTo>
                <a:lnTo>
                  <a:pt x="33610" y="182373"/>
                </a:lnTo>
                <a:lnTo>
                  <a:pt x="60147" y="190371"/>
                </a:lnTo>
                <a:lnTo>
                  <a:pt x="81308" y="201161"/>
                </a:lnTo>
                <a:lnTo>
                  <a:pt x="112077" y="221492"/>
                </a:lnTo>
                <a:lnTo>
                  <a:pt x="125488" y="228458"/>
                </a:lnTo>
                <a:lnTo>
                  <a:pt x="141076" y="233028"/>
                </a:lnTo>
                <a:lnTo>
                  <a:pt x="160899" y="234670"/>
                </a:lnTo>
                <a:lnTo>
                  <a:pt x="1448118" y="234670"/>
                </a:lnTo>
                <a:lnTo>
                  <a:pt x="1448118" y="243907"/>
                </a:lnTo>
                <a:lnTo>
                  <a:pt x="321774" y="243907"/>
                </a:lnTo>
                <a:lnTo>
                  <a:pt x="301956" y="245549"/>
                </a:lnTo>
                <a:lnTo>
                  <a:pt x="286370" y="250120"/>
                </a:lnTo>
                <a:lnTo>
                  <a:pt x="272963" y="257085"/>
                </a:lnTo>
                <a:lnTo>
                  <a:pt x="242200" y="277415"/>
                </a:lnTo>
                <a:lnTo>
                  <a:pt x="221041" y="288205"/>
                </a:lnTo>
                <a:lnTo>
                  <a:pt x="197590" y="295274"/>
                </a:lnTo>
                <a:close/>
              </a:path>
              <a:path w="1448435" h="295275">
                <a:moveTo>
                  <a:pt x="482652" y="234670"/>
                </a:moveTo>
                <a:lnTo>
                  <a:pt x="160899" y="234670"/>
                </a:lnTo>
                <a:lnTo>
                  <a:pt x="180718" y="233028"/>
                </a:lnTo>
                <a:lnTo>
                  <a:pt x="196304" y="228458"/>
                </a:lnTo>
                <a:lnTo>
                  <a:pt x="209711" y="221492"/>
                </a:lnTo>
                <a:lnTo>
                  <a:pt x="240477" y="201161"/>
                </a:lnTo>
                <a:lnTo>
                  <a:pt x="261636" y="190371"/>
                </a:lnTo>
                <a:lnTo>
                  <a:pt x="288171" y="182373"/>
                </a:lnTo>
                <a:lnTo>
                  <a:pt x="321774" y="179245"/>
                </a:lnTo>
                <a:lnTo>
                  <a:pt x="355378" y="182373"/>
                </a:lnTo>
                <a:lnTo>
                  <a:pt x="381914" y="190371"/>
                </a:lnTo>
                <a:lnTo>
                  <a:pt x="403074" y="201161"/>
                </a:lnTo>
                <a:lnTo>
                  <a:pt x="433840" y="221492"/>
                </a:lnTo>
                <a:lnTo>
                  <a:pt x="447249" y="228458"/>
                </a:lnTo>
                <a:lnTo>
                  <a:pt x="462834" y="233028"/>
                </a:lnTo>
                <a:lnTo>
                  <a:pt x="482652" y="234670"/>
                </a:lnTo>
                <a:close/>
              </a:path>
              <a:path w="1448435" h="295275">
                <a:moveTo>
                  <a:pt x="804457" y="234670"/>
                </a:moveTo>
                <a:lnTo>
                  <a:pt x="482652" y="234670"/>
                </a:lnTo>
                <a:lnTo>
                  <a:pt x="502476" y="233028"/>
                </a:lnTo>
                <a:lnTo>
                  <a:pt x="518066" y="228458"/>
                </a:lnTo>
                <a:lnTo>
                  <a:pt x="531476" y="221492"/>
                </a:lnTo>
                <a:lnTo>
                  <a:pt x="562244" y="201161"/>
                </a:lnTo>
                <a:lnTo>
                  <a:pt x="583405" y="190371"/>
                </a:lnTo>
                <a:lnTo>
                  <a:pt x="609943" y="182373"/>
                </a:lnTo>
                <a:lnTo>
                  <a:pt x="643554" y="179245"/>
                </a:lnTo>
                <a:lnTo>
                  <a:pt x="677165" y="182373"/>
                </a:lnTo>
                <a:lnTo>
                  <a:pt x="703702" y="190371"/>
                </a:lnTo>
                <a:lnTo>
                  <a:pt x="724862" y="201161"/>
                </a:lnTo>
                <a:lnTo>
                  <a:pt x="755629" y="221492"/>
                </a:lnTo>
                <a:lnTo>
                  <a:pt x="769039" y="228458"/>
                </a:lnTo>
                <a:lnTo>
                  <a:pt x="784630" y="233028"/>
                </a:lnTo>
                <a:lnTo>
                  <a:pt x="804457" y="234670"/>
                </a:lnTo>
                <a:close/>
              </a:path>
              <a:path w="1448435" h="295275">
                <a:moveTo>
                  <a:pt x="1126262" y="234670"/>
                </a:moveTo>
                <a:lnTo>
                  <a:pt x="804457" y="234670"/>
                </a:lnTo>
                <a:lnTo>
                  <a:pt x="824279" y="233028"/>
                </a:lnTo>
                <a:lnTo>
                  <a:pt x="839869" y="228458"/>
                </a:lnTo>
                <a:lnTo>
                  <a:pt x="853281" y="221492"/>
                </a:lnTo>
                <a:lnTo>
                  <a:pt x="884052" y="201161"/>
                </a:lnTo>
                <a:lnTo>
                  <a:pt x="905213" y="190371"/>
                </a:lnTo>
                <a:lnTo>
                  <a:pt x="931750" y="182373"/>
                </a:lnTo>
                <a:lnTo>
                  <a:pt x="965359" y="179245"/>
                </a:lnTo>
                <a:lnTo>
                  <a:pt x="998969" y="182373"/>
                </a:lnTo>
                <a:lnTo>
                  <a:pt x="1025508" y="190371"/>
                </a:lnTo>
                <a:lnTo>
                  <a:pt x="1046671" y="201161"/>
                </a:lnTo>
                <a:lnTo>
                  <a:pt x="1077443" y="221492"/>
                </a:lnTo>
                <a:lnTo>
                  <a:pt x="1090852" y="228458"/>
                </a:lnTo>
                <a:lnTo>
                  <a:pt x="1106440" y="233028"/>
                </a:lnTo>
                <a:lnTo>
                  <a:pt x="1126262" y="234670"/>
                </a:lnTo>
                <a:close/>
              </a:path>
              <a:path w="1448435" h="295275">
                <a:moveTo>
                  <a:pt x="1448118" y="234670"/>
                </a:moveTo>
                <a:lnTo>
                  <a:pt x="1126262" y="234670"/>
                </a:lnTo>
                <a:lnTo>
                  <a:pt x="1146093" y="233028"/>
                </a:lnTo>
                <a:lnTo>
                  <a:pt x="1161689" y="228458"/>
                </a:lnTo>
                <a:lnTo>
                  <a:pt x="1175104" y="221492"/>
                </a:lnTo>
                <a:lnTo>
                  <a:pt x="1205876" y="201161"/>
                </a:lnTo>
                <a:lnTo>
                  <a:pt x="1227039" y="190371"/>
                </a:lnTo>
                <a:lnTo>
                  <a:pt x="1253579" y="182373"/>
                </a:lnTo>
                <a:lnTo>
                  <a:pt x="1287192" y="179245"/>
                </a:lnTo>
                <a:lnTo>
                  <a:pt x="1320806" y="182373"/>
                </a:lnTo>
                <a:lnTo>
                  <a:pt x="1347347" y="190371"/>
                </a:lnTo>
                <a:lnTo>
                  <a:pt x="1368511" y="201161"/>
                </a:lnTo>
                <a:lnTo>
                  <a:pt x="1399283" y="221492"/>
                </a:lnTo>
                <a:lnTo>
                  <a:pt x="1412696" y="228458"/>
                </a:lnTo>
                <a:lnTo>
                  <a:pt x="1428289" y="233028"/>
                </a:lnTo>
                <a:lnTo>
                  <a:pt x="1448118" y="234670"/>
                </a:lnTo>
                <a:close/>
              </a:path>
              <a:path w="1448435" h="295275">
                <a:moveTo>
                  <a:pt x="519348" y="295274"/>
                </a:moveTo>
                <a:lnTo>
                  <a:pt x="445961" y="295274"/>
                </a:lnTo>
                <a:lnTo>
                  <a:pt x="422510" y="288205"/>
                </a:lnTo>
                <a:lnTo>
                  <a:pt x="401351" y="277415"/>
                </a:lnTo>
                <a:lnTo>
                  <a:pt x="370586" y="257085"/>
                </a:lnTo>
                <a:lnTo>
                  <a:pt x="357178" y="250120"/>
                </a:lnTo>
                <a:lnTo>
                  <a:pt x="341592" y="245549"/>
                </a:lnTo>
                <a:lnTo>
                  <a:pt x="321774" y="243907"/>
                </a:lnTo>
                <a:lnTo>
                  <a:pt x="643554" y="243907"/>
                </a:lnTo>
                <a:lnTo>
                  <a:pt x="623732" y="245549"/>
                </a:lnTo>
                <a:lnTo>
                  <a:pt x="608143" y="250120"/>
                </a:lnTo>
                <a:lnTo>
                  <a:pt x="594734" y="257085"/>
                </a:lnTo>
                <a:lnTo>
                  <a:pt x="563964" y="277415"/>
                </a:lnTo>
                <a:lnTo>
                  <a:pt x="542801" y="288205"/>
                </a:lnTo>
                <a:lnTo>
                  <a:pt x="519348" y="295274"/>
                </a:lnTo>
                <a:close/>
              </a:path>
              <a:path w="1448435" h="295275">
                <a:moveTo>
                  <a:pt x="841156" y="295274"/>
                </a:moveTo>
                <a:lnTo>
                  <a:pt x="767759" y="295274"/>
                </a:lnTo>
                <a:lnTo>
                  <a:pt x="744305" y="288205"/>
                </a:lnTo>
                <a:lnTo>
                  <a:pt x="723144" y="277415"/>
                </a:lnTo>
                <a:lnTo>
                  <a:pt x="692376" y="257085"/>
                </a:lnTo>
                <a:lnTo>
                  <a:pt x="678965" y="250120"/>
                </a:lnTo>
                <a:lnTo>
                  <a:pt x="663376" y="245549"/>
                </a:lnTo>
                <a:lnTo>
                  <a:pt x="643554" y="243907"/>
                </a:lnTo>
                <a:lnTo>
                  <a:pt x="965364" y="243907"/>
                </a:lnTo>
                <a:lnTo>
                  <a:pt x="945539" y="245549"/>
                </a:lnTo>
                <a:lnTo>
                  <a:pt x="929949" y="250120"/>
                </a:lnTo>
                <a:lnTo>
                  <a:pt x="916539" y="257085"/>
                </a:lnTo>
                <a:lnTo>
                  <a:pt x="885772" y="277415"/>
                </a:lnTo>
                <a:lnTo>
                  <a:pt x="864610" y="288205"/>
                </a:lnTo>
                <a:lnTo>
                  <a:pt x="841156" y="295274"/>
                </a:lnTo>
                <a:close/>
              </a:path>
              <a:path w="1448435" h="295275">
                <a:moveTo>
                  <a:pt x="1162967" y="295274"/>
                </a:moveTo>
                <a:lnTo>
                  <a:pt x="1089570" y="295274"/>
                </a:lnTo>
                <a:lnTo>
                  <a:pt x="1066116" y="288205"/>
                </a:lnTo>
                <a:lnTo>
                  <a:pt x="1044954" y="277415"/>
                </a:lnTo>
                <a:lnTo>
                  <a:pt x="1014185" y="257085"/>
                </a:lnTo>
                <a:lnTo>
                  <a:pt x="1000777" y="250120"/>
                </a:lnTo>
                <a:lnTo>
                  <a:pt x="985188" y="245549"/>
                </a:lnTo>
                <a:lnTo>
                  <a:pt x="965364" y="243907"/>
                </a:lnTo>
                <a:lnTo>
                  <a:pt x="1287192" y="243907"/>
                </a:lnTo>
                <a:lnTo>
                  <a:pt x="1267365" y="245549"/>
                </a:lnTo>
                <a:lnTo>
                  <a:pt x="1251773" y="250120"/>
                </a:lnTo>
                <a:lnTo>
                  <a:pt x="1238360" y="257085"/>
                </a:lnTo>
                <a:lnTo>
                  <a:pt x="1207589" y="277415"/>
                </a:lnTo>
                <a:lnTo>
                  <a:pt x="1186424" y="288205"/>
                </a:lnTo>
                <a:lnTo>
                  <a:pt x="1162967" y="295274"/>
                </a:lnTo>
                <a:close/>
              </a:path>
              <a:path w="1448435" h="295275">
                <a:moveTo>
                  <a:pt x="1448118" y="295274"/>
                </a:moveTo>
                <a:lnTo>
                  <a:pt x="1411420" y="295274"/>
                </a:lnTo>
                <a:lnTo>
                  <a:pt x="1387964" y="288205"/>
                </a:lnTo>
                <a:lnTo>
                  <a:pt x="1366799" y="277415"/>
                </a:lnTo>
                <a:lnTo>
                  <a:pt x="1336029" y="257085"/>
                </a:lnTo>
                <a:lnTo>
                  <a:pt x="1322616" y="250120"/>
                </a:lnTo>
                <a:lnTo>
                  <a:pt x="1307022" y="245549"/>
                </a:lnTo>
                <a:lnTo>
                  <a:pt x="1287192" y="243907"/>
                </a:lnTo>
                <a:lnTo>
                  <a:pt x="1448118" y="243907"/>
                </a:lnTo>
                <a:lnTo>
                  <a:pt x="1448118" y="295274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087905" y="9335475"/>
            <a:ext cx="1903095" cy="951865"/>
          </a:xfrm>
          <a:custGeom>
            <a:avLst/>
            <a:gdLst/>
            <a:ahLst/>
            <a:cxnLst/>
            <a:rect l="l" t="t" r="r" b="b"/>
            <a:pathLst>
              <a:path w="1903095" h="951865">
                <a:moveTo>
                  <a:pt x="1903079" y="951525"/>
                </a:moveTo>
                <a:lnTo>
                  <a:pt x="0" y="951524"/>
                </a:lnTo>
                <a:lnTo>
                  <a:pt x="1164" y="904034"/>
                </a:lnTo>
                <a:lnTo>
                  <a:pt x="4621" y="857147"/>
                </a:lnTo>
                <a:lnTo>
                  <a:pt x="10317" y="810916"/>
                </a:lnTo>
                <a:lnTo>
                  <a:pt x="18196" y="765398"/>
                </a:lnTo>
                <a:lnTo>
                  <a:pt x="28204" y="720645"/>
                </a:lnTo>
                <a:lnTo>
                  <a:pt x="40287" y="676714"/>
                </a:lnTo>
                <a:lnTo>
                  <a:pt x="54390" y="633657"/>
                </a:lnTo>
                <a:lnTo>
                  <a:pt x="70458" y="591531"/>
                </a:lnTo>
                <a:lnTo>
                  <a:pt x="88438" y="550388"/>
                </a:lnTo>
                <a:lnTo>
                  <a:pt x="108274" y="510285"/>
                </a:lnTo>
                <a:lnTo>
                  <a:pt x="129912" y="471274"/>
                </a:lnTo>
                <a:lnTo>
                  <a:pt x="153298" y="433412"/>
                </a:lnTo>
                <a:lnTo>
                  <a:pt x="178376" y="396752"/>
                </a:lnTo>
                <a:lnTo>
                  <a:pt x="205094" y="361349"/>
                </a:lnTo>
                <a:lnTo>
                  <a:pt x="233395" y="327257"/>
                </a:lnTo>
                <a:lnTo>
                  <a:pt x="263225" y="294531"/>
                </a:lnTo>
                <a:lnTo>
                  <a:pt x="294531" y="263225"/>
                </a:lnTo>
                <a:lnTo>
                  <a:pt x="327257" y="233395"/>
                </a:lnTo>
                <a:lnTo>
                  <a:pt x="361349" y="205094"/>
                </a:lnTo>
                <a:lnTo>
                  <a:pt x="396752" y="178376"/>
                </a:lnTo>
                <a:lnTo>
                  <a:pt x="433412" y="153298"/>
                </a:lnTo>
                <a:lnTo>
                  <a:pt x="471274" y="129912"/>
                </a:lnTo>
                <a:lnTo>
                  <a:pt x="510285" y="108274"/>
                </a:lnTo>
                <a:lnTo>
                  <a:pt x="550388" y="88438"/>
                </a:lnTo>
                <a:lnTo>
                  <a:pt x="591531" y="70458"/>
                </a:lnTo>
                <a:lnTo>
                  <a:pt x="633657" y="54390"/>
                </a:lnTo>
                <a:lnTo>
                  <a:pt x="676714" y="40287"/>
                </a:lnTo>
                <a:lnTo>
                  <a:pt x="720645" y="28204"/>
                </a:lnTo>
                <a:lnTo>
                  <a:pt x="765398" y="18196"/>
                </a:lnTo>
                <a:lnTo>
                  <a:pt x="810916" y="10317"/>
                </a:lnTo>
                <a:lnTo>
                  <a:pt x="857147" y="4621"/>
                </a:lnTo>
                <a:lnTo>
                  <a:pt x="904034" y="1164"/>
                </a:lnTo>
                <a:lnTo>
                  <a:pt x="951524" y="0"/>
                </a:lnTo>
                <a:lnTo>
                  <a:pt x="999017" y="1164"/>
                </a:lnTo>
                <a:lnTo>
                  <a:pt x="1045907" y="4621"/>
                </a:lnTo>
                <a:lnTo>
                  <a:pt x="1092139" y="10317"/>
                </a:lnTo>
                <a:lnTo>
                  <a:pt x="1137660" y="18196"/>
                </a:lnTo>
                <a:lnTo>
                  <a:pt x="1182415" y="28204"/>
                </a:lnTo>
                <a:lnTo>
                  <a:pt x="1226348" y="40287"/>
                </a:lnTo>
                <a:lnTo>
                  <a:pt x="1269406" y="54390"/>
                </a:lnTo>
                <a:lnTo>
                  <a:pt x="1311535" y="70458"/>
                </a:lnTo>
                <a:lnTo>
                  <a:pt x="1352679" y="88438"/>
                </a:lnTo>
                <a:lnTo>
                  <a:pt x="1392784" y="108274"/>
                </a:lnTo>
                <a:lnTo>
                  <a:pt x="1431795" y="129912"/>
                </a:lnTo>
                <a:lnTo>
                  <a:pt x="1469659" y="153298"/>
                </a:lnTo>
                <a:lnTo>
                  <a:pt x="1506320" y="178376"/>
                </a:lnTo>
                <a:lnTo>
                  <a:pt x="1541724" y="205094"/>
                </a:lnTo>
                <a:lnTo>
                  <a:pt x="1575817" y="233395"/>
                </a:lnTo>
                <a:lnTo>
                  <a:pt x="1608544" y="263225"/>
                </a:lnTo>
                <a:lnTo>
                  <a:pt x="1639850" y="294531"/>
                </a:lnTo>
                <a:lnTo>
                  <a:pt x="1669681" y="327257"/>
                </a:lnTo>
                <a:lnTo>
                  <a:pt x="1697983" y="361349"/>
                </a:lnTo>
                <a:lnTo>
                  <a:pt x="1724700" y="396752"/>
                </a:lnTo>
                <a:lnTo>
                  <a:pt x="1749780" y="433412"/>
                </a:lnTo>
                <a:lnTo>
                  <a:pt x="1773166" y="471274"/>
                </a:lnTo>
                <a:lnTo>
                  <a:pt x="1794804" y="510285"/>
                </a:lnTo>
                <a:lnTo>
                  <a:pt x="1814640" y="550388"/>
                </a:lnTo>
                <a:lnTo>
                  <a:pt x="1832620" y="591531"/>
                </a:lnTo>
                <a:lnTo>
                  <a:pt x="1848689" y="633657"/>
                </a:lnTo>
                <a:lnTo>
                  <a:pt x="1862792" y="676714"/>
                </a:lnTo>
                <a:lnTo>
                  <a:pt x="1874875" y="720645"/>
                </a:lnTo>
                <a:lnTo>
                  <a:pt x="1884883" y="765398"/>
                </a:lnTo>
                <a:lnTo>
                  <a:pt x="1892762" y="810916"/>
                </a:lnTo>
                <a:lnTo>
                  <a:pt x="1898457" y="857147"/>
                </a:lnTo>
                <a:lnTo>
                  <a:pt x="1901915" y="904034"/>
                </a:lnTo>
                <a:lnTo>
                  <a:pt x="1903079" y="951525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701319" y="5629350"/>
            <a:ext cx="586740" cy="1051560"/>
          </a:xfrm>
          <a:custGeom>
            <a:avLst/>
            <a:gdLst/>
            <a:ahLst/>
            <a:cxnLst/>
            <a:rect l="l" t="t" r="r" b="b"/>
            <a:pathLst>
              <a:path w="586740" h="1051559">
                <a:moveTo>
                  <a:pt x="525627" y="1051246"/>
                </a:moveTo>
                <a:lnTo>
                  <a:pt x="477785" y="1049107"/>
                </a:lnTo>
                <a:lnTo>
                  <a:pt x="431146" y="1042786"/>
                </a:lnTo>
                <a:lnTo>
                  <a:pt x="385896" y="1032478"/>
                </a:lnTo>
                <a:lnTo>
                  <a:pt x="342220" y="1018370"/>
                </a:lnTo>
                <a:lnTo>
                  <a:pt x="300305" y="1000645"/>
                </a:lnTo>
                <a:lnTo>
                  <a:pt x="260335" y="979490"/>
                </a:lnTo>
                <a:lnTo>
                  <a:pt x="222496" y="955091"/>
                </a:lnTo>
                <a:lnTo>
                  <a:pt x="186974" y="927632"/>
                </a:lnTo>
                <a:lnTo>
                  <a:pt x="153954" y="897300"/>
                </a:lnTo>
                <a:lnTo>
                  <a:pt x="123622" y="864280"/>
                </a:lnTo>
                <a:lnTo>
                  <a:pt x="96164" y="828758"/>
                </a:lnTo>
                <a:lnTo>
                  <a:pt x="71764" y="790919"/>
                </a:lnTo>
                <a:lnTo>
                  <a:pt x="50609" y="750949"/>
                </a:lnTo>
                <a:lnTo>
                  <a:pt x="32885" y="709034"/>
                </a:lnTo>
                <a:lnTo>
                  <a:pt x="18776" y="665358"/>
                </a:lnTo>
                <a:lnTo>
                  <a:pt x="8468" y="620108"/>
                </a:lnTo>
                <a:lnTo>
                  <a:pt x="2148" y="573469"/>
                </a:lnTo>
                <a:lnTo>
                  <a:pt x="0" y="525627"/>
                </a:lnTo>
                <a:lnTo>
                  <a:pt x="2148" y="477785"/>
                </a:lnTo>
                <a:lnTo>
                  <a:pt x="8468" y="431146"/>
                </a:lnTo>
                <a:lnTo>
                  <a:pt x="18776" y="385896"/>
                </a:lnTo>
                <a:lnTo>
                  <a:pt x="32885" y="342220"/>
                </a:lnTo>
                <a:lnTo>
                  <a:pt x="50609" y="300305"/>
                </a:lnTo>
                <a:lnTo>
                  <a:pt x="71764" y="260335"/>
                </a:lnTo>
                <a:lnTo>
                  <a:pt x="96164" y="222496"/>
                </a:lnTo>
                <a:lnTo>
                  <a:pt x="123622" y="186974"/>
                </a:lnTo>
                <a:lnTo>
                  <a:pt x="153954" y="153954"/>
                </a:lnTo>
                <a:lnTo>
                  <a:pt x="186974" y="123622"/>
                </a:lnTo>
                <a:lnTo>
                  <a:pt x="222496" y="96164"/>
                </a:lnTo>
                <a:lnTo>
                  <a:pt x="260335" y="71764"/>
                </a:lnTo>
                <a:lnTo>
                  <a:pt x="300305" y="50609"/>
                </a:lnTo>
                <a:lnTo>
                  <a:pt x="342220" y="32885"/>
                </a:lnTo>
                <a:lnTo>
                  <a:pt x="385896" y="18776"/>
                </a:lnTo>
                <a:lnTo>
                  <a:pt x="431146" y="8468"/>
                </a:lnTo>
                <a:lnTo>
                  <a:pt x="477785" y="2148"/>
                </a:lnTo>
                <a:lnTo>
                  <a:pt x="525627" y="0"/>
                </a:lnTo>
                <a:lnTo>
                  <a:pt x="573469" y="2148"/>
                </a:lnTo>
                <a:lnTo>
                  <a:pt x="586679" y="3938"/>
                </a:lnTo>
                <a:lnTo>
                  <a:pt x="586679" y="1047316"/>
                </a:lnTo>
                <a:lnTo>
                  <a:pt x="573469" y="1049107"/>
                </a:lnTo>
                <a:lnTo>
                  <a:pt x="525627" y="1051246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92258" y="3771686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70">
                <a:moveTo>
                  <a:pt x="299075" y="598139"/>
                </a:moveTo>
                <a:lnTo>
                  <a:pt x="250564" y="594225"/>
                </a:lnTo>
                <a:lnTo>
                  <a:pt x="204545" y="582892"/>
                </a:lnTo>
                <a:lnTo>
                  <a:pt x="161633" y="564757"/>
                </a:lnTo>
                <a:lnTo>
                  <a:pt x="122445" y="540436"/>
                </a:lnTo>
                <a:lnTo>
                  <a:pt x="87597" y="510543"/>
                </a:lnTo>
                <a:lnTo>
                  <a:pt x="57704" y="475696"/>
                </a:lnTo>
                <a:lnTo>
                  <a:pt x="33382" y="436509"/>
                </a:lnTo>
                <a:lnTo>
                  <a:pt x="15247" y="393598"/>
                </a:lnTo>
                <a:lnTo>
                  <a:pt x="3914" y="347580"/>
                </a:lnTo>
                <a:lnTo>
                  <a:pt x="0" y="299069"/>
                </a:lnTo>
                <a:lnTo>
                  <a:pt x="3914" y="250559"/>
                </a:lnTo>
                <a:lnTo>
                  <a:pt x="15247" y="204540"/>
                </a:lnTo>
                <a:lnTo>
                  <a:pt x="33382" y="161630"/>
                </a:lnTo>
                <a:lnTo>
                  <a:pt x="57704" y="122443"/>
                </a:lnTo>
                <a:lnTo>
                  <a:pt x="87597" y="87595"/>
                </a:lnTo>
                <a:lnTo>
                  <a:pt x="122445" y="57703"/>
                </a:lnTo>
                <a:lnTo>
                  <a:pt x="161633" y="33381"/>
                </a:lnTo>
                <a:lnTo>
                  <a:pt x="204545" y="15246"/>
                </a:lnTo>
                <a:lnTo>
                  <a:pt x="250564" y="3914"/>
                </a:lnTo>
                <a:lnTo>
                  <a:pt x="299075" y="0"/>
                </a:lnTo>
                <a:lnTo>
                  <a:pt x="347588" y="3914"/>
                </a:lnTo>
                <a:lnTo>
                  <a:pt x="393608" y="15246"/>
                </a:lnTo>
                <a:lnTo>
                  <a:pt x="436520" y="33381"/>
                </a:lnTo>
                <a:lnTo>
                  <a:pt x="475708" y="57703"/>
                </a:lnTo>
                <a:lnTo>
                  <a:pt x="510556" y="87595"/>
                </a:lnTo>
                <a:lnTo>
                  <a:pt x="540450" y="122443"/>
                </a:lnTo>
                <a:lnTo>
                  <a:pt x="564772" y="161630"/>
                </a:lnTo>
                <a:lnTo>
                  <a:pt x="582907" y="204540"/>
                </a:lnTo>
                <a:lnTo>
                  <a:pt x="594240" y="250559"/>
                </a:lnTo>
                <a:lnTo>
                  <a:pt x="598154" y="299069"/>
                </a:lnTo>
                <a:lnTo>
                  <a:pt x="594240" y="347580"/>
                </a:lnTo>
                <a:lnTo>
                  <a:pt x="582907" y="393598"/>
                </a:lnTo>
                <a:lnTo>
                  <a:pt x="564772" y="436509"/>
                </a:lnTo>
                <a:lnTo>
                  <a:pt x="540450" y="475696"/>
                </a:lnTo>
                <a:lnTo>
                  <a:pt x="510556" y="510543"/>
                </a:lnTo>
                <a:lnTo>
                  <a:pt x="475708" y="540436"/>
                </a:lnTo>
                <a:lnTo>
                  <a:pt x="436520" y="564757"/>
                </a:lnTo>
                <a:lnTo>
                  <a:pt x="393608" y="582892"/>
                </a:lnTo>
                <a:lnTo>
                  <a:pt x="347588" y="594225"/>
                </a:lnTo>
                <a:lnTo>
                  <a:pt x="299075" y="5981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06206" y="932456"/>
            <a:ext cx="2847974" cy="6095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9762" rIns="0" bIns="0" rtlCol="0" vert="horz">
            <a:spAutoFit/>
          </a:bodyPr>
          <a:lstStyle/>
          <a:p>
            <a:pPr marL="907415">
              <a:lnSpc>
                <a:spcPct val="100000"/>
              </a:lnSpc>
              <a:spcBef>
                <a:spcPts val="100"/>
              </a:spcBef>
            </a:pPr>
            <a:r>
              <a:rPr dirty="0" spc="320"/>
              <a:t>Transformative</a:t>
            </a:r>
            <a:r>
              <a:rPr dirty="0" spc="260"/>
              <a:t> </a:t>
            </a:r>
            <a:r>
              <a:rPr dirty="0" spc="300"/>
              <a:t>Journeys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786144" y="9530303"/>
            <a:ext cx="4378960" cy="446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u="heavy" sz="2500" spc="-10" b="1">
                <a:solidFill>
                  <a:srgbClr val="FDFAF5"/>
                </a:solidFill>
                <a:uFill>
                  <a:solidFill>
                    <a:srgbClr val="FDFAF5"/>
                  </a:solidFill>
                </a:uFill>
                <a:latin typeface="Times New Roman"/>
                <a:cs typeface="Times New Roman"/>
                <a:hlinkClick r:id="rId5"/>
              </a:rPr>
              <a:t>WWW.PERUSHAMANS.COM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984278" y="4093735"/>
            <a:ext cx="8093075" cy="2359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389255">
              <a:lnSpc>
                <a:spcPct val="142400"/>
              </a:lnSpc>
              <a:spcBef>
                <a:spcPts val="100"/>
              </a:spcBef>
            </a:pP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Many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Individuals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Have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Experienced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Life-Changing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Benefits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Through </a:t>
            </a:r>
            <a:r>
              <a:rPr dirty="0" u="heavy" sz="2150" spc="-1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Holistic</a:t>
            </a:r>
            <a:r>
              <a:rPr dirty="0" u="heavy" sz="2150" spc="-18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4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Healing</a:t>
            </a:r>
            <a:r>
              <a:rPr dirty="0" sz="2150" spc="-175">
                <a:solidFill>
                  <a:srgbClr val="BA0717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7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Retreats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.</a:t>
            </a:r>
            <a:r>
              <a:rPr dirty="0" sz="2150" spc="-17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Testimonials</a:t>
            </a:r>
            <a:r>
              <a:rPr dirty="0" sz="2150" spc="-17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Highlight</a:t>
            </a:r>
            <a:r>
              <a:rPr dirty="0" sz="2150" spc="-17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0">
                <a:solidFill>
                  <a:srgbClr val="454545"/>
                </a:solidFill>
                <a:latin typeface="Tahoma"/>
                <a:cs typeface="Tahoma"/>
              </a:rPr>
              <a:t>Emotional</a:t>
            </a:r>
            <a:r>
              <a:rPr dirty="0" sz="2150" spc="-17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Growth, </a:t>
            </a: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Renewed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Energy,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Self-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Discovery.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These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0">
                <a:solidFill>
                  <a:srgbClr val="454545"/>
                </a:solidFill>
                <a:latin typeface="Tahoma"/>
                <a:cs typeface="Tahoma"/>
              </a:rPr>
              <a:t>Stories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Show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The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Powerful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Impact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95">
                <a:solidFill>
                  <a:srgbClr val="454545"/>
                </a:solidFill>
                <a:latin typeface="Tahoma"/>
                <a:cs typeface="Tahoma"/>
              </a:rPr>
              <a:t>Of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Holistic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Healing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On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Mental,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0">
                <a:solidFill>
                  <a:srgbClr val="454545"/>
                </a:solidFill>
                <a:latin typeface="Tahoma"/>
                <a:cs typeface="Tahoma"/>
              </a:rPr>
              <a:t>Emotional,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5">
                <a:solidFill>
                  <a:srgbClr val="454545"/>
                </a:solidFill>
                <a:latin typeface="Tahoma"/>
                <a:cs typeface="Tahoma"/>
              </a:rPr>
              <a:t>Physical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Well-</a:t>
            </a:r>
            <a:endParaRPr sz="2150">
              <a:latin typeface="Tahoma"/>
              <a:cs typeface="Tahoma"/>
            </a:endParaRPr>
          </a:p>
          <a:p>
            <a:pPr algn="r" marR="5080">
              <a:lnSpc>
                <a:spcPct val="100000"/>
              </a:lnSpc>
              <a:spcBef>
                <a:spcPts val="1095"/>
              </a:spcBef>
            </a:pP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Being.</a:t>
            </a:r>
            <a:endParaRPr sz="215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776854" y="8804611"/>
            <a:ext cx="16332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65" b="1">
                <a:solidFill>
                  <a:srgbClr val="BA0717"/>
                </a:solidFill>
                <a:latin typeface="Times New Roman"/>
                <a:cs typeface="Times New Roman"/>
              </a:rPr>
              <a:t>JOIN</a:t>
            </a:r>
            <a:r>
              <a:rPr dirty="0" sz="2500" spc="-85" b="1">
                <a:solidFill>
                  <a:srgbClr val="BA0717"/>
                </a:solidFill>
                <a:latin typeface="Times New Roman"/>
                <a:cs typeface="Times New Roman"/>
              </a:rPr>
              <a:t> </a:t>
            </a:r>
            <a:r>
              <a:rPr dirty="0" sz="2500" spc="-25" b="1">
                <a:solidFill>
                  <a:srgbClr val="BA0717"/>
                </a:solidFill>
                <a:latin typeface="Times New Roman"/>
                <a:cs typeface="Times New Roman"/>
              </a:rPr>
              <a:t>NOW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4100" y="0"/>
            <a:ext cx="4563374" cy="27123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145197"/>
            <a:ext cx="9376410" cy="6142355"/>
            <a:chOff x="0" y="4145197"/>
            <a:chExt cx="9376410" cy="6142355"/>
          </a:xfrm>
        </p:grpSpPr>
        <p:sp>
          <p:nvSpPr>
            <p:cNvPr id="4" name="object 4" descr=""/>
            <p:cNvSpPr/>
            <p:nvPr/>
          </p:nvSpPr>
          <p:spPr>
            <a:xfrm>
              <a:off x="0" y="4145197"/>
              <a:ext cx="9376410" cy="6142355"/>
            </a:xfrm>
            <a:custGeom>
              <a:avLst/>
              <a:gdLst/>
              <a:ahLst/>
              <a:cxnLst/>
              <a:rect l="l" t="t" r="r" b="b"/>
              <a:pathLst>
                <a:path w="9376410" h="6142355">
                  <a:moveTo>
                    <a:pt x="4169088" y="12700"/>
                  </a:moveTo>
                  <a:lnTo>
                    <a:pt x="3591485" y="12700"/>
                  </a:lnTo>
                  <a:lnTo>
                    <a:pt x="3639359" y="0"/>
                  </a:lnTo>
                  <a:lnTo>
                    <a:pt x="4121214" y="0"/>
                  </a:lnTo>
                  <a:lnTo>
                    <a:pt x="4169088" y="12700"/>
                  </a:lnTo>
                  <a:close/>
                </a:path>
                <a:path w="9376410" h="6142355">
                  <a:moveTo>
                    <a:pt x="4359489" y="25400"/>
                  </a:moveTo>
                  <a:lnTo>
                    <a:pt x="3401084" y="25400"/>
                  </a:lnTo>
                  <a:lnTo>
                    <a:pt x="3448517" y="12700"/>
                  </a:lnTo>
                  <a:lnTo>
                    <a:pt x="4312056" y="12700"/>
                  </a:lnTo>
                  <a:lnTo>
                    <a:pt x="4359489" y="25400"/>
                  </a:lnTo>
                  <a:close/>
                </a:path>
                <a:path w="9376410" h="6142355">
                  <a:moveTo>
                    <a:pt x="4501092" y="38100"/>
                  </a:moveTo>
                  <a:lnTo>
                    <a:pt x="3259481" y="38100"/>
                  </a:lnTo>
                  <a:lnTo>
                    <a:pt x="3306565" y="25400"/>
                  </a:lnTo>
                  <a:lnTo>
                    <a:pt x="4454008" y="25400"/>
                  </a:lnTo>
                  <a:lnTo>
                    <a:pt x="4501092" y="38100"/>
                  </a:lnTo>
                  <a:close/>
                </a:path>
                <a:path w="9376410" h="6142355">
                  <a:moveTo>
                    <a:pt x="4594899" y="50800"/>
                  </a:moveTo>
                  <a:lnTo>
                    <a:pt x="3165674" y="50800"/>
                  </a:lnTo>
                  <a:lnTo>
                    <a:pt x="3212517" y="38100"/>
                  </a:lnTo>
                  <a:lnTo>
                    <a:pt x="4548056" y="38100"/>
                  </a:lnTo>
                  <a:lnTo>
                    <a:pt x="4594899" y="50800"/>
                  </a:lnTo>
                  <a:close/>
                </a:path>
                <a:path w="9376410" h="6142355">
                  <a:moveTo>
                    <a:pt x="4688213" y="63500"/>
                  </a:moveTo>
                  <a:lnTo>
                    <a:pt x="3072360" y="63500"/>
                  </a:lnTo>
                  <a:lnTo>
                    <a:pt x="3118955" y="50800"/>
                  </a:lnTo>
                  <a:lnTo>
                    <a:pt x="4641618" y="50800"/>
                  </a:lnTo>
                  <a:lnTo>
                    <a:pt x="4688213" y="63500"/>
                  </a:lnTo>
                  <a:close/>
                </a:path>
                <a:path w="9376410" h="6142355">
                  <a:moveTo>
                    <a:pt x="4781021" y="76200"/>
                  </a:moveTo>
                  <a:lnTo>
                    <a:pt x="2979552" y="76200"/>
                  </a:lnTo>
                  <a:lnTo>
                    <a:pt x="3025892" y="63500"/>
                  </a:lnTo>
                  <a:lnTo>
                    <a:pt x="4734681" y="63500"/>
                  </a:lnTo>
                  <a:lnTo>
                    <a:pt x="4781021" y="76200"/>
                  </a:lnTo>
                  <a:close/>
                </a:path>
                <a:path w="9376410" h="6142355">
                  <a:moveTo>
                    <a:pt x="4919255" y="101600"/>
                  </a:moveTo>
                  <a:lnTo>
                    <a:pt x="2841318" y="101600"/>
                  </a:lnTo>
                  <a:lnTo>
                    <a:pt x="2933342" y="76200"/>
                  </a:lnTo>
                  <a:lnTo>
                    <a:pt x="4827231" y="76200"/>
                  </a:lnTo>
                  <a:lnTo>
                    <a:pt x="4919255" y="101600"/>
                  </a:lnTo>
                  <a:close/>
                </a:path>
                <a:path w="9376410" h="6142355">
                  <a:moveTo>
                    <a:pt x="5146921" y="152400"/>
                  </a:moveTo>
                  <a:lnTo>
                    <a:pt x="2613652" y="152400"/>
                  </a:lnTo>
                  <a:lnTo>
                    <a:pt x="2795508" y="101600"/>
                  </a:lnTo>
                  <a:lnTo>
                    <a:pt x="4965065" y="101600"/>
                  </a:lnTo>
                  <a:lnTo>
                    <a:pt x="5146921" y="152400"/>
                  </a:lnTo>
                  <a:close/>
                </a:path>
                <a:path w="9376410" h="6142355">
                  <a:moveTo>
                    <a:pt x="9338647" y="6141801"/>
                  </a:moveTo>
                  <a:lnTo>
                    <a:pt x="0" y="6141801"/>
                  </a:lnTo>
                  <a:lnTo>
                    <a:pt x="0" y="1605775"/>
                  </a:lnTo>
                  <a:lnTo>
                    <a:pt x="25910" y="1574800"/>
                  </a:lnTo>
                  <a:lnTo>
                    <a:pt x="58036" y="1549400"/>
                  </a:lnTo>
                  <a:lnTo>
                    <a:pt x="90417" y="1511300"/>
                  </a:lnTo>
                  <a:lnTo>
                    <a:pt x="155934" y="1460500"/>
                  </a:lnTo>
                  <a:lnTo>
                    <a:pt x="189067" y="1422400"/>
                  </a:lnTo>
                  <a:lnTo>
                    <a:pt x="222447" y="1397000"/>
                  </a:lnTo>
                  <a:lnTo>
                    <a:pt x="256073" y="1358900"/>
                  </a:lnTo>
                  <a:lnTo>
                    <a:pt x="358409" y="1282700"/>
                  </a:lnTo>
                  <a:lnTo>
                    <a:pt x="393001" y="1244600"/>
                  </a:lnTo>
                  <a:lnTo>
                    <a:pt x="498194" y="1168400"/>
                  </a:lnTo>
                  <a:lnTo>
                    <a:pt x="533724" y="1130300"/>
                  </a:lnTo>
                  <a:lnTo>
                    <a:pt x="678134" y="1028700"/>
                  </a:lnTo>
                  <a:lnTo>
                    <a:pt x="863663" y="901700"/>
                  </a:lnTo>
                  <a:lnTo>
                    <a:pt x="1054569" y="774700"/>
                  </a:lnTo>
                  <a:lnTo>
                    <a:pt x="1093377" y="762000"/>
                  </a:lnTo>
                  <a:lnTo>
                    <a:pt x="1211022" y="685800"/>
                  </a:lnTo>
                  <a:lnTo>
                    <a:pt x="1250639" y="673100"/>
                  </a:lnTo>
                  <a:lnTo>
                    <a:pt x="1330465" y="622300"/>
                  </a:lnTo>
                  <a:lnTo>
                    <a:pt x="1370671" y="609600"/>
                  </a:lnTo>
                  <a:lnTo>
                    <a:pt x="1451660" y="558800"/>
                  </a:lnTo>
                  <a:lnTo>
                    <a:pt x="1492440" y="546100"/>
                  </a:lnTo>
                  <a:lnTo>
                    <a:pt x="1533407" y="520700"/>
                  </a:lnTo>
                  <a:lnTo>
                    <a:pt x="1574561" y="508000"/>
                  </a:lnTo>
                  <a:lnTo>
                    <a:pt x="1615899" y="482600"/>
                  </a:lnTo>
                  <a:lnTo>
                    <a:pt x="1657419" y="469900"/>
                  </a:lnTo>
                  <a:lnTo>
                    <a:pt x="1699121" y="444500"/>
                  </a:lnTo>
                  <a:lnTo>
                    <a:pt x="1783060" y="419100"/>
                  </a:lnTo>
                  <a:lnTo>
                    <a:pt x="1825295" y="393700"/>
                  </a:lnTo>
                  <a:lnTo>
                    <a:pt x="1910284" y="368300"/>
                  </a:lnTo>
                  <a:lnTo>
                    <a:pt x="1953036" y="342900"/>
                  </a:lnTo>
                  <a:lnTo>
                    <a:pt x="2125718" y="292100"/>
                  </a:lnTo>
                  <a:lnTo>
                    <a:pt x="2169298" y="266700"/>
                  </a:lnTo>
                  <a:lnTo>
                    <a:pt x="2568542" y="152400"/>
                  </a:lnTo>
                  <a:lnTo>
                    <a:pt x="5192030" y="152400"/>
                  </a:lnTo>
                  <a:lnTo>
                    <a:pt x="5591274" y="266700"/>
                  </a:lnTo>
                  <a:lnTo>
                    <a:pt x="5634855" y="292100"/>
                  </a:lnTo>
                  <a:lnTo>
                    <a:pt x="5807536" y="342900"/>
                  </a:lnTo>
                  <a:lnTo>
                    <a:pt x="5850288" y="368300"/>
                  </a:lnTo>
                  <a:lnTo>
                    <a:pt x="5935278" y="393700"/>
                  </a:lnTo>
                  <a:lnTo>
                    <a:pt x="5977512" y="419100"/>
                  </a:lnTo>
                  <a:lnTo>
                    <a:pt x="6061451" y="444500"/>
                  </a:lnTo>
                  <a:lnTo>
                    <a:pt x="6103153" y="469900"/>
                  </a:lnTo>
                  <a:lnTo>
                    <a:pt x="6144673" y="482600"/>
                  </a:lnTo>
                  <a:lnTo>
                    <a:pt x="6186011" y="508000"/>
                  </a:lnTo>
                  <a:lnTo>
                    <a:pt x="6227165" y="520700"/>
                  </a:lnTo>
                  <a:lnTo>
                    <a:pt x="6268132" y="546100"/>
                  </a:lnTo>
                  <a:lnTo>
                    <a:pt x="6308911" y="558800"/>
                  </a:lnTo>
                  <a:lnTo>
                    <a:pt x="6389900" y="609600"/>
                  </a:lnTo>
                  <a:lnTo>
                    <a:pt x="6430106" y="622300"/>
                  </a:lnTo>
                  <a:lnTo>
                    <a:pt x="6509932" y="673100"/>
                  </a:lnTo>
                  <a:lnTo>
                    <a:pt x="6549549" y="685800"/>
                  </a:lnTo>
                  <a:lnTo>
                    <a:pt x="6667194" y="762000"/>
                  </a:lnTo>
                  <a:lnTo>
                    <a:pt x="6706001" y="774700"/>
                  </a:lnTo>
                  <a:lnTo>
                    <a:pt x="6896907" y="901700"/>
                  </a:lnTo>
                  <a:lnTo>
                    <a:pt x="7082436" y="1028700"/>
                  </a:lnTo>
                  <a:lnTo>
                    <a:pt x="7226845" y="1130300"/>
                  </a:lnTo>
                  <a:lnTo>
                    <a:pt x="7262376" y="1168400"/>
                  </a:lnTo>
                  <a:lnTo>
                    <a:pt x="7367568" y="1244600"/>
                  </a:lnTo>
                  <a:lnTo>
                    <a:pt x="7402160" y="1282700"/>
                  </a:lnTo>
                  <a:lnTo>
                    <a:pt x="7504495" y="1358900"/>
                  </a:lnTo>
                  <a:lnTo>
                    <a:pt x="7538121" y="1397000"/>
                  </a:lnTo>
                  <a:lnTo>
                    <a:pt x="7571502" y="1422400"/>
                  </a:lnTo>
                  <a:lnTo>
                    <a:pt x="7604635" y="1460500"/>
                  </a:lnTo>
                  <a:lnTo>
                    <a:pt x="7670151" y="1511300"/>
                  </a:lnTo>
                  <a:lnTo>
                    <a:pt x="7702532" y="1549400"/>
                  </a:lnTo>
                  <a:lnTo>
                    <a:pt x="7734658" y="1574800"/>
                  </a:lnTo>
                  <a:lnTo>
                    <a:pt x="7766528" y="1612900"/>
                  </a:lnTo>
                  <a:lnTo>
                    <a:pt x="7798141" y="1638300"/>
                  </a:lnTo>
                  <a:lnTo>
                    <a:pt x="7829494" y="1676400"/>
                  </a:lnTo>
                  <a:lnTo>
                    <a:pt x="7860586" y="1701800"/>
                  </a:lnTo>
                  <a:lnTo>
                    <a:pt x="7891416" y="1739900"/>
                  </a:lnTo>
                  <a:lnTo>
                    <a:pt x="7921981" y="1765300"/>
                  </a:lnTo>
                  <a:lnTo>
                    <a:pt x="7952280" y="1803400"/>
                  </a:lnTo>
                  <a:lnTo>
                    <a:pt x="7982311" y="1841500"/>
                  </a:lnTo>
                  <a:lnTo>
                    <a:pt x="8012072" y="1866900"/>
                  </a:lnTo>
                  <a:lnTo>
                    <a:pt x="8041562" y="1905000"/>
                  </a:lnTo>
                  <a:lnTo>
                    <a:pt x="8070780" y="1943100"/>
                  </a:lnTo>
                  <a:lnTo>
                    <a:pt x="8099722" y="1968500"/>
                  </a:lnTo>
                  <a:lnTo>
                    <a:pt x="8128388" y="2006600"/>
                  </a:lnTo>
                  <a:lnTo>
                    <a:pt x="8156776" y="2044700"/>
                  </a:lnTo>
                  <a:lnTo>
                    <a:pt x="8184885" y="2082800"/>
                  </a:lnTo>
                  <a:lnTo>
                    <a:pt x="8212711" y="2108200"/>
                  </a:lnTo>
                  <a:lnTo>
                    <a:pt x="8240255" y="2146300"/>
                  </a:lnTo>
                  <a:lnTo>
                    <a:pt x="8267514" y="2184400"/>
                  </a:lnTo>
                  <a:lnTo>
                    <a:pt x="8294486" y="2222500"/>
                  </a:lnTo>
                  <a:lnTo>
                    <a:pt x="8321170" y="2260600"/>
                  </a:lnTo>
                  <a:lnTo>
                    <a:pt x="8347564" y="2298700"/>
                  </a:lnTo>
                  <a:lnTo>
                    <a:pt x="8373666" y="2324100"/>
                  </a:lnTo>
                  <a:lnTo>
                    <a:pt x="8399475" y="2362200"/>
                  </a:lnTo>
                  <a:lnTo>
                    <a:pt x="8424989" y="2400300"/>
                  </a:lnTo>
                  <a:lnTo>
                    <a:pt x="8450205" y="2438400"/>
                  </a:lnTo>
                  <a:lnTo>
                    <a:pt x="8475124" y="2476500"/>
                  </a:lnTo>
                  <a:lnTo>
                    <a:pt x="8499742" y="2514600"/>
                  </a:lnTo>
                  <a:lnTo>
                    <a:pt x="8524058" y="2552700"/>
                  </a:lnTo>
                  <a:lnTo>
                    <a:pt x="8548071" y="2590800"/>
                  </a:lnTo>
                  <a:lnTo>
                    <a:pt x="8571778" y="2628900"/>
                  </a:lnTo>
                  <a:lnTo>
                    <a:pt x="8595178" y="2667000"/>
                  </a:lnTo>
                  <a:lnTo>
                    <a:pt x="8618270" y="2705100"/>
                  </a:lnTo>
                  <a:lnTo>
                    <a:pt x="8641051" y="2743200"/>
                  </a:lnTo>
                  <a:lnTo>
                    <a:pt x="8663520" y="2781300"/>
                  </a:lnTo>
                  <a:lnTo>
                    <a:pt x="8685675" y="2832100"/>
                  </a:lnTo>
                  <a:lnTo>
                    <a:pt x="8707515" y="2870200"/>
                  </a:lnTo>
                  <a:lnTo>
                    <a:pt x="8729037" y="2908300"/>
                  </a:lnTo>
                  <a:lnTo>
                    <a:pt x="8750240" y="2946400"/>
                  </a:lnTo>
                  <a:lnTo>
                    <a:pt x="8771123" y="2984500"/>
                  </a:lnTo>
                  <a:lnTo>
                    <a:pt x="8791684" y="3022600"/>
                  </a:lnTo>
                  <a:lnTo>
                    <a:pt x="8811920" y="3073400"/>
                  </a:lnTo>
                  <a:lnTo>
                    <a:pt x="8831830" y="3111500"/>
                  </a:lnTo>
                  <a:lnTo>
                    <a:pt x="8851414" y="3149600"/>
                  </a:lnTo>
                  <a:lnTo>
                    <a:pt x="8870668" y="3187700"/>
                  </a:lnTo>
                  <a:lnTo>
                    <a:pt x="8889591" y="3225800"/>
                  </a:lnTo>
                  <a:lnTo>
                    <a:pt x="8908181" y="3276600"/>
                  </a:lnTo>
                  <a:lnTo>
                    <a:pt x="8926437" y="3314700"/>
                  </a:lnTo>
                  <a:lnTo>
                    <a:pt x="8944358" y="3352800"/>
                  </a:lnTo>
                  <a:lnTo>
                    <a:pt x="8961940" y="3403600"/>
                  </a:lnTo>
                  <a:lnTo>
                    <a:pt x="8979184" y="3441700"/>
                  </a:lnTo>
                  <a:lnTo>
                    <a:pt x="8996086" y="3479800"/>
                  </a:lnTo>
                  <a:lnTo>
                    <a:pt x="9012645" y="3530600"/>
                  </a:lnTo>
                  <a:lnTo>
                    <a:pt x="9028860" y="3568700"/>
                  </a:lnTo>
                  <a:lnTo>
                    <a:pt x="9044729" y="3606800"/>
                  </a:lnTo>
                  <a:lnTo>
                    <a:pt x="9060249" y="3657600"/>
                  </a:lnTo>
                  <a:lnTo>
                    <a:pt x="9075421" y="3695700"/>
                  </a:lnTo>
                  <a:lnTo>
                    <a:pt x="9090241" y="3746500"/>
                  </a:lnTo>
                  <a:lnTo>
                    <a:pt x="9104707" y="3784600"/>
                  </a:lnTo>
                  <a:lnTo>
                    <a:pt x="9118820" y="3822700"/>
                  </a:lnTo>
                  <a:lnTo>
                    <a:pt x="9132575" y="3873500"/>
                  </a:lnTo>
                  <a:lnTo>
                    <a:pt x="9145973" y="3911600"/>
                  </a:lnTo>
                  <a:lnTo>
                    <a:pt x="9159011" y="3962400"/>
                  </a:lnTo>
                  <a:lnTo>
                    <a:pt x="9171687" y="4000500"/>
                  </a:lnTo>
                  <a:lnTo>
                    <a:pt x="9184000" y="4051300"/>
                  </a:lnTo>
                  <a:lnTo>
                    <a:pt x="9195948" y="4089400"/>
                  </a:lnTo>
                  <a:lnTo>
                    <a:pt x="9207530" y="4140200"/>
                  </a:lnTo>
                  <a:lnTo>
                    <a:pt x="9218743" y="4178300"/>
                  </a:lnTo>
                  <a:lnTo>
                    <a:pt x="9229586" y="4229100"/>
                  </a:lnTo>
                  <a:lnTo>
                    <a:pt x="9240058" y="4279900"/>
                  </a:lnTo>
                  <a:lnTo>
                    <a:pt x="9250156" y="4318000"/>
                  </a:lnTo>
                  <a:lnTo>
                    <a:pt x="9259879" y="4368800"/>
                  </a:lnTo>
                  <a:lnTo>
                    <a:pt x="9269225" y="4406900"/>
                  </a:lnTo>
                  <a:lnTo>
                    <a:pt x="9278192" y="4457700"/>
                  </a:lnTo>
                  <a:lnTo>
                    <a:pt x="9286779" y="4508500"/>
                  </a:lnTo>
                  <a:lnTo>
                    <a:pt x="9294985" y="4546600"/>
                  </a:lnTo>
                  <a:lnTo>
                    <a:pt x="9302806" y="4597400"/>
                  </a:lnTo>
                  <a:lnTo>
                    <a:pt x="9310242" y="4635500"/>
                  </a:lnTo>
                  <a:lnTo>
                    <a:pt x="9317292" y="4686300"/>
                  </a:lnTo>
                  <a:lnTo>
                    <a:pt x="9323952" y="4737100"/>
                  </a:lnTo>
                  <a:lnTo>
                    <a:pt x="9330222" y="4775200"/>
                  </a:lnTo>
                  <a:lnTo>
                    <a:pt x="9336100" y="4826000"/>
                  </a:lnTo>
                  <a:lnTo>
                    <a:pt x="9341584" y="4876800"/>
                  </a:lnTo>
                  <a:lnTo>
                    <a:pt x="9346672" y="4927600"/>
                  </a:lnTo>
                  <a:lnTo>
                    <a:pt x="9351363" y="4965700"/>
                  </a:lnTo>
                  <a:lnTo>
                    <a:pt x="9355655" y="5016500"/>
                  </a:lnTo>
                  <a:lnTo>
                    <a:pt x="9359546" y="5067300"/>
                  </a:lnTo>
                  <a:lnTo>
                    <a:pt x="9363035" y="5105400"/>
                  </a:lnTo>
                  <a:lnTo>
                    <a:pt x="9366120" y="5156200"/>
                  </a:lnTo>
                  <a:lnTo>
                    <a:pt x="9368799" y="5207000"/>
                  </a:lnTo>
                  <a:lnTo>
                    <a:pt x="9371071" y="5257800"/>
                  </a:lnTo>
                  <a:lnTo>
                    <a:pt x="9372933" y="5308600"/>
                  </a:lnTo>
                  <a:lnTo>
                    <a:pt x="9374385" y="5346700"/>
                  </a:lnTo>
                  <a:lnTo>
                    <a:pt x="9375424" y="5397500"/>
                  </a:lnTo>
                  <a:lnTo>
                    <a:pt x="9376048" y="5448300"/>
                  </a:lnTo>
                  <a:lnTo>
                    <a:pt x="9376275" y="5499100"/>
                  </a:lnTo>
                  <a:lnTo>
                    <a:pt x="9376048" y="5549900"/>
                  </a:lnTo>
                  <a:lnTo>
                    <a:pt x="9375424" y="5588000"/>
                  </a:lnTo>
                  <a:lnTo>
                    <a:pt x="9374385" y="5638800"/>
                  </a:lnTo>
                  <a:lnTo>
                    <a:pt x="9372933" y="5689600"/>
                  </a:lnTo>
                  <a:lnTo>
                    <a:pt x="9371071" y="5740400"/>
                  </a:lnTo>
                  <a:lnTo>
                    <a:pt x="9368799" y="5778500"/>
                  </a:lnTo>
                  <a:lnTo>
                    <a:pt x="9366120" y="5829300"/>
                  </a:lnTo>
                  <a:lnTo>
                    <a:pt x="9363035" y="5880100"/>
                  </a:lnTo>
                  <a:lnTo>
                    <a:pt x="9359546" y="5930900"/>
                  </a:lnTo>
                  <a:lnTo>
                    <a:pt x="9355655" y="5969000"/>
                  </a:lnTo>
                  <a:lnTo>
                    <a:pt x="9351363" y="6019800"/>
                  </a:lnTo>
                  <a:lnTo>
                    <a:pt x="9346672" y="6070600"/>
                  </a:lnTo>
                  <a:lnTo>
                    <a:pt x="9341584" y="6121400"/>
                  </a:lnTo>
                  <a:lnTo>
                    <a:pt x="9338647" y="6141801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14163"/>
              <a:ext cx="9245172" cy="567283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691353" y="4303805"/>
              <a:ext cx="1448435" cy="295275"/>
            </a:xfrm>
            <a:custGeom>
              <a:avLst/>
              <a:gdLst/>
              <a:ahLst/>
              <a:cxnLst/>
              <a:rect l="l" t="t" r="r" b="b"/>
              <a:pathLst>
                <a:path w="1448434" h="295275">
                  <a:moveTo>
                    <a:pt x="160899" y="120086"/>
                  </a:moveTo>
                  <a:lnTo>
                    <a:pt x="127288" y="116958"/>
                  </a:lnTo>
                  <a:lnTo>
                    <a:pt x="100750" y="108960"/>
                  </a:lnTo>
                  <a:lnTo>
                    <a:pt x="79588" y="98169"/>
                  </a:lnTo>
                  <a:lnTo>
                    <a:pt x="48821" y="77839"/>
                  </a:lnTo>
                  <a:lnTo>
                    <a:pt x="35411" y="70874"/>
                  </a:lnTo>
                  <a:lnTo>
                    <a:pt x="19822" y="66304"/>
                  </a:lnTo>
                  <a:lnTo>
                    <a:pt x="0" y="64662"/>
                  </a:lnTo>
                  <a:lnTo>
                    <a:pt x="0" y="0"/>
                  </a:lnTo>
                  <a:lnTo>
                    <a:pt x="33610" y="3127"/>
                  </a:lnTo>
                  <a:lnTo>
                    <a:pt x="60147" y="11125"/>
                  </a:lnTo>
                  <a:lnTo>
                    <a:pt x="81308" y="21915"/>
                  </a:lnTo>
                  <a:lnTo>
                    <a:pt x="112077" y="42246"/>
                  </a:lnTo>
                  <a:lnTo>
                    <a:pt x="125488" y="49212"/>
                  </a:lnTo>
                  <a:lnTo>
                    <a:pt x="141077" y="53782"/>
                  </a:lnTo>
                  <a:lnTo>
                    <a:pt x="160899" y="55424"/>
                  </a:lnTo>
                  <a:lnTo>
                    <a:pt x="1448118" y="55424"/>
                  </a:lnTo>
                  <a:lnTo>
                    <a:pt x="1448118" y="64662"/>
                  </a:lnTo>
                  <a:lnTo>
                    <a:pt x="321775" y="64662"/>
                  </a:lnTo>
                  <a:lnTo>
                    <a:pt x="301956" y="66304"/>
                  </a:lnTo>
                  <a:lnTo>
                    <a:pt x="286371" y="70874"/>
                  </a:lnTo>
                  <a:lnTo>
                    <a:pt x="272964" y="77839"/>
                  </a:lnTo>
                  <a:lnTo>
                    <a:pt x="242200" y="98169"/>
                  </a:lnTo>
                  <a:lnTo>
                    <a:pt x="221041" y="108960"/>
                  </a:lnTo>
                  <a:lnTo>
                    <a:pt x="194506" y="116958"/>
                  </a:lnTo>
                  <a:lnTo>
                    <a:pt x="160899" y="120086"/>
                  </a:lnTo>
                  <a:close/>
                </a:path>
                <a:path w="1448434" h="295275">
                  <a:moveTo>
                    <a:pt x="482652" y="55424"/>
                  </a:moveTo>
                  <a:lnTo>
                    <a:pt x="160899" y="55424"/>
                  </a:lnTo>
                  <a:lnTo>
                    <a:pt x="180718" y="53782"/>
                  </a:lnTo>
                  <a:lnTo>
                    <a:pt x="196304" y="49212"/>
                  </a:lnTo>
                  <a:lnTo>
                    <a:pt x="209711" y="42246"/>
                  </a:lnTo>
                  <a:lnTo>
                    <a:pt x="240477" y="21915"/>
                  </a:lnTo>
                  <a:lnTo>
                    <a:pt x="261637" y="11125"/>
                  </a:lnTo>
                  <a:lnTo>
                    <a:pt x="288171" y="3127"/>
                  </a:lnTo>
                  <a:lnTo>
                    <a:pt x="321775" y="0"/>
                  </a:lnTo>
                  <a:lnTo>
                    <a:pt x="355379" y="3127"/>
                  </a:lnTo>
                  <a:lnTo>
                    <a:pt x="381914" y="11125"/>
                  </a:lnTo>
                  <a:lnTo>
                    <a:pt x="403074" y="21915"/>
                  </a:lnTo>
                  <a:lnTo>
                    <a:pt x="433840" y="42246"/>
                  </a:lnTo>
                  <a:lnTo>
                    <a:pt x="447248" y="49212"/>
                  </a:lnTo>
                  <a:lnTo>
                    <a:pt x="462834" y="53782"/>
                  </a:lnTo>
                  <a:lnTo>
                    <a:pt x="482652" y="55424"/>
                  </a:lnTo>
                  <a:close/>
                </a:path>
                <a:path w="1448434" h="295275">
                  <a:moveTo>
                    <a:pt x="804457" y="55424"/>
                  </a:moveTo>
                  <a:lnTo>
                    <a:pt x="482652" y="55424"/>
                  </a:lnTo>
                  <a:lnTo>
                    <a:pt x="502476" y="53782"/>
                  </a:lnTo>
                  <a:lnTo>
                    <a:pt x="518066" y="49212"/>
                  </a:lnTo>
                  <a:lnTo>
                    <a:pt x="531476" y="42246"/>
                  </a:lnTo>
                  <a:lnTo>
                    <a:pt x="562246" y="21915"/>
                  </a:lnTo>
                  <a:lnTo>
                    <a:pt x="583407" y="11125"/>
                  </a:lnTo>
                  <a:lnTo>
                    <a:pt x="609944" y="3127"/>
                  </a:lnTo>
                  <a:lnTo>
                    <a:pt x="643554" y="0"/>
                  </a:lnTo>
                  <a:lnTo>
                    <a:pt x="677165" y="3127"/>
                  </a:lnTo>
                  <a:lnTo>
                    <a:pt x="703702" y="11125"/>
                  </a:lnTo>
                  <a:lnTo>
                    <a:pt x="724864" y="21915"/>
                  </a:lnTo>
                  <a:lnTo>
                    <a:pt x="755632" y="42246"/>
                  </a:lnTo>
                  <a:lnTo>
                    <a:pt x="769042" y="49212"/>
                  </a:lnTo>
                  <a:lnTo>
                    <a:pt x="784632" y="53782"/>
                  </a:lnTo>
                  <a:lnTo>
                    <a:pt x="804457" y="55424"/>
                  </a:lnTo>
                  <a:close/>
                </a:path>
                <a:path w="1448434" h="295275">
                  <a:moveTo>
                    <a:pt x="1126267" y="55424"/>
                  </a:moveTo>
                  <a:lnTo>
                    <a:pt x="804457" y="55424"/>
                  </a:lnTo>
                  <a:lnTo>
                    <a:pt x="824279" y="53782"/>
                  </a:lnTo>
                  <a:lnTo>
                    <a:pt x="839869" y="49212"/>
                  </a:lnTo>
                  <a:lnTo>
                    <a:pt x="853281" y="42246"/>
                  </a:lnTo>
                  <a:lnTo>
                    <a:pt x="884051" y="21915"/>
                  </a:lnTo>
                  <a:lnTo>
                    <a:pt x="905213" y="11125"/>
                  </a:lnTo>
                  <a:lnTo>
                    <a:pt x="931751" y="3127"/>
                  </a:lnTo>
                  <a:lnTo>
                    <a:pt x="965364" y="0"/>
                  </a:lnTo>
                  <a:lnTo>
                    <a:pt x="998971" y="3127"/>
                  </a:lnTo>
                  <a:lnTo>
                    <a:pt x="1025510" y="11125"/>
                  </a:lnTo>
                  <a:lnTo>
                    <a:pt x="1046673" y="21915"/>
                  </a:lnTo>
                  <a:lnTo>
                    <a:pt x="1077443" y="42246"/>
                  </a:lnTo>
                  <a:lnTo>
                    <a:pt x="1090853" y="49212"/>
                  </a:lnTo>
                  <a:lnTo>
                    <a:pt x="1106442" y="53782"/>
                  </a:lnTo>
                  <a:lnTo>
                    <a:pt x="1126267" y="55424"/>
                  </a:lnTo>
                  <a:close/>
                </a:path>
                <a:path w="1448434" h="295275">
                  <a:moveTo>
                    <a:pt x="1448118" y="55424"/>
                  </a:moveTo>
                  <a:lnTo>
                    <a:pt x="1126267" y="55424"/>
                  </a:lnTo>
                  <a:lnTo>
                    <a:pt x="1146095" y="53782"/>
                  </a:lnTo>
                  <a:lnTo>
                    <a:pt x="1161689" y="49212"/>
                  </a:lnTo>
                  <a:lnTo>
                    <a:pt x="1175104" y="42246"/>
                  </a:lnTo>
                  <a:lnTo>
                    <a:pt x="1205876" y="21915"/>
                  </a:lnTo>
                  <a:lnTo>
                    <a:pt x="1227040" y="11125"/>
                  </a:lnTo>
                  <a:lnTo>
                    <a:pt x="1253580" y="3127"/>
                  </a:lnTo>
                  <a:lnTo>
                    <a:pt x="1287192" y="0"/>
                  </a:lnTo>
                  <a:lnTo>
                    <a:pt x="1320806" y="3127"/>
                  </a:lnTo>
                  <a:lnTo>
                    <a:pt x="1347347" y="11125"/>
                  </a:lnTo>
                  <a:lnTo>
                    <a:pt x="1368511" y="21915"/>
                  </a:lnTo>
                  <a:lnTo>
                    <a:pt x="1399285" y="42246"/>
                  </a:lnTo>
                  <a:lnTo>
                    <a:pt x="1412697" y="49212"/>
                  </a:lnTo>
                  <a:lnTo>
                    <a:pt x="1428290" y="53782"/>
                  </a:lnTo>
                  <a:lnTo>
                    <a:pt x="1448118" y="55424"/>
                  </a:lnTo>
                  <a:close/>
                </a:path>
                <a:path w="1448434" h="295275">
                  <a:moveTo>
                    <a:pt x="482652" y="120086"/>
                  </a:moveTo>
                  <a:lnTo>
                    <a:pt x="449045" y="116958"/>
                  </a:lnTo>
                  <a:lnTo>
                    <a:pt x="422510" y="108960"/>
                  </a:lnTo>
                  <a:lnTo>
                    <a:pt x="401351" y="98169"/>
                  </a:lnTo>
                  <a:lnTo>
                    <a:pt x="370587" y="77839"/>
                  </a:lnTo>
                  <a:lnTo>
                    <a:pt x="357180" y="70874"/>
                  </a:lnTo>
                  <a:lnTo>
                    <a:pt x="341593" y="66304"/>
                  </a:lnTo>
                  <a:lnTo>
                    <a:pt x="321775" y="64662"/>
                  </a:lnTo>
                  <a:lnTo>
                    <a:pt x="643554" y="64662"/>
                  </a:lnTo>
                  <a:lnTo>
                    <a:pt x="623732" y="66304"/>
                  </a:lnTo>
                  <a:lnTo>
                    <a:pt x="608143" y="70874"/>
                  </a:lnTo>
                  <a:lnTo>
                    <a:pt x="594734" y="77839"/>
                  </a:lnTo>
                  <a:lnTo>
                    <a:pt x="563966" y="98169"/>
                  </a:lnTo>
                  <a:lnTo>
                    <a:pt x="542804" y="108960"/>
                  </a:lnTo>
                  <a:lnTo>
                    <a:pt x="516264" y="116958"/>
                  </a:lnTo>
                  <a:lnTo>
                    <a:pt x="482652" y="120086"/>
                  </a:lnTo>
                  <a:close/>
                </a:path>
                <a:path w="1448434" h="295275">
                  <a:moveTo>
                    <a:pt x="804457" y="120086"/>
                  </a:moveTo>
                  <a:lnTo>
                    <a:pt x="770844" y="116958"/>
                  </a:lnTo>
                  <a:lnTo>
                    <a:pt x="744305" y="108960"/>
                  </a:lnTo>
                  <a:lnTo>
                    <a:pt x="723144" y="98169"/>
                  </a:lnTo>
                  <a:lnTo>
                    <a:pt x="692377" y="77839"/>
                  </a:lnTo>
                  <a:lnTo>
                    <a:pt x="678966" y="70874"/>
                  </a:lnTo>
                  <a:lnTo>
                    <a:pt x="663377" y="66304"/>
                  </a:lnTo>
                  <a:lnTo>
                    <a:pt x="643554" y="64662"/>
                  </a:lnTo>
                  <a:lnTo>
                    <a:pt x="965364" y="64662"/>
                  </a:lnTo>
                  <a:lnTo>
                    <a:pt x="945539" y="66304"/>
                  </a:lnTo>
                  <a:lnTo>
                    <a:pt x="929949" y="70874"/>
                  </a:lnTo>
                  <a:lnTo>
                    <a:pt x="916539" y="77839"/>
                  </a:lnTo>
                  <a:lnTo>
                    <a:pt x="885771" y="98169"/>
                  </a:lnTo>
                  <a:lnTo>
                    <a:pt x="864609" y="108960"/>
                  </a:lnTo>
                  <a:lnTo>
                    <a:pt x="838069" y="116958"/>
                  </a:lnTo>
                  <a:lnTo>
                    <a:pt x="804457" y="120086"/>
                  </a:lnTo>
                  <a:close/>
                </a:path>
                <a:path w="1448434" h="295275">
                  <a:moveTo>
                    <a:pt x="1126267" y="120086"/>
                  </a:moveTo>
                  <a:lnTo>
                    <a:pt x="1092655" y="116958"/>
                  </a:lnTo>
                  <a:lnTo>
                    <a:pt x="1066116" y="108960"/>
                  </a:lnTo>
                  <a:lnTo>
                    <a:pt x="1044954" y="98169"/>
                  </a:lnTo>
                  <a:lnTo>
                    <a:pt x="1014185" y="77839"/>
                  </a:lnTo>
                  <a:lnTo>
                    <a:pt x="1000777" y="70874"/>
                  </a:lnTo>
                  <a:lnTo>
                    <a:pt x="985188" y="66304"/>
                  </a:lnTo>
                  <a:lnTo>
                    <a:pt x="965364" y="64662"/>
                  </a:lnTo>
                  <a:lnTo>
                    <a:pt x="1287192" y="64662"/>
                  </a:lnTo>
                  <a:lnTo>
                    <a:pt x="1267365" y="66304"/>
                  </a:lnTo>
                  <a:lnTo>
                    <a:pt x="1251773" y="70874"/>
                  </a:lnTo>
                  <a:lnTo>
                    <a:pt x="1238360" y="77839"/>
                  </a:lnTo>
                  <a:lnTo>
                    <a:pt x="1207588" y="98169"/>
                  </a:lnTo>
                  <a:lnTo>
                    <a:pt x="1186423" y="108960"/>
                  </a:lnTo>
                  <a:lnTo>
                    <a:pt x="1159882" y="116958"/>
                  </a:lnTo>
                  <a:lnTo>
                    <a:pt x="1126267" y="120086"/>
                  </a:lnTo>
                  <a:close/>
                </a:path>
                <a:path w="1448434" h="295275">
                  <a:moveTo>
                    <a:pt x="1448118" y="120086"/>
                  </a:moveTo>
                  <a:lnTo>
                    <a:pt x="1414505" y="116958"/>
                  </a:lnTo>
                  <a:lnTo>
                    <a:pt x="1387964" y="108960"/>
                  </a:lnTo>
                  <a:lnTo>
                    <a:pt x="1366799" y="98169"/>
                  </a:lnTo>
                  <a:lnTo>
                    <a:pt x="1336029" y="77839"/>
                  </a:lnTo>
                  <a:lnTo>
                    <a:pt x="1322616" y="70874"/>
                  </a:lnTo>
                  <a:lnTo>
                    <a:pt x="1307022" y="66304"/>
                  </a:lnTo>
                  <a:lnTo>
                    <a:pt x="1287192" y="64662"/>
                  </a:lnTo>
                  <a:lnTo>
                    <a:pt x="1448118" y="64662"/>
                  </a:lnTo>
                  <a:lnTo>
                    <a:pt x="1448118" y="120086"/>
                  </a:lnTo>
                  <a:close/>
                </a:path>
                <a:path w="1448434" h="295275">
                  <a:moveTo>
                    <a:pt x="197590" y="295274"/>
                  </a:moveTo>
                  <a:lnTo>
                    <a:pt x="124204" y="295274"/>
                  </a:lnTo>
                  <a:lnTo>
                    <a:pt x="100750" y="288205"/>
                  </a:lnTo>
                  <a:lnTo>
                    <a:pt x="79588" y="277415"/>
                  </a:lnTo>
                  <a:lnTo>
                    <a:pt x="48821" y="257085"/>
                  </a:lnTo>
                  <a:lnTo>
                    <a:pt x="35411" y="250120"/>
                  </a:lnTo>
                  <a:lnTo>
                    <a:pt x="19822" y="245549"/>
                  </a:lnTo>
                  <a:lnTo>
                    <a:pt x="0" y="243907"/>
                  </a:lnTo>
                  <a:lnTo>
                    <a:pt x="0" y="179245"/>
                  </a:lnTo>
                  <a:lnTo>
                    <a:pt x="33610" y="182373"/>
                  </a:lnTo>
                  <a:lnTo>
                    <a:pt x="60147" y="190371"/>
                  </a:lnTo>
                  <a:lnTo>
                    <a:pt x="81308" y="201161"/>
                  </a:lnTo>
                  <a:lnTo>
                    <a:pt x="112077" y="221492"/>
                  </a:lnTo>
                  <a:lnTo>
                    <a:pt x="125488" y="228458"/>
                  </a:lnTo>
                  <a:lnTo>
                    <a:pt x="141076" y="233028"/>
                  </a:lnTo>
                  <a:lnTo>
                    <a:pt x="160899" y="234670"/>
                  </a:lnTo>
                  <a:lnTo>
                    <a:pt x="1448118" y="234670"/>
                  </a:lnTo>
                  <a:lnTo>
                    <a:pt x="1448118" y="243907"/>
                  </a:lnTo>
                  <a:lnTo>
                    <a:pt x="321774" y="243907"/>
                  </a:lnTo>
                  <a:lnTo>
                    <a:pt x="301956" y="245549"/>
                  </a:lnTo>
                  <a:lnTo>
                    <a:pt x="286370" y="250120"/>
                  </a:lnTo>
                  <a:lnTo>
                    <a:pt x="272963" y="257085"/>
                  </a:lnTo>
                  <a:lnTo>
                    <a:pt x="242200" y="277415"/>
                  </a:lnTo>
                  <a:lnTo>
                    <a:pt x="221041" y="288205"/>
                  </a:lnTo>
                  <a:lnTo>
                    <a:pt x="197590" y="295274"/>
                  </a:lnTo>
                  <a:close/>
                </a:path>
                <a:path w="1448434" h="295275">
                  <a:moveTo>
                    <a:pt x="482652" y="234670"/>
                  </a:moveTo>
                  <a:lnTo>
                    <a:pt x="160899" y="234670"/>
                  </a:lnTo>
                  <a:lnTo>
                    <a:pt x="180718" y="233028"/>
                  </a:lnTo>
                  <a:lnTo>
                    <a:pt x="196304" y="228458"/>
                  </a:lnTo>
                  <a:lnTo>
                    <a:pt x="209711" y="221492"/>
                  </a:lnTo>
                  <a:lnTo>
                    <a:pt x="240477" y="201161"/>
                  </a:lnTo>
                  <a:lnTo>
                    <a:pt x="261636" y="190371"/>
                  </a:lnTo>
                  <a:lnTo>
                    <a:pt x="288171" y="182373"/>
                  </a:lnTo>
                  <a:lnTo>
                    <a:pt x="321774" y="179245"/>
                  </a:lnTo>
                  <a:lnTo>
                    <a:pt x="355378" y="182373"/>
                  </a:lnTo>
                  <a:lnTo>
                    <a:pt x="381914" y="190371"/>
                  </a:lnTo>
                  <a:lnTo>
                    <a:pt x="403074" y="201161"/>
                  </a:lnTo>
                  <a:lnTo>
                    <a:pt x="433840" y="221492"/>
                  </a:lnTo>
                  <a:lnTo>
                    <a:pt x="447249" y="228458"/>
                  </a:lnTo>
                  <a:lnTo>
                    <a:pt x="462834" y="233028"/>
                  </a:lnTo>
                  <a:lnTo>
                    <a:pt x="482652" y="234670"/>
                  </a:lnTo>
                  <a:close/>
                </a:path>
                <a:path w="1448434" h="295275">
                  <a:moveTo>
                    <a:pt x="804457" y="234670"/>
                  </a:moveTo>
                  <a:lnTo>
                    <a:pt x="482652" y="234670"/>
                  </a:lnTo>
                  <a:lnTo>
                    <a:pt x="502476" y="233028"/>
                  </a:lnTo>
                  <a:lnTo>
                    <a:pt x="518066" y="228458"/>
                  </a:lnTo>
                  <a:lnTo>
                    <a:pt x="531476" y="221492"/>
                  </a:lnTo>
                  <a:lnTo>
                    <a:pt x="562244" y="201161"/>
                  </a:lnTo>
                  <a:lnTo>
                    <a:pt x="583405" y="190371"/>
                  </a:lnTo>
                  <a:lnTo>
                    <a:pt x="609943" y="182373"/>
                  </a:lnTo>
                  <a:lnTo>
                    <a:pt x="643554" y="179245"/>
                  </a:lnTo>
                  <a:lnTo>
                    <a:pt x="677165" y="182373"/>
                  </a:lnTo>
                  <a:lnTo>
                    <a:pt x="703702" y="190371"/>
                  </a:lnTo>
                  <a:lnTo>
                    <a:pt x="724862" y="201161"/>
                  </a:lnTo>
                  <a:lnTo>
                    <a:pt x="755629" y="221492"/>
                  </a:lnTo>
                  <a:lnTo>
                    <a:pt x="769039" y="228458"/>
                  </a:lnTo>
                  <a:lnTo>
                    <a:pt x="784630" y="233028"/>
                  </a:lnTo>
                  <a:lnTo>
                    <a:pt x="804457" y="234670"/>
                  </a:lnTo>
                  <a:close/>
                </a:path>
                <a:path w="1448434" h="295275">
                  <a:moveTo>
                    <a:pt x="1126262" y="234670"/>
                  </a:moveTo>
                  <a:lnTo>
                    <a:pt x="804457" y="234670"/>
                  </a:lnTo>
                  <a:lnTo>
                    <a:pt x="824279" y="233028"/>
                  </a:lnTo>
                  <a:lnTo>
                    <a:pt x="839869" y="228458"/>
                  </a:lnTo>
                  <a:lnTo>
                    <a:pt x="853281" y="221492"/>
                  </a:lnTo>
                  <a:lnTo>
                    <a:pt x="884052" y="201161"/>
                  </a:lnTo>
                  <a:lnTo>
                    <a:pt x="905213" y="190371"/>
                  </a:lnTo>
                  <a:lnTo>
                    <a:pt x="931750" y="182373"/>
                  </a:lnTo>
                  <a:lnTo>
                    <a:pt x="965359" y="179245"/>
                  </a:lnTo>
                  <a:lnTo>
                    <a:pt x="998969" y="182373"/>
                  </a:lnTo>
                  <a:lnTo>
                    <a:pt x="1025508" y="190371"/>
                  </a:lnTo>
                  <a:lnTo>
                    <a:pt x="1046671" y="201161"/>
                  </a:lnTo>
                  <a:lnTo>
                    <a:pt x="1077443" y="221492"/>
                  </a:lnTo>
                  <a:lnTo>
                    <a:pt x="1090852" y="228458"/>
                  </a:lnTo>
                  <a:lnTo>
                    <a:pt x="1106440" y="233028"/>
                  </a:lnTo>
                  <a:lnTo>
                    <a:pt x="1126262" y="234670"/>
                  </a:lnTo>
                  <a:close/>
                </a:path>
                <a:path w="1448434" h="295275">
                  <a:moveTo>
                    <a:pt x="1448118" y="234670"/>
                  </a:moveTo>
                  <a:lnTo>
                    <a:pt x="1126262" y="234670"/>
                  </a:lnTo>
                  <a:lnTo>
                    <a:pt x="1146093" y="233028"/>
                  </a:lnTo>
                  <a:lnTo>
                    <a:pt x="1161689" y="228458"/>
                  </a:lnTo>
                  <a:lnTo>
                    <a:pt x="1175104" y="221492"/>
                  </a:lnTo>
                  <a:lnTo>
                    <a:pt x="1205876" y="201161"/>
                  </a:lnTo>
                  <a:lnTo>
                    <a:pt x="1227039" y="190371"/>
                  </a:lnTo>
                  <a:lnTo>
                    <a:pt x="1253579" y="182373"/>
                  </a:lnTo>
                  <a:lnTo>
                    <a:pt x="1287192" y="179245"/>
                  </a:lnTo>
                  <a:lnTo>
                    <a:pt x="1320806" y="182373"/>
                  </a:lnTo>
                  <a:lnTo>
                    <a:pt x="1347347" y="190371"/>
                  </a:lnTo>
                  <a:lnTo>
                    <a:pt x="1368511" y="201161"/>
                  </a:lnTo>
                  <a:lnTo>
                    <a:pt x="1399283" y="221492"/>
                  </a:lnTo>
                  <a:lnTo>
                    <a:pt x="1412696" y="228458"/>
                  </a:lnTo>
                  <a:lnTo>
                    <a:pt x="1428289" y="233028"/>
                  </a:lnTo>
                  <a:lnTo>
                    <a:pt x="1448118" y="234670"/>
                  </a:lnTo>
                  <a:close/>
                </a:path>
                <a:path w="1448434" h="295275">
                  <a:moveTo>
                    <a:pt x="519348" y="295274"/>
                  </a:moveTo>
                  <a:lnTo>
                    <a:pt x="445961" y="295274"/>
                  </a:lnTo>
                  <a:lnTo>
                    <a:pt x="422510" y="288205"/>
                  </a:lnTo>
                  <a:lnTo>
                    <a:pt x="401351" y="277415"/>
                  </a:lnTo>
                  <a:lnTo>
                    <a:pt x="370586" y="257085"/>
                  </a:lnTo>
                  <a:lnTo>
                    <a:pt x="357178" y="250120"/>
                  </a:lnTo>
                  <a:lnTo>
                    <a:pt x="341592" y="245549"/>
                  </a:lnTo>
                  <a:lnTo>
                    <a:pt x="321774" y="243907"/>
                  </a:lnTo>
                  <a:lnTo>
                    <a:pt x="643554" y="243907"/>
                  </a:lnTo>
                  <a:lnTo>
                    <a:pt x="623732" y="245549"/>
                  </a:lnTo>
                  <a:lnTo>
                    <a:pt x="608143" y="250120"/>
                  </a:lnTo>
                  <a:lnTo>
                    <a:pt x="594734" y="257085"/>
                  </a:lnTo>
                  <a:lnTo>
                    <a:pt x="563964" y="277415"/>
                  </a:lnTo>
                  <a:lnTo>
                    <a:pt x="542801" y="288205"/>
                  </a:lnTo>
                  <a:lnTo>
                    <a:pt x="519348" y="295274"/>
                  </a:lnTo>
                  <a:close/>
                </a:path>
                <a:path w="1448434" h="295275">
                  <a:moveTo>
                    <a:pt x="841156" y="295274"/>
                  </a:moveTo>
                  <a:lnTo>
                    <a:pt x="767759" y="295274"/>
                  </a:lnTo>
                  <a:lnTo>
                    <a:pt x="744305" y="288205"/>
                  </a:lnTo>
                  <a:lnTo>
                    <a:pt x="723144" y="277415"/>
                  </a:lnTo>
                  <a:lnTo>
                    <a:pt x="692376" y="257085"/>
                  </a:lnTo>
                  <a:lnTo>
                    <a:pt x="678965" y="250120"/>
                  </a:lnTo>
                  <a:lnTo>
                    <a:pt x="663376" y="245549"/>
                  </a:lnTo>
                  <a:lnTo>
                    <a:pt x="643554" y="243907"/>
                  </a:lnTo>
                  <a:lnTo>
                    <a:pt x="965364" y="243907"/>
                  </a:lnTo>
                  <a:lnTo>
                    <a:pt x="945539" y="245549"/>
                  </a:lnTo>
                  <a:lnTo>
                    <a:pt x="929949" y="250120"/>
                  </a:lnTo>
                  <a:lnTo>
                    <a:pt x="916539" y="257085"/>
                  </a:lnTo>
                  <a:lnTo>
                    <a:pt x="885772" y="277415"/>
                  </a:lnTo>
                  <a:lnTo>
                    <a:pt x="864610" y="288205"/>
                  </a:lnTo>
                  <a:lnTo>
                    <a:pt x="841156" y="295274"/>
                  </a:lnTo>
                  <a:close/>
                </a:path>
                <a:path w="1448434" h="295275">
                  <a:moveTo>
                    <a:pt x="1162967" y="295274"/>
                  </a:moveTo>
                  <a:lnTo>
                    <a:pt x="1089570" y="295274"/>
                  </a:lnTo>
                  <a:lnTo>
                    <a:pt x="1066116" y="288205"/>
                  </a:lnTo>
                  <a:lnTo>
                    <a:pt x="1044954" y="277415"/>
                  </a:lnTo>
                  <a:lnTo>
                    <a:pt x="1014185" y="257085"/>
                  </a:lnTo>
                  <a:lnTo>
                    <a:pt x="1000777" y="250120"/>
                  </a:lnTo>
                  <a:lnTo>
                    <a:pt x="985188" y="245549"/>
                  </a:lnTo>
                  <a:lnTo>
                    <a:pt x="965364" y="243907"/>
                  </a:lnTo>
                  <a:lnTo>
                    <a:pt x="1287192" y="243907"/>
                  </a:lnTo>
                  <a:lnTo>
                    <a:pt x="1267365" y="245549"/>
                  </a:lnTo>
                  <a:lnTo>
                    <a:pt x="1251773" y="250120"/>
                  </a:lnTo>
                  <a:lnTo>
                    <a:pt x="1238360" y="257085"/>
                  </a:lnTo>
                  <a:lnTo>
                    <a:pt x="1207589" y="277415"/>
                  </a:lnTo>
                  <a:lnTo>
                    <a:pt x="1186424" y="288205"/>
                  </a:lnTo>
                  <a:lnTo>
                    <a:pt x="1162967" y="295274"/>
                  </a:lnTo>
                  <a:close/>
                </a:path>
                <a:path w="1448434" h="295275">
                  <a:moveTo>
                    <a:pt x="1448118" y="295274"/>
                  </a:moveTo>
                  <a:lnTo>
                    <a:pt x="1411420" y="295274"/>
                  </a:lnTo>
                  <a:lnTo>
                    <a:pt x="1387964" y="288205"/>
                  </a:lnTo>
                  <a:lnTo>
                    <a:pt x="1366799" y="277415"/>
                  </a:lnTo>
                  <a:lnTo>
                    <a:pt x="1336029" y="257085"/>
                  </a:lnTo>
                  <a:lnTo>
                    <a:pt x="1322616" y="250120"/>
                  </a:lnTo>
                  <a:lnTo>
                    <a:pt x="1307022" y="245549"/>
                  </a:lnTo>
                  <a:lnTo>
                    <a:pt x="1287192" y="243907"/>
                  </a:lnTo>
                  <a:lnTo>
                    <a:pt x="1448118" y="243907"/>
                  </a:lnTo>
                  <a:lnTo>
                    <a:pt x="1448118" y="295274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033378" y="2683821"/>
            <a:ext cx="1448435" cy="295275"/>
          </a:xfrm>
          <a:custGeom>
            <a:avLst/>
            <a:gdLst/>
            <a:ahLst/>
            <a:cxnLst/>
            <a:rect l="l" t="t" r="r" b="b"/>
            <a:pathLst>
              <a:path w="1448435" h="295275">
                <a:moveTo>
                  <a:pt x="160899" y="120086"/>
                </a:moveTo>
                <a:lnTo>
                  <a:pt x="127288" y="116958"/>
                </a:lnTo>
                <a:lnTo>
                  <a:pt x="100750" y="108960"/>
                </a:lnTo>
                <a:lnTo>
                  <a:pt x="79588" y="98169"/>
                </a:lnTo>
                <a:lnTo>
                  <a:pt x="48821" y="77839"/>
                </a:lnTo>
                <a:lnTo>
                  <a:pt x="35411" y="70874"/>
                </a:lnTo>
                <a:lnTo>
                  <a:pt x="19822" y="66304"/>
                </a:lnTo>
                <a:lnTo>
                  <a:pt x="0" y="64662"/>
                </a:lnTo>
                <a:lnTo>
                  <a:pt x="0" y="0"/>
                </a:lnTo>
                <a:lnTo>
                  <a:pt x="33610" y="3127"/>
                </a:lnTo>
                <a:lnTo>
                  <a:pt x="60147" y="11125"/>
                </a:lnTo>
                <a:lnTo>
                  <a:pt x="81308" y="21915"/>
                </a:lnTo>
                <a:lnTo>
                  <a:pt x="112077" y="42246"/>
                </a:lnTo>
                <a:lnTo>
                  <a:pt x="125488" y="49212"/>
                </a:lnTo>
                <a:lnTo>
                  <a:pt x="141077" y="53782"/>
                </a:lnTo>
                <a:lnTo>
                  <a:pt x="160899" y="55424"/>
                </a:lnTo>
                <a:lnTo>
                  <a:pt x="1448118" y="55424"/>
                </a:lnTo>
                <a:lnTo>
                  <a:pt x="1448118" y="64662"/>
                </a:lnTo>
                <a:lnTo>
                  <a:pt x="321775" y="64662"/>
                </a:lnTo>
                <a:lnTo>
                  <a:pt x="301956" y="66304"/>
                </a:lnTo>
                <a:lnTo>
                  <a:pt x="286371" y="70874"/>
                </a:lnTo>
                <a:lnTo>
                  <a:pt x="272964" y="77839"/>
                </a:lnTo>
                <a:lnTo>
                  <a:pt x="242200" y="98169"/>
                </a:lnTo>
                <a:lnTo>
                  <a:pt x="221041" y="108960"/>
                </a:lnTo>
                <a:lnTo>
                  <a:pt x="194506" y="116958"/>
                </a:lnTo>
                <a:lnTo>
                  <a:pt x="160899" y="120086"/>
                </a:lnTo>
                <a:close/>
              </a:path>
              <a:path w="1448435" h="295275">
                <a:moveTo>
                  <a:pt x="482652" y="55424"/>
                </a:moveTo>
                <a:lnTo>
                  <a:pt x="160899" y="55424"/>
                </a:lnTo>
                <a:lnTo>
                  <a:pt x="180718" y="53782"/>
                </a:lnTo>
                <a:lnTo>
                  <a:pt x="196304" y="49212"/>
                </a:lnTo>
                <a:lnTo>
                  <a:pt x="209711" y="42246"/>
                </a:lnTo>
                <a:lnTo>
                  <a:pt x="240477" y="21915"/>
                </a:lnTo>
                <a:lnTo>
                  <a:pt x="261637" y="11125"/>
                </a:lnTo>
                <a:lnTo>
                  <a:pt x="288171" y="3127"/>
                </a:lnTo>
                <a:lnTo>
                  <a:pt x="321775" y="0"/>
                </a:lnTo>
                <a:lnTo>
                  <a:pt x="355379" y="3127"/>
                </a:lnTo>
                <a:lnTo>
                  <a:pt x="381914" y="11125"/>
                </a:lnTo>
                <a:lnTo>
                  <a:pt x="403074" y="21915"/>
                </a:lnTo>
                <a:lnTo>
                  <a:pt x="433840" y="42246"/>
                </a:lnTo>
                <a:lnTo>
                  <a:pt x="447248" y="49212"/>
                </a:lnTo>
                <a:lnTo>
                  <a:pt x="462834" y="53782"/>
                </a:lnTo>
                <a:lnTo>
                  <a:pt x="482652" y="55424"/>
                </a:lnTo>
                <a:close/>
              </a:path>
              <a:path w="1448435" h="295275">
                <a:moveTo>
                  <a:pt x="804457" y="55424"/>
                </a:moveTo>
                <a:lnTo>
                  <a:pt x="482652" y="55424"/>
                </a:lnTo>
                <a:lnTo>
                  <a:pt x="502476" y="53782"/>
                </a:lnTo>
                <a:lnTo>
                  <a:pt x="518066" y="49212"/>
                </a:lnTo>
                <a:lnTo>
                  <a:pt x="531476" y="42246"/>
                </a:lnTo>
                <a:lnTo>
                  <a:pt x="562246" y="21915"/>
                </a:lnTo>
                <a:lnTo>
                  <a:pt x="583407" y="11125"/>
                </a:lnTo>
                <a:lnTo>
                  <a:pt x="609944" y="3127"/>
                </a:lnTo>
                <a:lnTo>
                  <a:pt x="643554" y="0"/>
                </a:lnTo>
                <a:lnTo>
                  <a:pt x="677165" y="3127"/>
                </a:lnTo>
                <a:lnTo>
                  <a:pt x="703702" y="11125"/>
                </a:lnTo>
                <a:lnTo>
                  <a:pt x="724864" y="21915"/>
                </a:lnTo>
                <a:lnTo>
                  <a:pt x="755632" y="42246"/>
                </a:lnTo>
                <a:lnTo>
                  <a:pt x="769042" y="49212"/>
                </a:lnTo>
                <a:lnTo>
                  <a:pt x="784632" y="53782"/>
                </a:lnTo>
                <a:lnTo>
                  <a:pt x="804457" y="55424"/>
                </a:lnTo>
                <a:close/>
              </a:path>
              <a:path w="1448435" h="295275">
                <a:moveTo>
                  <a:pt x="1126267" y="55424"/>
                </a:moveTo>
                <a:lnTo>
                  <a:pt x="804457" y="55424"/>
                </a:lnTo>
                <a:lnTo>
                  <a:pt x="824279" y="53782"/>
                </a:lnTo>
                <a:lnTo>
                  <a:pt x="839869" y="49212"/>
                </a:lnTo>
                <a:lnTo>
                  <a:pt x="853281" y="42246"/>
                </a:lnTo>
                <a:lnTo>
                  <a:pt x="884051" y="21915"/>
                </a:lnTo>
                <a:lnTo>
                  <a:pt x="905213" y="11125"/>
                </a:lnTo>
                <a:lnTo>
                  <a:pt x="931751" y="3127"/>
                </a:lnTo>
                <a:lnTo>
                  <a:pt x="965364" y="0"/>
                </a:lnTo>
                <a:lnTo>
                  <a:pt x="998971" y="3127"/>
                </a:lnTo>
                <a:lnTo>
                  <a:pt x="1025510" y="11125"/>
                </a:lnTo>
                <a:lnTo>
                  <a:pt x="1046673" y="21915"/>
                </a:lnTo>
                <a:lnTo>
                  <a:pt x="1077443" y="42246"/>
                </a:lnTo>
                <a:lnTo>
                  <a:pt x="1090853" y="49212"/>
                </a:lnTo>
                <a:lnTo>
                  <a:pt x="1106442" y="53782"/>
                </a:lnTo>
                <a:lnTo>
                  <a:pt x="1126267" y="55424"/>
                </a:lnTo>
                <a:close/>
              </a:path>
              <a:path w="1448435" h="295275">
                <a:moveTo>
                  <a:pt x="1448118" y="55424"/>
                </a:moveTo>
                <a:lnTo>
                  <a:pt x="1126267" y="55424"/>
                </a:lnTo>
                <a:lnTo>
                  <a:pt x="1146095" y="53782"/>
                </a:lnTo>
                <a:lnTo>
                  <a:pt x="1161689" y="49212"/>
                </a:lnTo>
                <a:lnTo>
                  <a:pt x="1175104" y="42246"/>
                </a:lnTo>
                <a:lnTo>
                  <a:pt x="1205876" y="21915"/>
                </a:lnTo>
                <a:lnTo>
                  <a:pt x="1227040" y="11125"/>
                </a:lnTo>
                <a:lnTo>
                  <a:pt x="1253580" y="3127"/>
                </a:lnTo>
                <a:lnTo>
                  <a:pt x="1287192" y="0"/>
                </a:lnTo>
                <a:lnTo>
                  <a:pt x="1320806" y="3127"/>
                </a:lnTo>
                <a:lnTo>
                  <a:pt x="1347347" y="11125"/>
                </a:lnTo>
                <a:lnTo>
                  <a:pt x="1368511" y="21915"/>
                </a:lnTo>
                <a:lnTo>
                  <a:pt x="1399285" y="42246"/>
                </a:lnTo>
                <a:lnTo>
                  <a:pt x="1412697" y="49212"/>
                </a:lnTo>
                <a:lnTo>
                  <a:pt x="1428290" y="53782"/>
                </a:lnTo>
                <a:lnTo>
                  <a:pt x="1448118" y="55424"/>
                </a:lnTo>
                <a:close/>
              </a:path>
              <a:path w="1448435" h="295275">
                <a:moveTo>
                  <a:pt x="482652" y="120086"/>
                </a:moveTo>
                <a:lnTo>
                  <a:pt x="449045" y="116958"/>
                </a:lnTo>
                <a:lnTo>
                  <a:pt x="422510" y="108960"/>
                </a:lnTo>
                <a:lnTo>
                  <a:pt x="401351" y="98169"/>
                </a:lnTo>
                <a:lnTo>
                  <a:pt x="370587" y="77839"/>
                </a:lnTo>
                <a:lnTo>
                  <a:pt x="357180" y="70874"/>
                </a:lnTo>
                <a:lnTo>
                  <a:pt x="341593" y="66304"/>
                </a:lnTo>
                <a:lnTo>
                  <a:pt x="321775" y="64662"/>
                </a:lnTo>
                <a:lnTo>
                  <a:pt x="643554" y="64662"/>
                </a:lnTo>
                <a:lnTo>
                  <a:pt x="623732" y="66304"/>
                </a:lnTo>
                <a:lnTo>
                  <a:pt x="608143" y="70874"/>
                </a:lnTo>
                <a:lnTo>
                  <a:pt x="594734" y="77839"/>
                </a:lnTo>
                <a:lnTo>
                  <a:pt x="563966" y="98169"/>
                </a:lnTo>
                <a:lnTo>
                  <a:pt x="542804" y="108960"/>
                </a:lnTo>
                <a:lnTo>
                  <a:pt x="516264" y="116958"/>
                </a:lnTo>
                <a:lnTo>
                  <a:pt x="482652" y="120086"/>
                </a:lnTo>
                <a:close/>
              </a:path>
              <a:path w="1448435" h="295275">
                <a:moveTo>
                  <a:pt x="804457" y="120086"/>
                </a:moveTo>
                <a:lnTo>
                  <a:pt x="770844" y="116958"/>
                </a:lnTo>
                <a:lnTo>
                  <a:pt x="744305" y="108960"/>
                </a:lnTo>
                <a:lnTo>
                  <a:pt x="723144" y="98169"/>
                </a:lnTo>
                <a:lnTo>
                  <a:pt x="692377" y="77839"/>
                </a:lnTo>
                <a:lnTo>
                  <a:pt x="678966" y="70874"/>
                </a:lnTo>
                <a:lnTo>
                  <a:pt x="663377" y="66304"/>
                </a:lnTo>
                <a:lnTo>
                  <a:pt x="643554" y="64662"/>
                </a:lnTo>
                <a:lnTo>
                  <a:pt x="965364" y="64662"/>
                </a:lnTo>
                <a:lnTo>
                  <a:pt x="945539" y="66304"/>
                </a:lnTo>
                <a:lnTo>
                  <a:pt x="929949" y="70874"/>
                </a:lnTo>
                <a:lnTo>
                  <a:pt x="916539" y="77839"/>
                </a:lnTo>
                <a:lnTo>
                  <a:pt x="885771" y="98169"/>
                </a:lnTo>
                <a:lnTo>
                  <a:pt x="864609" y="108960"/>
                </a:lnTo>
                <a:lnTo>
                  <a:pt x="838069" y="116958"/>
                </a:lnTo>
                <a:lnTo>
                  <a:pt x="804457" y="120086"/>
                </a:lnTo>
                <a:close/>
              </a:path>
              <a:path w="1448435" h="295275">
                <a:moveTo>
                  <a:pt x="1126267" y="120086"/>
                </a:moveTo>
                <a:lnTo>
                  <a:pt x="1092655" y="116958"/>
                </a:lnTo>
                <a:lnTo>
                  <a:pt x="1066116" y="108960"/>
                </a:lnTo>
                <a:lnTo>
                  <a:pt x="1044954" y="98169"/>
                </a:lnTo>
                <a:lnTo>
                  <a:pt x="1014185" y="77839"/>
                </a:lnTo>
                <a:lnTo>
                  <a:pt x="1000777" y="70874"/>
                </a:lnTo>
                <a:lnTo>
                  <a:pt x="985188" y="66304"/>
                </a:lnTo>
                <a:lnTo>
                  <a:pt x="965364" y="64662"/>
                </a:lnTo>
                <a:lnTo>
                  <a:pt x="1287192" y="64662"/>
                </a:lnTo>
                <a:lnTo>
                  <a:pt x="1267365" y="66304"/>
                </a:lnTo>
                <a:lnTo>
                  <a:pt x="1251773" y="70874"/>
                </a:lnTo>
                <a:lnTo>
                  <a:pt x="1238360" y="77839"/>
                </a:lnTo>
                <a:lnTo>
                  <a:pt x="1207588" y="98169"/>
                </a:lnTo>
                <a:lnTo>
                  <a:pt x="1186423" y="108960"/>
                </a:lnTo>
                <a:lnTo>
                  <a:pt x="1159882" y="116958"/>
                </a:lnTo>
                <a:lnTo>
                  <a:pt x="1126267" y="120086"/>
                </a:lnTo>
                <a:close/>
              </a:path>
              <a:path w="1448435" h="295275">
                <a:moveTo>
                  <a:pt x="1448118" y="120086"/>
                </a:moveTo>
                <a:lnTo>
                  <a:pt x="1414505" y="116958"/>
                </a:lnTo>
                <a:lnTo>
                  <a:pt x="1387964" y="108960"/>
                </a:lnTo>
                <a:lnTo>
                  <a:pt x="1366799" y="98169"/>
                </a:lnTo>
                <a:lnTo>
                  <a:pt x="1336029" y="77839"/>
                </a:lnTo>
                <a:lnTo>
                  <a:pt x="1322616" y="70874"/>
                </a:lnTo>
                <a:lnTo>
                  <a:pt x="1307022" y="66304"/>
                </a:lnTo>
                <a:lnTo>
                  <a:pt x="1287192" y="64662"/>
                </a:lnTo>
                <a:lnTo>
                  <a:pt x="1448118" y="64662"/>
                </a:lnTo>
                <a:lnTo>
                  <a:pt x="1448118" y="120086"/>
                </a:lnTo>
                <a:close/>
              </a:path>
              <a:path w="1448435" h="295275">
                <a:moveTo>
                  <a:pt x="197590" y="295274"/>
                </a:moveTo>
                <a:lnTo>
                  <a:pt x="124204" y="295274"/>
                </a:lnTo>
                <a:lnTo>
                  <a:pt x="100750" y="288205"/>
                </a:lnTo>
                <a:lnTo>
                  <a:pt x="79588" y="277415"/>
                </a:lnTo>
                <a:lnTo>
                  <a:pt x="48821" y="257085"/>
                </a:lnTo>
                <a:lnTo>
                  <a:pt x="35411" y="250120"/>
                </a:lnTo>
                <a:lnTo>
                  <a:pt x="19822" y="245549"/>
                </a:lnTo>
                <a:lnTo>
                  <a:pt x="0" y="243907"/>
                </a:lnTo>
                <a:lnTo>
                  <a:pt x="0" y="179245"/>
                </a:lnTo>
                <a:lnTo>
                  <a:pt x="33610" y="182373"/>
                </a:lnTo>
                <a:lnTo>
                  <a:pt x="60147" y="190371"/>
                </a:lnTo>
                <a:lnTo>
                  <a:pt x="81308" y="201161"/>
                </a:lnTo>
                <a:lnTo>
                  <a:pt x="112077" y="221492"/>
                </a:lnTo>
                <a:lnTo>
                  <a:pt x="125488" y="228458"/>
                </a:lnTo>
                <a:lnTo>
                  <a:pt x="141076" y="233028"/>
                </a:lnTo>
                <a:lnTo>
                  <a:pt x="160899" y="234670"/>
                </a:lnTo>
                <a:lnTo>
                  <a:pt x="1448118" y="234670"/>
                </a:lnTo>
                <a:lnTo>
                  <a:pt x="1448118" y="243907"/>
                </a:lnTo>
                <a:lnTo>
                  <a:pt x="321774" y="243907"/>
                </a:lnTo>
                <a:lnTo>
                  <a:pt x="301956" y="245549"/>
                </a:lnTo>
                <a:lnTo>
                  <a:pt x="286370" y="250120"/>
                </a:lnTo>
                <a:lnTo>
                  <a:pt x="272963" y="257085"/>
                </a:lnTo>
                <a:lnTo>
                  <a:pt x="242200" y="277415"/>
                </a:lnTo>
                <a:lnTo>
                  <a:pt x="221041" y="288205"/>
                </a:lnTo>
                <a:lnTo>
                  <a:pt x="197590" y="295274"/>
                </a:lnTo>
                <a:close/>
              </a:path>
              <a:path w="1448435" h="295275">
                <a:moveTo>
                  <a:pt x="482652" y="234670"/>
                </a:moveTo>
                <a:lnTo>
                  <a:pt x="160899" y="234670"/>
                </a:lnTo>
                <a:lnTo>
                  <a:pt x="180718" y="233028"/>
                </a:lnTo>
                <a:lnTo>
                  <a:pt x="196304" y="228458"/>
                </a:lnTo>
                <a:lnTo>
                  <a:pt x="209711" y="221492"/>
                </a:lnTo>
                <a:lnTo>
                  <a:pt x="240477" y="201161"/>
                </a:lnTo>
                <a:lnTo>
                  <a:pt x="261636" y="190371"/>
                </a:lnTo>
                <a:lnTo>
                  <a:pt x="288171" y="182373"/>
                </a:lnTo>
                <a:lnTo>
                  <a:pt x="321774" y="179245"/>
                </a:lnTo>
                <a:lnTo>
                  <a:pt x="355378" y="182373"/>
                </a:lnTo>
                <a:lnTo>
                  <a:pt x="381914" y="190371"/>
                </a:lnTo>
                <a:lnTo>
                  <a:pt x="403074" y="201161"/>
                </a:lnTo>
                <a:lnTo>
                  <a:pt x="433840" y="221492"/>
                </a:lnTo>
                <a:lnTo>
                  <a:pt x="447249" y="228458"/>
                </a:lnTo>
                <a:lnTo>
                  <a:pt x="462834" y="233028"/>
                </a:lnTo>
                <a:lnTo>
                  <a:pt x="482652" y="234670"/>
                </a:lnTo>
                <a:close/>
              </a:path>
              <a:path w="1448435" h="295275">
                <a:moveTo>
                  <a:pt x="804457" y="234670"/>
                </a:moveTo>
                <a:lnTo>
                  <a:pt x="482652" y="234670"/>
                </a:lnTo>
                <a:lnTo>
                  <a:pt x="502476" y="233028"/>
                </a:lnTo>
                <a:lnTo>
                  <a:pt x="518066" y="228458"/>
                </a:lnTo>
                <a:lnTo>
                  <a:pt x="531476" y="221492"/>
                </a:lnTo>
                <a:lnTo>
                  <a:pt x="562244" y="201161"/>
                </a:lnTo>
                <a:lnTo>
                  <a:pt x="583405" y="190371"/>
                </a:lnTo>
                <a:lnTo>
                  <a:pt x="609943" y="182373"/>
                </a:lnTo>
                <a:lnTo>
                  <a:pt x="643554" y="179245"/>
                </a:lnTo>
                <a:lnTo>
                  <a:pt x="677165" y="182373"/>
                </a:lnTo>
                <a:lnTo>
                  <a:pt x="703702" y="190371"/>
                </a:lnTo>
                <a:lnTo>
                  <a:pt x="724862" y="201161"/>
                </a:lnTo>
                <a:lnTo>
                  <a:pt x="755629" y="221492"/>
                </a:lnTo>
                <a:lnTo>
                  <a:pt x="769039" y="228458"/>
                </a:lnTo>
                <a:lnTo>
                  <a:pt x="784630" y="233028"/>
                </a:lnTo>
                <a:lnTo>
                  <a:pt x="804457" y="234670"/>
                </a:lnTo>
                <a:close/>
              </a:path>
              <a:path w="1448435" h="295275">
                <a:moveTo>
                  <a:pt x="1126262" y="234670"/>
                </a:moveTo>
                <a:lnTo>
                  <a:pt x="804457" y="234670"/>
                </a:lnTo>
                <a:lnTo>
                  <a:pt x="824279" y="233028"/>
                </a:lnTo>
                <a:lnTo>
                  <a:pt x="839869" y="228458"/>
                </a:lnTo>
                <a:lnTo>
                  <a:pt x="853281" y="221492"/>
                </a:lnTo>
                <a:lnTo>
                  <a:pt x="884052" y="201161"/>
                </a:lnTo>
                <a:lnTo>
                  <a:pt x="905213" y="190371"/>
                </a:lnTo>
                <a:lnTo>
                  <a:pt x="931750" y="182373"/>
                </a:lnTo>
                <a:lnTo>
                  <a:pt x="965359" y="179245"/>
                </a:lnTo>
                <a:lnTo>
                  <a:pt x="998969" y="182373"/>
                </a:lnTo>
                <a:lnTo>
                  <a:pt x="1025508" y="190371"/>
                </a:lnTo>
                <a:lnTo>
                  <a:pt x="1046671" y="201161"/>
                </a:lnTo>
                <a:lnTo>
                  <a:pt x="1077443" y="221492"/>
                </a:lnTo>
                <a:lnTo>
                  <a:pt x="1090852" y="228458"/>
                </a:lnTo>
                <a:lnTo>
                  <a:pt x="1106440" y="233028"/>
                </a:lnTo>
                <a:lnTo>
                  <a:pt x="1126262" y="234670"/>
                </a:lnTo>
                <a:close/>
              </a:path>
              <a:path w="1448435" h="295275">
                <a:moveTo>
                  <a:pt x="1448118" y="234670"/>
                </a:moveTo>
                <a:lnTo>
                  <a:pt x="1126262" y="234670"/>
                </a:lnTo>
                <a:lnTo>
                  <a:pt x="1146093" y="233028"/>
                </a:lnTo>
                <a:lnTo>
                  <a:pt x="1161689" y="228458"/>
                </a:lnTo>
                <a:lnTo>
                  <a:pt x="1175104" y="221492"/>
                </a:lnTo>
                <a:lnTo>
                  <a:pt x="1205876" y="201161"/>
                </a:lnTo>
                <a:lnTo>
                  <a:pt x="1227039" y="190371"/>
                </a:lnTo>
                <a:lnTo>
                  <a:pt x="1253579" y="182373"/>
                </a:lnTo>
                <a:lnTo>
                  <a:pt x="1287192" y="179245"/>
                </a:lnTo>
                <a:lnTo>
                  <a:pt x="1320806" y="182373"/>
                </a:lnTo>
                <a:lnTo>
                  <a:pt x="1347347" y="190371"/>
                </a:lnTo>
                <a:lnTo>
                  <a:pt x="1368511" y="201161"/>
                </a:lnTo>
                <a:lnTo>
                  <a:pt x="1399283" y="221492"/>
                </a:lnTo>
                <a:lnTo>
                  <a:pt x="1412696" y="228458"/>
                </a:lnTo>
                <a:lnTo>
                  <a:pt x="1428289" y="233028"/>
                </a:lnTo>
                <a:lnTo>
                  <a:pt x="1448118" y="234670"/>
                </a:lnTo>
                <a:close/>
              </a:path>
              <a:path w="1448435" h="295275">
                <a:moveTo>
                  <a:pt x="519348" y="295274"/>
                </a:moveTo>
                <a:lnTo>
                  <a:pt x="445961" y="295274"/>
                </a:lnTo>
                <a:lnTo>
                  <a:pt x="422510" y="288205"/>
                </a:lnTo>
                <a:lnTo>
                  <a:pt x="401351" y="277415"/>
                </a:lnTo>
                <a:lnTo>
                  <a:pt x="370586" y="257085"/>
                </a:lnTo>
                <a:lnTo>
                  <a:pt x="357178" y="250120"/>
                </a:lnTo>
                <a:lnTo>
                  <a:pt x="341592" y="245549"/>
                </a:lnTo>
                <a:lnTo>
                  <a:pt x="321774" y="243907"/>
                </a:lnTo>
                <a:lnTo>
                  <a:pt x="643554" y="243907"/>
                </a:lnTo>
                <a:lnTo>
                  <a:pt x="623732" y="245549"/>
                </a:lnTo>
                <a:lnTo>
                  <a:pt x="608143" y="250120"/>
                </a:lnTo>
                <a:lnTo>
                  <a:pt x="594734" y="257085"/>
                </a:lnTo>
                <a:lnTo>
                  <a:pt x="563964" y="277415"/>
                </a:lnTo>
                <a:lnTo>
                  <a:pt x="542801" y="288205"/>
                </a:lnTo>
                <a:lnTo>
                  <a:pt x="519348" y="295274"/>
                </a:lnTo>
                <a:close/>
              </a:path>
              <a:path w="1448435" h="295275">
                <a:moveTo>
                  <a:pt x="841156" y="295274"/>
                </a:moveTo>
                <a:lnTo>
                  <a:pt x="767759" y="295274"/>
                </a:lnTo>
                <a:lnTo>
                  <a:pt x="744305" y="288205"/>
                </a:lnTo>
                <a:lnTo>
                  <a:pt x="723144" y="277415"/>
                </a:lnTo>
                <a:lnTo>
                  <a:pt x="692376" y="257085"/>
                </a:lnTo>
                <a:lnTo>
                  <a:pt x="678965" y="250120"/>
                </a:lnTo>
                <a:lnTo>
                  <a:pt x="663376" y="245549"/>
                </a:lnTo>
                <a:lnTo>
                  <a:pt x="643554" y="243907"/>
                </a:lnTo>
                <a:lnTo>
                  <a:pt x="965364" y="243907"/>
                </a:lnTo>
                <a:lnTo>
                  <a:pt x="945539" y="245549"/>
                </a:lnTo>
                <a:lnTo>
                  <a:pt x="929949" y="250120"/>
                </a:lnTo>
                <a:lnTo>
                  <a:pt x="916539" y="257085"/>
                </a:lnTo>
                <a:lnTo>
                  <a:pt x="885772" y="277415"/>
                </a:lnTo>
                <a:lnTo>
                  <a:pt x="864610" y="288205"/>
                </a:lnTo>
                <a:lnTo>
                  <a:pt x="841156" y="295274"/>
                </a:lnTo>
                <a:close/>
              </a:path>
              <a:path w="1448435" h="295275">
                <a:moveTo>
                  <a:pt x="1162967" y="295274"/>
                </a:moveTo>
                <a:lnTo>
                  <a:pt x="1089570" y="295274"/>
                </a:lnTo>
                <a:lnTo>
                  <a:pt x="1066116" y="288205"/>
                </a:lnTo>
                <a:lnTo>
                  <a:pt x="1044954" y="277415"/>
                </a:lnTo>
                <a:lnTo>
                  <a:pt x="1014185" y="257085"/>
                </a:lnTo>
                <a:lnTo>
                  <a:pt x="1000777" y="250120"/>
                </a:lnTo>
                <a:lnTo>
                  <a:pt x="985188" y="245549"/>
                </a:lnTo>
                <a:lnTo>
                  <a:pt x="965364" y="243907"/>
                </a:lnTo>
                <a:lnTo>
                  <a:pt x="1287192" y="243907"/>
                </a:lnTo>
                <a:lnTo>
                  <a:pt x="1267365" y="245549"/>
                </a:lnTo>
                <a:lnTo>
                  <a:pt x="1251773" y="250120"/>
                </a:lnTo>
                <a:lnTo>
                  <a:pt x="1238360" y="257085"/>
                </a:lnTo>
                <a:lnTo>
                  <a:pt x="1207589" y="277415"/>
                </a:lnTo>
                <a:lnTo>
                  <a:pt x="1186424" y="288205"/>
                </a:lnTo>
                <a:lnTo>
                  <a:pt x="1162967" y="295274"/>
                </a:lnTo>
                <a:close/>
              </a:path>
              <a:path w="1448435" h="295275">
                <a:moveTo>
                  <a:pt x="1448118" y="295274"/>
                </a:moveTo>
                <a:lnTo>
                  <a:pt x="1411420" y="295274"/>
                </a:lnTo>
                <a:lnTo>
                  <a:pt x="1387964" y="288205"/>
                </a:lnTo>
                <a:lnTo>
                  <a:pt x="1366799" y="277415"/>
                </a:lnTo>
                <a:lnTo>
                  <a:pt x="1336029" y="257085"/>
                </a:lnTo>
                <a:lnTo>
                  <a:pt x="1322616" y="250120"/>
                </a:lnTo>
                <a:lnTo>
                  <a:pt x="1307022" y="245549"/>
                </a:lnTo>
                <a:lnTo>
                  <a:pt x="1287192" y="243907"/>
                </a:lnTo>
                <a:lnTo>
                  <a:pt x="1448118" y="243907"/>
                </a:lnTo>
                <a:lnTo>
                  <a:pt x="1448118" y="295274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087905" y="9335475"/>
            <a:ext cx="1903095" cy="951865"/>
          </a:xfrm>
          <a:custGeom>
            <a:avLst/>
            <a:gdLst/>
            <a:ahLst/>
            <a:cxnLst/>
            <a:rect l="l" t="t" r="r" b="b"/>
            <a:pathLst>
              <a:path w="1903095" h="951865">
                <a:moveTo>
                  <a:pt x="1903079" y="951525"/>
                </a:moveTo>
                <a:lnTo>
                  <a:pt x="0" y="951524"/>
                </a:lnTo>
                <a:lnTo>
                  <a:pt x="1164" y="904034"/>
                </a:lnTo>
                <a:lnTo>
                  <a:pt x="4621" y="857147"/>
                </a:lnTo>
                <a:lnTo>
                  <a:pt x="10317" y="810916"/>
                </a:lnTo>
                <a:lnTo>
                  <a:pt x="18196" y="765398"/>
                </a:lnTo>
                <a:lnTo>
                  <a:pt x="28204" y="720645"/>
                </a:lnTo>
                <a:lnTo>
                  <a:pt x="40287" y="676714"/>
                </a:lnTo>
                <a:lnTo>
                  <a:pt x="54390" y="633657"/>
                </a:lnTo>
                <a:lnTo>
                  <a:pt x="70458" y="591531"/>
                </a:lnTo>
                <a:lnTo>
                  <a:pt x="88438" y="550388"/>
                </a:lnTo>
                <a:lnTo>
                  <a:pt x="108274" y="510285"/>
                </a:lnTo>
                <a:lnTo>
                  <a:pt x="129912" y="471274"/>
                </a:lnTo>
                <a:lnTo>
                  <a:pt x="153298" y="433412"/>
                </a:lnTo>
                <a:lnTo>
                  <a:pt x="178376" y="396752"/>
                </a:lnTo>
                <a:lnTo>
                  <a:pt x="205094" y="361349"/>
                </a:lnTo>
                <a:lnTo>
                  <a:pt x="233395" y="327257"/>
                </a:lnTo>
                <a:lnTo>
                  <a:pt x="263225" y="294531"/>
                </a:lnTo>
                <a:lnTo>
                  <a:pt x="294531" y="263225"/>
                </a:lnTo>
                <a:lnTo>
                  <a:pt x="327257" y="233395"/>
                </a:lnTo>
                <a:lnTo>
                  <a:pt x="361349" y="205094"/>
                </a:lnTo>
                <a:lnTo>
                  <a:pt x="396752" y="178376"/>
                </a:lnTo>
                <a:lnTo>
                  <a:pt x="433412" y="153298"/>
                </a:lnTo>
                <a:lnTo>
                  <a:pt x="471274" y="129912"/>
                </a:lnTo>
                <a:lnTo>
                  <a:pt x="510285" y="108274"/>
                </a:lnTo>
                <a:lnTo>
                  <a:pt x="550388" y="88438"/>
                </a:lnTo>
                <a:lnTo>
                  <a:pt x="591531" y="70458"/>
                </a:lnTo>
                <a:lnTo>
                  <a:pt x="633657" y="54390"/>
                </a:lnTo>
                <a:lnTo>
                  <a:pt x="676714" y="40287"/>
                </a:lnTo>
                <a:lnTo>
                  <a:pt x="720645" y="28204"/>
                </a:lnTo>
                <a:lnTo>
                  <a:pt x="765398" y="18196"/>
                </a:lnTo>
                <a:lnTo>
                  <a:pt x="810916" y="10317"/>
                </a:lnTo>
                <a:lnTo>
                  <a:pt x="857147" y="4621"/>
                </a:lnTo>
                <a:lnTo>
                  <a:pt x="904034" y="1164"/>
                </a:lnTo>
                <a:lnTo>
                  <a:pt x="951524" y="0"/>
                </a:lnTo>
                <a:lnTo>
                  <a:pt x="999017" y="1164"/>
                </a:lnTo>
                <a:lnTo>
                  <a:pt x="1045907" y="4621"/>
                </a:lnTo>
                <a:lnTo>
                  <a:pt x="1092139" y="10317"/>
                </a:lnTo>
                <a:lnTo>
                  <a:pt x="1137660" y="18196"/>
                </a:lnTo>
                <a:lnTo>
                  <a:pt x="1182415" y="28204"/>
                </a:lnTo>
                <a:lnTo>
                  <a:pt x="1226348" y="40287"/>
                </a:lnTo>
                <a:lnTo>
                  <a:pt x="1269406" y="54390"/>
                </a:lnTo>
                <a:lnTo>
                  <a:pt x="1311535" y="70458"/>
                </a:lnTo>
                <a:lnTo>
                  <a:pt x="1352679" y="88438"/>
                </a:lnTo>
                <a:lnTo>
                  <a:pt x="1392784" y="108274"/>
                </a:lnTo>
                <a:lnTo>
                  <a:pt x="1431795" y="129912"/>
                </a:lnTo>
                <a:lnTo>
                  <a:pt x="1469659" y="153298"/>
                </a:lnTo>
                <a:lnTo>
                  <a:pt x="1506320" y="178376"/>
                </a:lnTo>
                <a:lnTo>
                  <a:pt x="1541724" y="205094"/>
                </a:lnTo>
                <a:lnTo>
                  <a:pt x="1575817" y="233395"/>
                </a:lnTo>
                <a:lnTo>
                  <a:pt x="1608544" y="263225"/>
                </a:lnTo>
                <a:lnTo>
                  <a:pt x="1639850" y="294531"/>
                </a:lnTo>
                <a:lnTo>
                  <a:pt x="1669681" y="327257"/>
                </a:lnTo>
                <a:lnTo>
                  <a:pt x="1697983" y="361349"/>
                </a:lnTo>
                <a:lnTo>
                  <a:pt x="1724700" y="396752"/>
                </a:lnTo>
                <a:lnTo>
                  <a:pt x="1749780" y="433412"/>
                </a:lnTo>
                <a:lnTo>
                  <a:pt x="1773166" y="471274"/>
                </a:lnTo>
                <a:lnTo>
                  <a:pt x="1794804" y="510285"/>
                </a:lnTo>
                <a:lnTo>
                  <a:pt x="1814640" y="550388"/>
                </a:lnTo>
                <a:lnTo>
                  <a:pt x="1832620" y="591531"/>
                </a:lnTo>
                <a:lnTo>
                  <a:pt x="1848689" y="633657"/>
                </a:lnTo>
                <a:lnTo>
                  <a:pt x="1862792" y="676714"/>
                </a:lnTo>
                <a:lnTo>
                  <a:pt x="1874875" y="720645"/>
                </a:lnTo>
                <a:lnTo>
                  <a:pt x="1884883" y="765398"/>
                </a:lnTo>
                <a:lnTo>
                  <a:pt x="1892762" y="810916"/>
                </a:lnTo>
                <a:lnTo>
                  <a:pt x="1898457" y="857147"/>
                </a:lnTo>
                <a:lnTo>
                  <a:pt x="1901915" y="904034"/>
                </a:lnTo>
                <a:lnTo>
                  <a:pt x="1903079" y="951525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701319" y="5629350"/>
            <a:ext cx="586740" cy="1051560"/>
          </a:xfrm>
          <a:custGeom>
            <a:avLst/>
            <a:gdLst/>
            <a:ahLst/>
            <a:cxnLst/>
            <a:rect l="l" t="t" r="r" b="b"/>
            <a:pathLst>
              <a:path w="586740" h="1051559">
                <a:moveTo>
                  <a:pt x="525627" y="1051246"/>
                </a:moveTo>
                <a:lnTo>
                  <a:pt x="477785" y="1049107"/>
                </a:lnTo>
                <a:lnTo>
                  <a:pt x="431146" y="1042786"/>
                </a:lnTo>
                <a:lnTo>
                  <a:pt x="385896" y="1032478"/>
                </a:lnTo>
                <a:lnTo>
                  <a:pt x="342220" y="1018370"/>
                </a:lnTo>
                <a:lnTo>
                  <a:pt x="300305" y="1000645"/>
                </a:lnTo>
                <a:lnTo>
                  <a:pt x="260335" y="979490"/>
                </a:lnTo>
                <a:lnTo>
                  <a:pt x="222496" y="955091"/>
                </a:lnTo>
                <a:lnTo>
                  <a:pt x="186974" y="927632"/>
                </a:lnTo>
                <a:lnTo>
                  <a:pt x="153954" y="897300"/>
                </a:lnTo>
                <a:lnTo>
                  <a:pt x="123622" y="864280"/>
                </a:lnTo>
                <a:lnTo>
                  <a:pt x="96164" y="828758"/>
                </a:lnTo>
                <a:lnTo>
                  <a:pt x="71764" y="790919"/>
                </a:lnTo>
                <a:lnTo>
                  <a:pt x="50609" y="750949"/>
                </a:lnTo>
                <a:lnTo>
                  <a:pt x="32885" y="709034"/>
                </a:lnTo>
                <a:lnTo>
                  <a:pt x="18776" y="665358"/>
                </a:lnTo>
                <a:lnTo>
                  <a:pt x="8468" y="620108"/>
                </a:lnTo>
                <a:lnTo>
                  <a:pt x="2148" y="573469"/>
                </a:lnTo>
                <a:lnTo>
                  <a:pt x="0" y="525627"/>
                </a:lnTo>
                <a:lnTo>
                  <a:pt x="2148" y="477785"/>
                </a:lnTo>
                <a:lnTo>
                  <a:pt x="8468" y="431146"/>
                </a:lnTo>
                <a:lnTo>
                  <a:pt x="18776" y="385896"/>
                </a:lnTo>
                <a:lnTo>
                  <a:pt x="32885" y="342220"/>
                </a:lnTo>
                <a:lnTo>
                  <a:pt x="50609" y="300305"/>
                </a:lnTo>
                <a:lnTo>
                  <a:pt x="71764" y="260335"/>
                </a:lnTo>
                <a:lnTo>
                  <a:pt x="96164" y="222496"/>
                </a:lnTo>
                <a:lnTo>
                  <a:pt x="123622" y="186974"/>
                </a:lnTo>
                <a:lnTo>
                  <a:pt x="153954" y="153954"/>
                </a:lnTo>
                <a:lnTo>
                  <a:pt x="186974" y="123622"/>
                </a:lnTo>
                <a:lnTo>
                  <a:pt x="222496" y="96164"/>
                </a:lnTo>
                <a:lnTo>
                  <a:pt x="260335" y="71764"/>
                </a:lnTo>
                <a:lnTo>
                  <a:pt x="300305" y="50609"/>
                </a:lnTo>
                <a:lnTo>
                  <a:pt x="342220" y="32885"/>
                </a:lnTo>
                <a:lnTo>
                  <a:pt x="385896" y="18776"/>
                </a:lnTo>
                <a:lnTo>
                  <a:pt x="431146" y="8468"/>
                </a:lnTo>
                <a:lnTo>
                  <a:pt x="477785" y="2148"/>
                </a:lnTo>
                <a:lnTo>
                  <a:pt x="525627" y="0"/>
                </a:lnTo>
                <a:lnTo>
                  <a:pt x="573469" y="2148"/>
                </a:lnTo>
                <a:lnTo>
                  <a:pt x="586679" y="3938"/>
                </a:lnTo>
                <a:lnTo>
                  <a:pt x="586679" y="1047316"/>
                </a:lnTo>
                <a:lnTo>
                  <a:pt x="573469" y="1049107"/>
                </a:lnTo>
                <a:lnTo>
                  <a:pt x="525627" y="1051246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92258" y="3771686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70">
                <a:moveTo>
                  <a:pt x="299075" y="598139"/>
                </a:moveTo>
                <a:lnTo>
                  <a:pt x="250564" y="594225"/>
                </a:lnTo>
                <a:lnTo>
                  <a:pt x="204545" y="582892"/>
                </a:lnTo>
                <a:lnTo>
                  <a:pt x="161633" y="564757"/>
                </a:lnTo>
                <a:lnTo>
                  <a:pt x="122445" y="540436"/>
                </a:lnTo>
                <a:lnTo>
                  <a:pt x="87597" y="510543"/>
                </a:lnTo>
                <a:lnTo>
                  <a:pt x="57704" y="475696"/>
                </a:lnTo>
                <a:lnTo>
                  <a:pt x="33382" y="436509"/>
                </a:lnTo>
                <a:lnTo>
                  <a:pt x="15247" y="393598"/>
                </a:lnTo>
                <a:lnTo>
                  <a:pt x="3914" y="347580"/>
                </a:lnTo>
                <a:lnTo>
                  <a:pt x="0" y="299069"/>
                </a:lnTo>
                <a:lnTo>
                  <a:pt x="3914" y="250559"/>
                </a:lnTo>
                <a:lnTo>
                  <a:pt x="15247" y="204540"/>
                </a:lnTo>
                <a:lnTo>
                  <a:pt x="33382" y="161630"/>
                </a:lnTo>
                <a:lnTo>
                  <a:pt x="57704" y="122443"/>
                </a:lnTo>
                <a:lnTo>
                  <a:pt x="87597" y="87595"/>
                </a:lnTo>
                <a:lnTo>
                  <a:pt x="122445" y="57703"/>
                </a:lnTo>
                <a:lnTo>
                  <a:pt x="161633" y="33381"/>
                </a:lnTo>
                <a:lnTo>
                  <a:pt x="204545" y="15246"/>
                </a:lnTo>
                <a:lnTo>
                  <a:pt x="250564" y="3914"/>
                </a:lnTo>
                <a:lnTo>
                  <a:pt x="299075" y="0"/>
                </a:lnTo>
                <a:lnTo>
                  <a:pt x="347588" y="3914"/>
                </a:lnTo>
                <a:lnTo>
                  <a:pt x="393608" y="15246"/>
                </a:lnTo>
                <a:lnTo>
                  <a:pt x="436520" y="33381"/>
                </a:lnTo>
                <a:lnTo>
                  <a:pt x="475708" y="57703"/>
                </a:lnTo>
                <a:lnTo>
                  <a:pt x="510556" y="87595"/>
                </a:lnTo>
                <a:lnTo>
                  <a:pt x="540450" y="122443"/>
                </a:lnTo>
                <a:lnTo>
                  <a:pt x="564772" y="161630"/>
                </a:lnTo>
                <a:lnTo>
                  <a:pt x="582907" y="204540"/>
                </a:lnTo>
                <a:lnTo>
                  <a:pt x="594240" y="250559"/>
                </a:lnTo>
                <a:lnTo>
                  <a:pt x="598154" y="299069"/>
                </a:lnTo>
                <a:lnTo>
                  <a:pt x="594240" y="347580"/>
                </a:lnTo>
                <a:lnTo>
                  <a:pt x="582907" y="393598"/>
                </a:lnTo>
                <a:lnTo>
                  <a:pt x="564772" y="436509"/>
                </a:lnTo>
                <a:lnTo>
                  <a:pt x="540450" y="475696"/>
                </a:lnTo>
                <a:lnTo>
                  <a:pt x="510556" y="510543"/>
                </a:lnTo>
                <a:lnTo>
                  <a:pt x="475708" y="540436"/>
                </a:lnTo>
                <a:lnTo>
                  <a:pt x="436520" y="564757"/>
                </a:lnTo>
                <a:lnTo>
                  <a:pt x="393608" y="582892"/>
                </a:lnTo>
                <a:lnTo>
                  <a:pt x="347588" y="594225"/>
                </a:lnTo>
                <a:lnTo>
                  <a:pt x="299075" y="5981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06206" y="932456"/>
            <a:ext cx="2847974" cy="6095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380" rIns="0" bIns="0" rtlCol="0" vert="horz">
            <a:spAutoFit/>
          </a:bodyPr>
          <a:lstStyle/>
          <a:p>
            <a:pPr algn="r" marL="2001520" marR="5080">
              <a:lnSpc>
                <a:spcPct val="100000"/>
              </a:lnSpc>
              <a:spcBef>
                <a:spcPts val="940"/>
              </a:spcBef>
            </a:pPr>
            <a:r>
              <a:rPr dirty="0" spc="310"/>
              <a:t>Selecting</a:t>
            </a:r>
            <a:r>
              <a:rPr dirty="0" spc="200"/>
              <a:t> </a:t>
            </a:r>
            <a:r>
              <a:rPr dirty="0" spc="500"/>
              <a:t>The</a:t>
            </a:r>
            <a:r>
              <a:rPr dirty="0" spc="204"/>
              <a:t> </a:t>
            </a:r>
            <a:r>
              <a:rPr dirty="0" spc="265"/>
              <a:t>Perfect</a:t>
            </a:r>
          </a:p>
          <a:p>
            <a:pPr algn="r" marL="2001520" marR="5080">
              <a:lnSpc>
                <a:spcPct val="100000"/>
              </a:lnSpc>
              <a:spcBef>
                <a:spcPts val="840"/>
              </a:spcBef>
            </a:pPr>
            <a:r>
              <a:rPr dirty="0" spc="355"/>
              <a:t>Experience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786144" y="9530303"/>
            <a:ext cx="4378960" cy="446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u="heavy" sz="2500" spc="-10" b="1">
                <a:solidFill>
                  <a:srgbClr val="FDFAF5"/>
                </a:solidFill>
                <a:uFill>
                  <a:solidFill>
                    <a:srgbClr val="FDFAF5"/>
                  </a:solidFill>
                </a:uFill>
                <a:latin typeface="Times New Roman"/>
                <a:cs typeface="Times New Roman"/>
                <a:hlinkClick r:id="rId5"/>
              </a:rPr>
              <a:t>WWW.PERUSHAMANS.COM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028033" y="4317085"/>
            <a:ext cx="8049259" cy="189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586740">
              <a:lnSpc>
                <a:spcPct val="142400"/>
              </a:lnSpc>
              <a:spcBef>
                <a:spcPts val="100"/>
              </a:spcBef>
            </a:pP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Choosing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The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Right</a:t>
            </a:r>
            <a:r>
              <a:rPr dirty="0" u="heavy" sz="2150" spc="-8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1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Holistic</a:t>
            </a:r>
            <a:r>
              <a:rPr dirty="0" u="heavy" sz="2150" spc="-19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4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Healing</a:t>
            </a:r>
            <a:r>
              <a:rPr dirty="0" sz="2150" spc="-195">
                <a:solidFill>
                  <a:srgbClr val="BA0717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6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Retreat</a:t>
            </a:r>
            <a:r>
              <a:rPr dirty="0" sz="2150" spc="-200">
                <a:solidFill>
                  <a:srgbClr val="BA0717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Requires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Considering </a:t>
            </a:r>
            <a:r>
              <a:rPr dirty="0" sz="2150" spc="-25">
                <a:solidFill>
                  <a:srgbClr val="454545"/>
                </a:solidFill>
                <a:latin typeface="Tahoma"/>
                <a:cs typeface="Tahoma"/>
              </a:rPr>
              <a:t>Personal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Wellness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Goals,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Preferred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Location,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Offered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Therapies.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Researching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35">
                <a:solidFill>
                  <a:srgbClr val="454545"/>
                </a:solidFill>
                <a:latin typeface="Tahoma"/>
                <a:cs typeface="Tahoma"/>
              </a:rPr>
              <a:t>A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Retreat’s</a:t>
            </a:r>
            <a:r>
              <a:rPr dirty="0" sz="2150" spc="-18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Approach,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Instructors,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0">
                <a:solidFill>
                  <a:srgbClr val="454545"/>
                </a:solidFill>
                <a:latin typeface="Tahoma"/>
                <a:cs typeface="Tahoma"/>
              </a:rPr>
              <a:t>Facilities</a:t>
            </a:r>
            <a:r>
              <a:rPr dirty="0" sz="2150" spc="-18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Ensures</a:t>
            </a:r>
            <a:r>
              <a:rPr dirty="0" sz="2150" spc="-18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5">
                <a:solidFill>
                  <a:srgbClr val="454545"/>
                </a:solidFill>
                <a:latin typeface="Tahoma"/>
                <a:cs typeface="Tahoma"/>
              </a:rPr>
              <a:t>It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Aligns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With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Your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Unique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Healing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0">
                <a:solidFill>
                  <a:srgbClr val="454545"/>
                </a:solidFill>
                <a:latin typeface="Tahoma"/>
                <a:cs typeface="Tahoma"/>
              </a:rPr>
              <a:t>Journey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Lifestyle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Needs.</a:t>
            </a:r>
            <a:endParaRPr sz="215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776854" y="8804611"/>
            <a:ext cx="16332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65" b="1">
                <a:solidFill>
                  <a:srgbClr val="BA0717"/>
                </a:solidFill>
                <a:latin typeface="Times New Roman"/>
                <a:cs typeface="Times New Roman"/>
              </a:rPr>
              <a:t>JOIN</a:t>
            </a:r>
            <a:r>
              <a:rPr dirty="0" sz="2500" spc="-85" b="1">
                <a:solidFill>
                  <a:srgbClr val="BA0717"/>
                </a:solidFill>
                <a:latin typeface="Times New Roman"/>
                <a:cs typeface="Times New Roman"/>
              </a:rPr>
              <a:t> </a:t>
            </a:r>
            <a:r>
              <a:rPr dirty="0" sz="2500" spc="-25" b="1">
                <a:solidFill>
                  <a:srgbClr val="BA0717"/>
                </a:solidFill>
                <a:latin typeface="Times New Roman"/>
                <a:cs typeface="Times New Roman"/>
              </a:rPr>
              <a:t>NOW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4100" y="0"/>
            <a:ext cx="4563373" cy="27123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145197"/>
            <a:ext cx="9376410" cy="6142355"/>
            <a:chOff x="0" y="4145197"/>
            <a:chExt cx="9376410" cy="6142355"/>
          </a:xfrm>
        </p:grpSpPr>
        <p:sp>
          <p:nvSpPr>
            <p:cNvPr id="4" name="object 4" descr=""/>
            <p:cNvSpPr/>
            <p:nvPr/>
          </p:nvSpPr>
          <p:spPr>
            <a:xfrm>
              <a:off x="0" y="4145197"/>
              <a:ext cx="9376410" cy="6142355"/>
            </a:xfrm>
            <a:custGeom>
              <a:avLst/>
              <a:gdLst/>
              <a:ahLst/>
              <a:cxnLst/>
              <a:rect l="l" t="t" r="r" b="b"/>
              <a:pathLst>
                <a:path w="9376410" h="6142355">
                  <a:moveTo>
                    <a:pt x="4169088" y="12700"/>
                  </a:moveTo>
                  <a:lnTo>
                    <a:pt x="3591485" y="12700"/>
                  </a:lnTo>
                  <a:lnTo>
                    <a:pt x="3639359" y="0"/>
                  </a:lnTo>
                  <a:lnTo>
                    <a:pt x="4121214" y="0"/>
                  </a:lnTo>
                  <a:lnTo>
                    <a:pt x="4169088" y="12700"/>
                  </a:lnTo>
                  <a:close/>
                </a:path>
                <a:path w="9376410" h="6142355">
                  <a:moveTo>
                    <a:pt x="4359489" y="25400"/>
                  </a:moveTo>
                  <a:lnTo>
                    <a:pt x="3401084" y="25400"/>
                  </a:lnTo>
                  <a:lnTo>
                    <a:pt x="3448517" y="12700"/>
                  </a:lnTo>
                  <a:lnTo>
                    <a:pt x="4312056" y="12700"/>
                  </a:lnTo>
                  <a:lnTo>
                    <a:pt x="4359489" y="25400"/>
                  </a:lnTo>
                  <a:close/>
                </a:path>
                <a:path w="9376410" h="6142355">
                  <a:moveTo>
                    <a:pt x="4501092" y="38100"/>
                  </a:moveTo>
                  <a:lnTo>
                    <a:pt x="3259481" y="38100"/>
                  </a:lnTo>
                  <a:lnTo>
                    <a:pt x="3306565" y="25400"/>
                  </a:lnTo>
                  <a:lnTo>
                    <a:pt x="4454008" y="25400"/>
                  </a:lnTo>
                  <a:lnTo>
                    <a:pt x="4501092" y="38100"/>
                  </a:lnTo>
                  <a:close/>
                </a:path>
                <a:path w="9376410" h="6142355">
                  <a:moveTo>
                    <a:pt x="4594899" y="50800"/>
                  </a:moveTo>
                  <a:lnTo>
                    <a:pt x="3165674" y="50800"/>
                  </a:lnTo>
                  <a:lnTo>
                    <a:pt x="3212517" y="38100"/>
                  </a:lnTo>
                  <a:lnTo>
                    <a:pt x="4548056" y="38100"/>
                  </a:lnTo>
                  <a:lnTo>
                    <a:pt x="4594899" y="50800"/>
                  </a:lnTo>
                  <a:close/>
                </a:path>
                <a:path w="9376410" h="6142355">
                  <a:moveTo>
                    <a:pt x="4688213" y="63500"/>
                  </a:moveTo>
                  <a:lnTo>
                    <a:pt x="3072360" y="63500"/>
                  </a:lnTo>
                  <a:lnTo>
                    <a:pt x="3118955" y="50800"/>
                  </a:lnTo>
                  <a:lnTo>
                    <a:pt x="4641618" y="50800"/>
                  </a:lnTo>
                  <a:lnTo>
                    <a:pt x="4688213" y="63500"/>
                  </a:lnTo>
                  <a:close/>
                </a:path>
                <a:path w="9376410" h="6142355">
                  <a:moveTo>
                    <a:pt x="4781021" y="76200"/>
                  </a:moveTo>
                  <a:lnTo>
                    <a:pt x="2979552" y="76200"/>
                  </a:lnTo>
                  <a:lnTo>
                    <a:pt x="3025892" y="63500"/>
                  </a:lnTo>
                  <a:lnTo>
                    <a:pt x="4734681" y="63500"/>
                  </a:lnTo>
                  <a:lnTo>
                    <a:pt x="4781021" y="76200"/>
                  </a:lnTo>
                  <a:close/>
                </a:path>
                <a:path w="9376410" h="6142355">
                  <a:moveTo>
                    <a:pt x="4919255" y="101600"/>
                  </a:moveTo>
                  <a:lnTo>
                    <a:pt x="2841318" y="101600"/>
                  </a:lnTo>
                  <a:lnTo>
                    <a:pt x="2933342" y="76200"/>
                  </a:lnTo>
                  <a:lnTo>
                    <a:pt x="4827231" y="76200"/>
                  </a:lnTo>
                  <a:lnTo>
                    <a:pt x="4919255" y="101600"/>
                  </a:lnTo>
                  <a:close/>
                </a:path>
                <a:path w="9376410" h="6142355">
                  <a:moveTo>
                    <a:pt x="5146921" y="152400"/>
                  </a:moveTo>
                  <a:lnTo>
                    <a:pt x="2613652" y="152400"/>
                  </a:lnTo>
                  <a:lnTo>
                    <a:pt x="2795508" y="101600"/>
                  </a:lnTo>
                  <a:lnTo>
                    <a:pt x="4965065" y="101600"/>
                  </a:lnTo>
                  <a:lnTo>
                    <a:pt x="5146921" y="152400"/>
                  </a:lnTo>
                  <a:close/>
                </a:path>
                <a:path w="9376410" h="6142355">
                  <a:moveTo>
                    <a:pt x="9338647" y="6141801"/>
                  </a:moveTo>
                  <a:lnTo>
                    <a:pt x="0" y="6141801"/>
                  </a:lnTo>
                  <a:lnTo>
                    <a:pt x="0" y="1605775"/>
                  </a:lnTo>
                  <a:lnTo>
                    <a:pt x="25910" y="1574800"/>
                  </a:lnTo>
                  <a:lnTo>
                    <a:pt x="58036" y="1549400"/>
                  </a:lnTo>
                  <a:lnTo>
                    <a:pt x="90417" y="1511300"/>
                  </a:lnTo>
                  <a:lnTo>
                    <a:pt x="155934" y="1460500"/>
                  </a:lnTo>
                  <a:lnTo>
                    <a:pt x="189067" y="1422400"/>
                  </a:lnTo>
                  <a:lnTo>
                    <a:pt x="222447" y="1397000"/>
                  </a:lnTo>
                  <a:lnTo>
                    <a:pt x="256073" y="1358900"/>
                  </a:lnTo>
                  <a:lnTo>
                    <a:pt x="358409" y="1282700"/>
                  </a:lnTo>
                  <a:lnTo>
                    <a:pt x="393001" y="1244600"/>
                  </a:lnTo>
                  <a:lnTo>
                    <a:pt x="498194" y="1168400"/>
                  </a:lnTo>
                  <a:lnTo>
                    <a:pt x="533724" y="1130300"/>
                  </a:lnTo>
                  <a:lnTo>
                    <a:pt x="678134" y="1028700"/>
                  </a:lnTo>
                  <a:lnTo>
                    <a:pt x="863663" y="901700"/>
                  </a:lnTo>
                  <a:lnTo>
                    <a:pt x="1054569" y="774700"/>
                  </a:lnTo>
                  <a:lnTo>
                    <a:pt x="1093377" y="762000"/>
                  </a:lnTo>
                  <a:lnTo>
                    <a:pt x="1211022" y="685800"/>
                  </a:lnTo>
                  <a:lnTo>
                    <a:pt x="1250639" y="673100"/>
                  </a:lnTo>
                  <a:lnTo>
                    <a:pt x="1330465" y="622300"/>
                  </a:lnTo>
                  <a:lnTo>
                    <a:pt x="1370671" y="609600"/>
                  </a:lnTo>
                  <a:lnTo>
                    <a:pt x="1451660" y="558800"/>
                  </a:lnTo>
                  <a:lnTo>
                    <a:pt x="1492440" y="546100"/>
                  </a:lnTo>
                  <a:lnTo>
                    <a:pt x="1533407" y="520700"/>
                  </a:lnTo>
                  <a:lnTo>
                    <a:pt x="1574561" y="508000"/>
                  </a:lnTo>
                  <a:lnTo>
                    <a:pt x="1615899" y="482600"/>
                  </a:lnTo>
                  <a:lnTo>
                    <a:pt x="1657419" y="469900"/>
                  </a:lnTo>
                  <a:lnTo>
                    <a:pt x="1699121" y="444500"/>
                  </a:lnTo>
                  <a:lnTo>
                    <a:pt x="1783060" y="419100"/>
                  </a:lnTo>
                  <a:lnTo>
                    <a:pt x="1825295" y="393700"/>
                  </a:lnTo>
                  <a:lnTo>
                    <a:pt x="1910284" y="368300"/>
                  </a:lnTo>
                  <a:lnTo>
                    <a:pt x="1953036" y="342900"/>
                  </a:lnTo>
                  <a:lnTo>
                    <a:pt x="2125718" y="292100"/>
                  </a:lnTo>
                  <a:lnTo>
                    <a:pt x="2169298" y="266700"/>
                  </a:lnTo>
                  <a:lnTo>
                    <a:pt x="2568542" y="152400"/>
                  </a:lnTo>
                  <a:lnTo>
                    <a:pt x="5192030" y="152400"/>
                  </a:lnTo>
                  <a:lnTo>
                    <a:pt x="5591274" y="266700"/>
                  </a:lnTo>
                  <a:lnTo>
                    <a:pt x="5634855" y="292100"/>
                  </a:lnTo>
                  <a:lnTo>
                    <a:pt x="5807536" y="342900"/>
                  </a:lnTo>
                  <a:lnTo>
                    <a:pt x="5850288" y="368300"/>
                  </a:lnTo>
                  <a:lnTo>
                    <a:pt x="5935278" y="393700"/>
                  </a:lnTo>
                  <a:lnTo>
                    <a:pt x="5977512" y="419100"/>
                  </a:lnTo>
                  <a:lnTo>
                    <a:pt x="6061451" y="444500"/>
                  </a:lnTo>
                  <a:lnTo>
                    <a:pt x="6103153" y="469900"/>
                  </a:lnTo>
                  <a:lnTo>
                    <a:pt x="6144673" y="482600"/>
                  </a:lnTo>
                  <a:lnTo>
                    <a:pt x="6186011" y="508000"/>
                  </a:lnTo>
                  <a:lnTo>
                    <a:pt x="6227165" y="520700"/>
                  </a:lnTo>
                  <a:lnTo>
                    <a:pt x="6268132" y="546100"/>
                  </a:lnTo>
                  <a:lnTo>
                    <a:pt x="6308911" y="558800"/>
                  </a:lnTo>
                  <a:lnTo>
                    <a:pt x="6389900" y="609600"/>
                  </a:lnTo>
                  <a:lnTo>
                    <a:pt x="6430106" y="622300"/>
                  </a:lnTo>
                  <a:lnTo>
                    <a:pt x="6509932" y="673100"/>
                  </a:lnTo>
                  <a:lnTo>
                    <a:pt x="6549549" y="685800"/>
                  </a:lnTo>
                  <a:lnTo>
                    <a:pt x="6667194" y="762000"/>
                  </a:lnTo>
                  <a:lnTo>
                    <a:pt x="6706001" y="774700"/>
                  </a:lnTo>
                  <a:lnTo>
                    <a:pt x="6896907" y="901700"/>
                  </a:lnTo>
                  <a:lnTo>
                    <a:pt x="7082436" y="1028700"/>
                  </a:lnTo>
                  <a:lnTo>
                    <a:pt x="7226845" y="1130300"/>
                  </a:lnTo>
                  <a:lnTo>
                    <a:pt x="7262376" y="1168400"/>
                  </a:lnTo>
                  <a:lnTo>
                    <a:pt x="7367568" y="1244600"/>
                  </a:lnTo>
                  <a:lnTo>
                    <a:pt x="7402160" y="1282700"/>
                  </a:lnTo>
                  <a:lnTo>
                    <a:pt x="7504495" y="1358900"/>
                  </a:lnTo>
                  <a:lnTo>
                    <a:pt x="7538121" y="1397000"/>
                  </a:lnTo>
                  <a:lnTo>
                    <a:pt x="7571502" y="1422400"/>
                  </a:lnTo>
                  <a:lnTo>
                    <a:pt x="7604635" y="1460500"/>
                  </a:lnTo>
                  <a:lnTo>
                    <a:pt x="7670151" y="1511300"/>
                  </a:lnTo>
                  <a:lnTo>
                    <a:pt x="7702532" y="1549400"/>
                  </a:lnTo>
                  <a:lnTo>
                    <a:pt x="7734658" y="1574800"/>
                  </a:lnTo>
                  <a:lnTo>
                    <a:pt x="7766528" y="1612900"/>
                  </a:lnTo>
                  <a:lnTo>
                    <a:pt x="7798141" y="1638300"/>
                  </a:lnTo>
                  <a:lnTo>
                    <a:pt x="7829494" y="1676400"/>
                  </a:lnTo>
                  <a:lnTo>
                    <a:pt x="7860586" y="1701800"/>
                  </a:lnTo>
                  <a:lnTo>
                    <a:pt x="7891416" y="1739900"/>
                  </a:lnTo>
                  <a:lnTo>
                    <a:pt x="7921981" y="1765300"/>
                  </a:lnTo>
                  <a:lnTo>
                    <a:pt x="7952280" y="1803400"/>
                  </a:lnTo>
                  <a:lnTo>
                    <a:pt x="7982311" y="1841500"/>
                  </a:lnTo>
                  <a:lnTo>
                    <a:pt x="8012072" y="1866900"/>
                  </a:lnTo>
                  <a:lnTo>
                    <a:pt x="8041562" y="1905000"/>
                  </a:lnTo>
                  <a:lnTo>
                    <a:pt x="8070780" y="1943100"/>
                  </a:lnTo>
                  <a:lnTo>
                    <a:pt x="8099722" y="1968500"/>
                  </a:lnTo>
                  <a:lnTo>
                    <a:pt x="8128388" y="2006600"/>
                  </a:lnTo>
                  <a:lnTo>
                    <a:pt x="8156776" y="2044700"/>
                  </a:lnTo>
                  <a:lnTo>
                    <a:pt x="8184885" y="2082800"/>
                  </a:lnTo>
                  <a:lnTo>
                    <a:pt x="8212711" y="2108200"/>
                  </a:lnTo>
                  <a:lnTo>
                    <a:pt x="8240255" y="2146300"/>
                  </a:lnTo>
                  <a:lnTo>
                    <a:pt x="8267514" y="2184400"/>
                  </a:lnTo>
                  <a:lnTo>
                    <a:pt x="8294486" y="2222500"/>
                  </a:lnTo>
                  <a:lnTo>
                    <a:pt x="8321170" y="2260600"/>
                  </a:lnTo>
                  <a:lnTo>
                    <a:pt x="8347564" y="2298700"/>
                  </a:lnTo>
                  <a:lnTo>
                    <a:pt x="8373666" y="2324100"/>
                  </a:lnTo>
                  <a:lnTo>
                    <a:pt x="8399475" y="2362200"/>
                  </a:lnTo>
                  <a:lnTo>
                    <a:pt x="8424989" y="2400300"/>
                  </a:lnTo>
                  <a:lnTo>
                    <a:pt x="8450205" y="2438400"/>
                  </a:lnTo>
                  <a:lnTo>
                    <a:pt x="8475124" y="2476500"/>
                  </a:lnTo>
                  <a:lnTo>
                    <a:pt x="8499742" y="2514600"/>
                  </a:lnTo>
                  <a:lnTo>
                    <a:pt x="8524058" y="2552700"/>
                  </a:lnTo>
                  <a:lnTo>
                    <a:pt x="8548071" y="2590800"/>
                  </a:lnTo>
                  <a:lnTo>
                    <a:pt x="8571778" y="2628900"/>
                  </a:lnTo>
                  <a:lnTo>
                    <a:pt x="8595178" y="2667000"/>
                  </a:lnTo>
                  <a:lnTo>
                    <a:pt x="8618270" y="2705100"/>
                  </a:lnTo>
                  <a:lnTo>
                    <a:pt x="8641051" y="2743200"/>
                  </a:lnTo>
                  <a:lnTo>
                    <a:pt x="8663520" y="2781300"/>
                  </a:lnTo>
                  <a:lnTo>
                    <a:pt x="8685675" y="2832100"/>
                  </a:lnTo>
                  <a:lnTo>
                    <a:pt x="8707515" y="2870200"/>
                  </a:lnTo>
                  <a:lnTo>
                    <a:pt x="8729037" y="2908300"/>
                  </a:lnTo>
                  <a:lnTo>
                    <a:pt x="8750240" y="2946400"/>
                  </a:lnTo>
                  <a:lnTo>
                    <a:pt x="8771123" y="2984500"/>
                  </a:lnTo>
                  <a:lnTo>
                    <a:pt x="8791684" y="3022600"/>
                  </a:lnTo>
                  <a:lnTo>
                    <a:pt x="8811920" y="3073400"/>
                  </a:lnTo>
                  <a:lnTo>
                    <a:pt x="8831830" y="3111500"/>
                  </a:lnTo>
                  <a:lnTo>
                    <a:pt x="8851414" y="3149600"/>
                  </a:lnTo>
                  <a:lnTo>
                    <a:pt x="8870668" y="3187700"/>
                  </a:lnTo>
                  <a:lnTo>
                    <a:pt x="8889591" y="3225800"/>
                  </a:lnTo>
                  <a:lnTo>
                    <a:pt x="8908181" y="3276600"/>
                  </a:lnTo>
                  <a:lnTo>
                    <a:pt x="8926437" y="3314700"/>
                  </a:lnTo>
                  <a:lnTo>
                    <a:pt x="8944358" y="3352800"/>
                  </a:lnTo>
                  <a:lnTo>
                    <a:pt x="8961940" y="3403600"/>
                  </a:lnTo>
                  <a:lnTo>
                    <a:pt x="8979184" y="3441700"/>
                  </a:lnTo>
                  <a:lnTo>
                    <a:pt x="8996086" y="3479800"/>
                  </a:lnTo>
                  <a:lnTo>
                    <a:pt x="9012645" y="3530600"/>
                  </a:lnTo>
                  <a:lnTo>
                    <a:pt x="9028860" y="3568700"/>
                  </a:lnTo>
                  <a:lnTo>
                    <a:pt x="9044729" y="3606800"/>
                  </a:lnTo>
                  <a:lnTo>
                    <a:pt x="9060249" y="3657600"/>
                  </a:lnTo>
                  <a:lnTo>
                    <a:pt x="9075421" y="3695700"/>
                  </a:lnTo>
                  <a:lnTo>
                    <a:pt x="9090241" y="3746500"/>
                  </a:lnTo>
                  <a:lnTo>
                    <a:pt x="9104707" y="3784600"/>
                  </a:lnTo>
                  <a:lnTo>
                    <a:pt x="9118820" y="3822700"/>
                  </a:lnTo>
                  <a:lnTo>
                    <a:pt x="9132575" y="3873500"/>
                  </a:lnTo>
                  <a:lnTo>
                    <a:pt x="9145973" y="3911600"/>
                  </a:lnTo>
                  <a:lnTo>
                    <a:pt x="9159011" y="3962400"/>
                  </a:lnTo>
                  <a:lnTo>
                    <a:pt x="9171687" y="4000500"/>
                  </a:lnTo>
                  <a:lnTo>
                    <a:pt x="9184000" y="4051300"/>
                  </a:lnTo>
                  <a:lnTo>
                    <a:pt x="9195948" y="4089400"/>
                  </a:lnTo>
                  <a:lnTo>
                    <a:pt x="9207530" y="4140200"/>
                  </a:lnTo>
                  <a:lnTo>
                    <a:pt x="9218743" y="4178300"/>
                  </a:lnTo>
                  <a:lnTo>
                    <a:pt x="9229586" y="4229100"/>
                  </a:lnTo>
                  <a:lnTo>
                    <a:pt x="9240058" y="4279900"/>
                  </a:lnTo>
                  <a:lnTo>
                    <a:pt x="9250156" y="4318000"/>
                  </a:lnTo>
                  <a:lnTo>
                    <a:pt x="9259879" y="4368800"/>
                  </a:lnTo>
                  <a:lnTo>
                    <a:pt x="9269225" y="4406900"/>
                  </a:lnTo>
                  <a:lnTo>
                    <a:pt x="9278192" y="4457700"/>
                  </a:lnTo>
                  <a:lnTo>
                    <a:pt x="9286779" y="4508500"/>
                  </a:lnTo>
                  <a:lnTo>
                    <a:pt x="9294985" y="4546600"/>
                  </a:lnTo>
                  <a:lnTo>
                    <a:pt x="9302806" y="4597400"/>
                  </a:lnTo>
                  <a:lnTo>
                    <a:pt x="9310242" y="4635500"/>
                  </a:lnTo>
                  <a:lnTo>
                    <a:pt x="9317292" y="4686300"/>
                  </a:lnTo>
                  <a:lnTo>
                    <a:pt x="9323952" y="4737100"/>
                  </a:lnTo>
                  <a:lnTo>
                    <a:pt x="9330222" y="4775200"/>
                  </a:lnTo>
                  <a:lnTo>
                    <a:pt x="9336100" y="4826000"/>
                  </a:lnTo>
                  <a:lnTo>
                    <a:pt x="9341584" y="4876800"/>
                  </a:lnTo>
                  <a:lnTo>
                    <a:pt x="9346672" y="4927600"/>
                  </a:lnTo>
                  <a:lnTo>
                    <a:pt x="9351363" y="4965700"/>
                  </a:lnTo>
                  <a:lnTo>
                    <a:pt x="9355655" y="5016500"/>
                  </a:lnTo>
                  <a:lnTo>
                    <a:pt x="9359546" y="5067300"/>
                  </a:lnTo>
                  <a:lnTo>
                    <a:pt x="9363035" y="5105400"/>
                  </a:lnTo>
                  <a:lnTo>
                    <a:pt x="9366120" y="5156200"/>
                  </a:lnTo>
                  <a:lnTo>
                    <a:pt x="9368799" y="5207000"/>
                  </a:lnTo>
                  <a:lnTo>
                    <a:pt x="9371071" y="5257800"/>
                  </a:lnTo>
                  <a:lnTo>
                    <a:pt x="9372933" y="5308600"/>
                  </a:lnTo>
                  <a:lnTo>
                    <a:pt x="9374385" y="5346700"/>
                  </a:lnTo>
                  <a:lnTo>
                    <a:pt x="9375424" y="5397500"/>
                  </a:lnTo>
                  <a:lnTo>
                    <a:pt x="9376048" y="5448300"/>
                  </a:lnTo>
                  <a:lnTo>
                    <a:pt x="9376275" y="5499100"/>
                  </a:lnTo>
                  <a:lnTo>
                    <a:pt x="9376048" y="5549900"/>
                  </a:lnTo>
                  <a:lnTo>
                    <a:pt x="9375424" y="5588000"/>
                  </a:lnTo>
                  <a:lnTo>
                    <a:pt x="9374385" y="5638800"/>
                  </a:lnTo>
                  <a:lnTo>
                    <a:pt x="9372933" y="5689600"/>
                  </a:lnTo>
                  <a:lnTo>
                    <a:pt x="9371071" y="5740400"/>
                  </a:lnTo>
                  <a:lnTo>
                    <a:pt x="9368799" y="5778500"/>
                  </a:lnTo>
                  <a:lnTo>
                    <a:pt x="9366120" y="5829300"/>
                  </a:lnTo>
                  <a:lnTo>
                    <a:pt x="9363035" y="5880100"/>
                  </a:lnTo>
                  <a:lnTo>
                    <a:pt x="9359546" y="5930900"/>
                  </a:lnTo>
                  <a:lnTo>
                    <a:pt x="9355655" y="5969000"/>
                  </a:lnTo>
                  <a:lnTo>
                    <a:pt x="9351363" y="6019800"/>
                  </a:lnTo>
                  <a:lnTo>
                    <a:pt x="9346672" y="6070600"/>
                  </a:lnTo>
                  <a:lnTo>
                    <a:pt x="9341584" y="6121400"/>
                  </a:lnTo>
                  <a:lnTo>
                    <a:pt x="9338647" y="6141801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14163"/>
              <a:ext cx="9245172" cy="567283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691353" y="4303805"/>
              <a:ext cx="1448435" cy="295275"/>
            </a:xfrm>
            <a:custGeom>
              <a:avLst/>
              <a:gdLst/>
              <a:ahLst/>
              <a:cxnLst/>
              <a:rect l="l" t="t" r="r" b="b"/>
              <a:pathLst>
                <a:path w="1448434" h="295275">
                  <a:moveTo>
                    <a:pt x="160899" y="120086"/>
                  </a:moveTo>
                  <a:lnTo>
                    <a:pt x="127288" y="116958"/>
                  </a:lnTo>
                  <a:lnTo>
                    <a:pt x="100750" y="108960"/>
                  </a:lnTo>
                  <a:lnTo>
                    <a:pt x="79588" y="98169"/>
                  </a:lnTo>
                  <a:lnTo>
                    <a:pt x="48821" y="77839"/>
                  </a:lnTo>
                  <a:lnTo>
                    <a:pt x="35411" y="70874"/>
                  </a:lnTo>
                  <a:lnTo>
                    <a:pt x="19822" y="66304"/>
                  </a:lnTo>
                  <a:lnTo>
                    <a:pt x="0" y="64662"/>
                  </a:lnTo>
                  <a:lnTo>
                    <a:pt x="0" y="0"/>
                  </a:lnTo>
                  <a:lnTo>
                    <a:pt x="33610" y="3127"/>
                  </a:lnTo>
                  <a:lnTo>
                    <a:pt x="60147" y="11125"/>
                  </a:lnTo>
                  <a:lnTo>
                    <a:pt x="81308" y="21915"/>
                  </a:lnTo>
                  <a:lnTo>
                    <a:pt x="112077" y="42246"/>
                  </a:lnTo>
                  <a:lnTo>
                    <a:pt x="125488" y="49212"/>
                  </a:lnTo>
                  <a:lnTo>
                    <a:pt x="141077" y="53782"/>
                  </a:lnTo>
                  <a:lnTo>
                    <a:pt x="160899" y="55424"/>
                  </a:lnTo>
                  <a:lnTo>
                    <a:pt x="1448118" y="55424"/>
                  </a:lnTo>
                  <a:lnTo>
                    <a:pt x="1448118" y="64662"/>
                  </a:lnTo>
                  <a:lnTo>
                    <a:pt x="321775" y="64662"/>
                  </a:lnTo>
                  <a:lnTo>
                    <a:pt x="301956" y="66304"/>
                  </a:lnTo>
                  <a:lnTo>
                    <a:pt x="286371" y="70874"/>
                  </a:lnTo>
                  <a:lnTo>
                    <a:pt x="272964" y="77839"/>
                  </a:lnTo>
                  <a:lnTo>
                    <a:pt x="242200" y="98169"/>
                  </a:lnTo>
                  <a:lnTo>
                    <a:pt x="221041" y="108960"/>
                  </a:lnTo>
                  <a:lnTo>
                    <a:pt x="194506" y="116958"/>
                  </a:lnTo>
                  <a:lnTo>
                    <a:pt x="160899" y="120086"/>
                  </a:lnTo>
                  <a:close/>
                </a:path>
                <a:path w="1448434" h="295275">
                  <a:moveTo>
                    <a:pt x="482652" y="55424"/>
                  </a:moveTo>
                  <a:lnTo>
                    <a:pt x="160899" y="55424"/>
                  </a:lnTo>
                  <a:lnTo>
                    <a:pt x="180718" y="53782"/>
                  </a:lnTo>
                  <a:lnTo>
                    <a:pt x="196304" y="49212"/>
                  </a:lnTo>
                  <a:lnTo>
                    <a:pt x="209711" y="42246"/>
                  </a:lnTo>
                  <a:lnTo>
                    <a:pt x="240477" y="21915"/>
                  </a:lnTo>
                  <a:lnTo>
                    <a:pt x="261637" y="11125"/>
                  </a:lnTo>
                  <a:lnTo>
                    <a:pt x="288171" y="3127"/>
                  </a:lnTo>
                  <a:lnTo>
                    <a:pt x="321775" y="0"/>
                  </a:lnTo>
                  <a:lnTo>
                    <a:pt x="355379" y="3127"/>
                  </a:lnTo>
                  <a:lnTo>
                    <a:pt x="381914" y="11125"/>
                  </a:lnTo>
                  <a:lnTo>
                    <a:pt x="403074" y="21915"/>
                  </a:lnTo>
                  <a:lnTo>
                    <a:pt x="433840" y="42246"/>
                  </a:lnTo>
                  <a:lnTo>
                    <a:pt x="447248" y="49212"/>
                  </a:lnTo>
                  <a:lnTo>
                    <a:pt x="462834" y="53782"/>
                  </a:lnTo>
                  <a:lnTo>
                    <a:pt x="482652" y="55424"/>
                  </a:lnTo>
                  <a:close/>
                </a:path>
                <a:path w="1448434" h="295275">
                  <a:moveTo>
                    <a:pt x="804457" y="55424"/>
                  </a:moveTo>
                  <a:lnTo>
                    <a:pt x="482652" y="55424"/>
                  </a:lnTo>
                  <a:lnTo>
                    <a:pt x="502476" y="53782"/>
                  </a:lnTo>
                  <a:lnTo>
                    <a:pt x="518066" y="49212"/>
                  </a:lnTo>
                  <a:lnTo>
                    <a:pt x="531476" y="42246"/>
                  </a:lnTo>
                  <a:lnTo>
                    <a:pt x="562246" y="21915"/>
                  </a:lnTo>
                  <a:lnTo>
                    <a:pt x="583407" y="11125"/>
                  </a:lnTo>
                  <a:lnTo>
                    <a:pt x="609944" y="3127"/>
                  </a:lnTo>
                  <a:lnTo>
                    <a:pt x="643554" y="0"/>
                  </a:lnTo>
                  <a:lnTo>
                    <a:pt x="677165" y="3127"/>
                  </a:lnTo>
                  <a:lnTo>
                    <a:pt x="703702" y="11125"/>
                  </a:lnTo>
                  <a:lnTo>
                    <a:pt x="724864" y="21915"/>
                  </a:lnTo>
                  <a:lnTo>
                    <a:pt x="755632" y="42246"/>
                  </a:lnTo>
                  <a:lnTo>
                    <a:pt x="769042" y="49212"/>
                  </a:lnTo>
                  <a:lnTo>
                    <a:pt x="784632" y="53782"/>
                  </a:lnTo>
                  <a:lnTo>
                    <a:pt x="804457" y="55424"/>
                  </a:lnTo>
                  <a:close/>
                </a:path>
                <a:path w="1448434" h="295275">
                  <a:moveTo>
                    <a:pt x="1126267" y="55424"/>
                  </a:moveTo>
                  <a:lnTo>
                    <a:pt x="804457" y="55424"/>
                  </a:lnTo>
                  <a:lnTo>
                    <a:pt x="824279" y="53782"/>
                  </a:lnTo>
                  <a:lnTo>
                    <a:pt x="839869" y="49212"/>
                  </a:lnTo>
                  <a:lnTo>
                    <a:pt x="853281" y="42246"/>
                  </a:lnTo>
                  <a:lnTo>
                    <a:pt x="884051" y="21915"/>
                  </a:lnTo>
                  <a:lnTo>
                    <a:pt x="905213" y="11125"/>
                  </a:lnTo>
                  <a:lnTo>
                    <a:pt x="931751" y="3127"/>
                  </a:lnTo>
                  <a:lnTo>
                    <a:pt x="965364" y="0"/>
                  </a:lnTo>
                  <a:lnTo>
                    <a:pt x="998971" y="3127"/>
                  </a:lnTo>
                  <a:lnTo>
                    <a:pt x="1025510" y="11125"/>
                  </a:lnTo>
                  <a:lnTo>
                    <a:pt x="1046673" y="21915"/>
                  </a:lnTo>
                  <a:lnTo>
                    <a:pt x="1077443" y="42246"/>
                  </a:lnTo>
                  <a:lnTo>
                    <a:pt x="1090853" y="49212"/>
                  </a:lnTo>
                  <a:lnTo>
                    <a:pt x="1106442" y="53782"/>
                  </a:lnTo>
                  <a:lnTo>
                    <a:pt x="1126267" y="55424"/>
                  </a:lnTo>
                  <a:close/>
                </a:path>
                <a:path w="1448434" h="295275">
                  <a:moveTo>
                    <a:pt x="1448118" y="55424"/>
                  </a:moveTo>
                  <a:lnTo>
                    <a:pt x="1126267" y="55424"/>
                  </a:lnTo>
                  <a:lnTo>
                    <a:pt x="1146095" y="53782"/>
                  </a:lnTo>
                  <a:lnTo>
                    <a:pt x="1161689" y="49212"/>
                  </a:lnTo>
                  <a:lnTo>
                    <a:pt x="1175104" y="42246"/>
                  </a:lnTo>
                  <a:lnTo>
                    <a:pt x="1205876" y="21915"/>
                  </a:lnTo>
                  <a:lnTo>
                    <a:pt x="1227040" y="11125"/>
                  </a:lnTo>
                  <a:lnTo>
                    <a:pt x="1253580" y="3127"/>
                  </a:lnTo>
                  <a:lnTo>
                    <a:pt x="1287192" y="0"/>
                  </a:lnTo>
                  <a:lnTo>
                    <a:pt x="1320806" y="3127"/>
                  </a:lnTo>
                  <a:lnTo>
                    <a:pt x="1347347" y="11125"/>
                  </a:lnTo>
                  <a:lnTo>
                    <a:pt x="1368511" y="21915"/>
                  </a:lnTo>
                  <a:lnTo>
                    <a:pt x="1399285" y="42246"/>
                  </a:lnTo>
                  <a:lnTo>
                    <a:pt x="1412697" y="49212"/>
                  </a:lnTo>
                  <a:lnTo>
                    <a:pt x="1428290" y="53782"/>
                  </a:lnTo>
                  <a:lnTo>
                    <a:pt x="1448118" y="55424"/>
                  </a:lnTo>
                  <a:close/>
                </a:path>
                <a:path w="1448434" h="295275">
                  <a:moveTo>
                    <a:pt x="482652" y="120086"/>
                  </a:moveTo>
                  <a:lnTo>
                    <a:pt x="449045" y="116958"/>
                  </a:lnTo>
                  <a:lnTo>
                    <a:pt x="422510" y="108960"/>
                  </a:lnTo>
                  <a:lnTo>
                    <a:pt x="401351" y="98169"/>
                  </a:lnTo>
                  <a:lnTo>
                    <a:pt x="370587" y="77839"/>
                  </a:lnTo>
                  <a:lnTo>
                    <a:pt x="357180" y="70874"/>
                  </a:lnTo>
                  <a:lnTo>
                    <a:pt x="341593" y="66304"/>
                  </a:lnTo>
                  <a:lnTo>
                    <a:pt x="321775" y="64662"/>
                  </a:lnTo>
                  <a:lnTo>
                    <a:pt x="643554" y="64662"/>
                  </a:lnTo>
                  <a:lnTo>
                    <a:pt x="623732" y="66304"/>
                  </a:lnTo>
                  <a:lnTo>
                    <a:pt x="608143" y="70874"/>
                  </a:lnTo>
                  <a:lnTo>
                    <a:pt x="594734" y="77839"/>
                  </a:lnTo>
                  <a:lnTo>
                    <a:pt x="563966" y="98169"/>
                  </a:lnTo>
                  <a:lnTo>
                    <a:pt x="542804" y="108960"/>
                  </a:lnTo>
                  <a:lnTo>
                    <a:pt x="516264" y="116958"/>
                  </a:lnTo>
                  <a:lnTo>
                    <a:pt x="482652" y="120086"/>
                  </a:lnTo>
                  <a:close/>
                </a:path>
                <a:path w="1448434" h="295275">
                  <a:moveTo>
                    <a:pt x="804457" y="120086"/>
                  </a:moveTo>
                  <a:lnTo>
                    <a:pt x="770844" y="116958"/>
                  </a:lnTo>
                  <a:lnTo>
                    <a:pt x="744305" y="108960"/>
                  </a:lnTo>
                  <a:lnTo>
                    <a:pt x="723144" y="98169"/>
                  </a:lnTo>
                  <a:lnTo>
                    <a:pt x="692377" y="77839"/>
                  </a:lnTo>
                  <a:lnTo>
                    <a:pt x="678966" y="70874"/>
                  </a:lnTo>
                  <a:lnTo>
                    <a:pt x="663377" y="66304"/>
                  </a:lnTo>
                  <a:lnTo>
                    <a:pt x="643554" y="64662"/>
                  </a:lnTo>
                  <a:lnTo>
                    <a:pt x="965364" y="64662"/>
                  </a:lnTo>
                  <a:lnTo>
                    <a:pt x="945539" y="66304"/>
                  </a:lnTo>
                  <a:lnTo>
                    <a:pt x="929949" y="70874"/>
                  </a:lnTo>
                  <a:lnTo>
                    <a:pt x="916539" y="77839"/>
                  </a:lnTo>
                  <a:lnTo>
                    <a:pt x="885771" y="98169"/>
                  </a:lnTo>
                  <a:lnTo>
                    <a:pt x="864609" y="108960"/>
                  </a:lnTo>
                  <a:lnTo>
                    <a:pt x="838069" y="116958"/>
                  </a:lnTo>
                  <a:lnTo>
                    <a:pt x="804457" y="120086"/>
                  </a:lnTo>
                  <a:close/>
                </a:path>
                <a:path w="1448434" h="295275">
                  <a:moveTo>
                    <a:pt x="1126267" y="120086"/>
                  </a:moveTo>
                  <a:lnTo>
                    <a:pt x="1092655" y="116958"/>
                  </a:lnTo>
                  <a:lnTo>
                    <a:pt x="1066116" y="108960"/>
                  </a:lnTo>
                  <a:lnTo>
                    <a:pt x="1044954" y="98169"/>
                  </a:lnTo>
                  <a:lnTo>
                    <a:pt x="1014185" y="77839"/>
                  </a:lnTo>
                  <a:lnTo>
                    <a:pt x="1000777" y="70874"/>
                  </a:lnTo>
                  <a:lnTo>
                    <a:pt x="985188" y="66304"/>
                  </a:lnTo>
                  <a:lnTo>
                    <a:pt x="965364" y="64662"/>
                  </a:lnTo>
                  <a:lnTo>
                    <a:pt x="1287192" y="64662"/>
                  </a:lnTo>
                  <a:lnTo>
                    <a:pt x="1267365" y="66304"/>
                  </a:lnTo>
                  <a:lnTo>
                    <a:pt x="1251773" y="70874"/>
                  </a:lnTo>
                  <a:lnTo>
                    <a:pt x="1238360" y="77839"/>
                  </a:lnTo>
                  <a:lnTo>
                    <a:pt x="1207588" y="98169"/>
                  </a:lnTo>
                  <a:lnTo>
                    <a:pt x="1186423" y="108960"/>
                  </a:lnTo>
                  <a:lnTo>
                    <a:pt x="1159882" y="116958"/>
                  </a:lnTo>
                  <a:lnTo>
                    <a:pt x="1126267" y="120086"/>
                  </a:lnTo>
                  <a:close/>
                </a:path>
                <a:path w="1448434" h="295275">
                  <a:moveTo>
                    <a:pt x="1448118" y="120086"/>
                  </a:moveTo>
                  <a:lnTo>
                    <a:pt x="1414505" y="116958"/>
                  </a:lnTo>
                  <a:lnTo>
                    <a:pt x="1387964" y="108960"/>
                  </a:lnTo>
                  <a:lnTo>
                    <a:pt x="1366799" y="98169"/>
                  </a:lnTo>
                  <a:lnTo>
                    <a:pt x="1336029" y="77839"/>
                  </a:lnTo>
                  <a:lnTo>
                    <a:pt x="1322616" y="70874"/>
                  </a:lnTo>
                  <a:lnTo>
                    <a:pt x="1307022" y="66304"/>
                  </a:lnTo>
                  <a:lnTo>
                    <a:pt x="1287192" y="64662"/>
                  </a:lnTo>
                  <a:lnTo>
                    <a:pt x="1448118" y="64662"/>
                  </a:lnTo>
                  <a:lnTo>
                    <a:pt x="1448118" y="120086"/>
                  </a:lnTo>
                  <a:close/>
                </a:path>
                <a:path w="1448434" h="295275">
                  <a:moveTo>
                    <a:pt x="197590" y="295274"/>
                  </a:moveTo>
                  <a:lnTo>
                    <a:pt x="124204" y="295274"/>
                  </a:lnTo>
                  <a:lnTo>
                    <a:pt x="100750" y="288205"/>
                  </a:lnTo>
                  <a:lnTo>
                    <a:pt x="79588" y="277415"/>
                  </a:lnTo>
                  <a:lnTo>
                    <a:pt x="48821" y="257085"/>
                  </a:lnTo>
                  <a:lnTo>
                    <a:pt x="35411" y="250120"/>
                  </a:lnTo>
                  <a:lnTo>
                    <a:pt x="19822" y="245549"/>
                  </a:lnTo>
                  <a:lnTo>
                    <a:pt x="0" y="243907"/>
                  </a:lnTo>
                  <a:lnTo>
                    <a:pt x="0" y="179245"/>
                  </a:lnTo>
                  <a:lnTo>
                    <a:pt x="33610" y="182373"/>
                  </a:lnTo>
                  <a:lnTo>
                    <a:pt x="60147" y="190371"/>
                  </a:lnTo>
                  <a:lnTo>
                    <a:pt x="81308" y="201161"/>
                  </a:lnTo>
                  <a:lnTo>
                    <a:pt x="112077" y="221492"/>
                  </a:lnTo>
                  <a:lnTo>
                    <a:pt x="125488" y="228458"/>
                  </a:lnTo>
                  <a:lnTo>
                    <a:pt x="141076" y="233028"/>
                  </a:lnTo>
                  <a:lnTo>
                    <a:pt x="160899" y="234670"/>
                  </a:lnTo>
                  <a:lnTo>
                    <a:pt x="1448118" y="234670"/>
                  </a:lnTo>
                  <a:lnTo>
                    <a:pt x="1448118" y="243907"/>
                  </a:lnTo>
                  <a:lnTo>
                    <a:pt x="321774" y="243907"/>
                  </a:lnTo>
                  <a:lnTo>
                    <a:pt x="301956" y="245549"/>
                  </a:lnTo>
                  <a:lnTo>
                    <a:pt x="286370" y="250120"/>
                  </a:lnTo>
                  <a:lnTo>
                    <a:pt x="272963" y="257085"/>
                  </a:lnTo>
                  <a:lnTo>
                    <a:pt x="242200" y="277415"/>
                  </a:lnTo>
                  <a:lnTo>
                    <a:pt x="221041" y="288205"/>
                  </a:lnTo>
                  <a:lnTo>
                    <a:pt x="197590" y="295274"/>
                  </a:lnTo>
                  <a:close/>
                </a:path>
                <a:path w="1448434" h="295275">
                  <a:moveTo>
                    <a:pt x="482652" y="234670"/>
                  </a:moveTo>
                  <a:lnTo>
                    <a:pt x="160899" y="234670"/>
                  </a:lnTo>
                  <a:lnTo>
                    <a:pt x="180718" y="233028"/>
                  </a:lnTo>
                  <a:lnTo>
                    <a:pt x="196304" y="228458"/>
                  </a:lnTo>
                  <a:lnTo>
                    <a:pt x="209711" y="221492"/>
                  </a:lnTo>
                  <a:lnTo>
                    <a:pt x="240477" y="201161"/>
                  </a:lnTo>
                  <a:lnTo>
                    <a:pt x="261636" y="190371"/>
                  </a:lnTo>
                  <a:lnTo>
                    <a:pt x="288171" y="182373"/>
                  </a:lnTo>
                  <a:lnTo>
                    <a:pt x="321774" y="179245"/>
                  </a:lnTo>
                  <a:lnTo>
                    <a:pt x="355378" y="182373"/>
                  </a:lnTo>
                  <a:lnTo>
                    <a:pt x="381914" y="190371"/>
                  </a:lnTo>
                  <a:lnTo>
                    <a:pt x="403074" y="201161"/>
                  </a:lnTo>
                  <a:lnTo>
                    <a:pt x="433840" y="221492"/>
                  </a:lnTo>
                  <a:lnTo>
                    <a:pt x="447249" y="228458"/>
                  </a:lnTo>
                  <a:lnTo>
                    <a:pt x="462834" y="233028"/>
                  </a:lnTo>
                  <a:lnTo>
                    <a:pt x="482652" y="234670"/>
                  </a:lnTo>
                  <a:close/>
                </a:path>
                <a:path w="1448434" h="295275">
                  <a:moveTo>
                    <a:pt x="804457" y="234670"/>
                  </a:moveTo>
                  <a:lnTo>
                    <a:pt x="482652" y="234670"/>
                  </a:lnTo>
                  <a:lnTo>
                    <a:pt x="502476" y="233028"/>
                  </a:lnTo>
                  <a:lnTo>
                    <a:pt x="518066" y="228458"/>
                  </a:lnTo>
                  <a:lnTo>
                    <a:pt x="531476" y="221492"/>
                  </a:lnTo>
                  <a:lnTo>
                    <a:pt x="562244" y="201161"/>
                  </a:lnTo>
                  <a:lnTo>
                    <a:pt x="583405" y="190371"/>
                  </a:lnTo>
                  <a:lnTo>
                    <a:pt x="609943" y="182373"/>
                  </a:lnTo>
                  <a:lnTo>
                    <a:pt x="643554" y="179245"/>
                  </a:lnTo>
                  <a:lnTo>
                    <a:pt x="677165" y="182373"/>
                  </a:lnTo>
                  <a:lnTo>
                    <a:pt x="703702" y="190371"/>
                  </a:lnTo>
                  <a:lnTo>
                    <a:pt x="724862" y="201161"/>
                  </a:lnTo>
                  <a:lnTo>
                    <a:pt x="755629" y="221492"/>
                  </a:lnTo>
                  <a:lnTo>
                    <a:pt x="769039" y="228458"/>
                  </a:lnTo>
                  <a:lnTo>
                    <a:pt x="784630" y="233028"/>
                  </a:lnTo>
                  <a:lnTo>
                    <a:pt x="804457" y="234670"/>
                  </a:lnTo>
                  <a:close/>
                </a:path>
                <a:path w="1448434" h="295275">
                  <a:moveTo>
                    <a:pt x="1126262" y="234670"/>
                  </a:moveTo>
                  <a:lnTo>
                    <a:pt x="804457" y="234670"/>
                  </a:lnTo>
                  <a:lnTo>
                    <a:pt x="824279" y="233028"/>
                  </a:lnTo>
                  <a:lnTo>
                    <a:pt x="839869" y="228458"/>
                  </a:lnTo>
                  <a:lnTo>
                    <a:pt x="853281" y="221492"/>
                  </a:lnTo>
                  <a:lnTo>
                    <a:pt x="884052" y="201161"/>
                  </a:lnTo>
                  <a:lnTo>
                    <a:pt x="905213" y="190371"/>
                  </a:lnTo>
                  <a:lnTo>
                    <a:pt x="931750" y="182373"/>
                  </a:lnTo>
                  <a:lnTo>
                    <a:pt x="965359" y="179245"/>
                  </a:lnTo>
                  <a:lnTo>
                    <a:pt x="998969" y="182373"/>
                  </a:lnTo>
                  <a:lnTo>
                    <a:pt x="1025508" y="190371"/>
                  </a:lnTo>
                  <a:lnTo>
                    <a:pt x="1046671" y="201161"/>
                  </a:lnTo>
                  <a:lnTo>
                    <a:pt x="1077443" y="221492"/>
                  </a:lnTo>
                  <a:lnTo>
                    <a:pt x="1090852" y="228458"/>
                  </a:lnTo>
                  <a:lnTo>
                    <a:pt x="1106440" y="233028"/>
                  </a:lnTo>
                  <a:lnTo>
                    <a:pt x="1126262" y="234670"/>
                  </a:lnTo>
                  <a:close/>
                </a:path>
                <a:path w="1448434" h="295275">
                  <a:moveTo>
                    <a:pt x="1448118" y="234670"/>
                  </a:moveTo>
                  <a:lnTo>
                    <a:pt x="1126262" y="234670"/>
                  </a:lnTo>
                  <a:lnTo>
                    <a:pt x="1146093" y="233028"/>
                  </a:lnTo>
                  <a:lnTo>
                    <a:pt x="1161689" y="228458"/>
                  </a:lnTo>
                  <a:lnTo>
                    <a:pt x="1175104" y="221492"/>
                  </a:lnTo>
                  <a:lnTo>
                    <a:pt x="1205876" y="201161"/>
                  </a:lnTo>
                  <a:lnTo>
                    <a:pt x="1227039" y="190371"/>
                  </a:lnTo>
                  <a:lnTo>
                    <a:pt x="1253579" y="182373"/>
                  </a:lnTo>
                  <a:lnTo>
                    <a:pt x="1287192" y="179245"/>
                  </a:lnTo>
                  <a:lnTo>
                    <a:pt x="1320806" y="182373"/>
                  </a:lnTo>
                  <a:lnTo>
                    <a:pt x="1347347" y="190371"/>
                  </a:lnTo>
                  <a:lnTo>
                    <a:pt x="1368511" y="201161"/>
                  </a:lnTo>
                  <a:lnTo>
                    <a:pt x="1399283" y="221492"/>
                  </a:lnTo>
                  <a:lnTo>
                    <a:pt x="1412696" y="228458"/>
                  </a:lnTo>
                  <a:lnTo>
                    <a:pt x="1428289" y="233028"/>
                  </a:lnTo>
                  <a:lnTo>
                    <a:pt x="1448118" y="234670"/>
                  </a:lnTo>
                  <a:close/>
                </a:path>
                <a:path w="1448434" h="295275">
                  <a:moveTo>
                    <a:pt x="519348" y="295274"/>
                  </a:moveTo>
                  <a:lnTo>
                    <a:pt x="445961" y="295274"/>
                  </a:lnTo>
                  <a:lnTo>
                    <a:pt x="422510" y="288205"/>
                  </a:lnTo>
                  <a:lnTo>
                    <a:pt x="401351" y="277415"/>
                  </a:lnTo>
                  <a:lnTo>
                    <a:pt x="370586" y="257085"/>
                  </a:lnTo>
                  <a:lnTo>
                    <a:pt x="357178" y="250120"/>
                  </a:lnTo>
                  <a:lnTo>
                    <a:pt x="341592" y="245549"/>
                  </a:lnTo>
                  <a:lnTo>
                    <a:pt x="321774" y="243907"/>
                  </a:lnTo>
                  <a:lnTo>
                    <a:pt x="643554" y="243907"/>
                  </a:lnTo>
                  <a:lnTo>
                    <a:pt x="623732" y="245549"/>
                  </a:lnTo>
                  <a:lnTo>
                    <a:pt x="608143" y="250120"/>
                  </a:lnTo>
                  <a:lnTo>
                    <a:pt x="594734" y="257085"/>
                  </a:lnTo>
                  <a:lnTo>
                    <a:pt x="563964" y="277415"/>
                  </a:lnTo>
                  <a:lnTo>
                    <a:pt x="542801" y="288205"/>
                  </a:lnTo>
                  <a:lnTo>
                    <a:pt x="519348" y="295274"/>
                  </a:lnTo>
                  <a:close/>
                </a:path>
                <a:path w="1448434" h="295275">
                  <a:moveTo>
                    <a:pt x="841156" y="295274"/>
                  </a:moveTo>
                  <a:lnTo>
                    <a:pt x="767759" y="295274"/>
                  </a:lnTo>
                  <a:lnTo>
                    <a:pt x="744305" y="288205"/>
                  </a:lnTo>
                  <a:lnTo>
                    <a:pt x="723144" y="277415"/>
                  </a:lnTo>
                  <a:lnTo>
                    <a:pt x="692376" y="257085"/>
                  </a:lnTo>
                  <a:lnTo>
                    <a:pt x="678965" y="250120"/>
                  </a:lnTo>
                  <a:lnTo>
                    <a:pt x="663376" y="245549"/>
                  </a:lnTo>
                  <a:lnTo>
                    <a:pt x="643554" y="243907"/>
                  </a:lnTo>
                  <a:lnTo>
                    <a:pt x="965364" y="243907"/>
                  </a:lnTo>
                  <a:lnTo>
                    <a:pt x="945539" y="245549"/>
                  </a:lnTo>
                  <a:lnTo>
                    <a:pt x="929949" y="250120"/>
                  </a:lnTo>
                  <a:lnTo>
                    <a:pt x="916539" y="257085"/>
                  </a:lnTo>
                  <a:lnTo>
                    <a:pt x="885772" y="277415"/>
                  </a:lnTo>
                  <a:lnTo>
                    <a:pt x="864610" y="288205"/>
                  </a:lnTo>
                  <a:lnTo>
                    <a:pt x="841156" y="295274"/>
                  </a:lnTo>
                  <a:close/>
                </a:path>
                <a:path w="1448434" h="295275">
                  <a:moveTo>
                    <a:pt x="1162967" y="295274"/>
                  </a:moveTo>
                  <a:lnTo>
                    <a:pt x="1089570" y="295274"/>
                  </a:lnTo>
                  <a:lnTo>
                    <a:pt x="1066116" y="288205"/>
                  </a:lnTo>
                  <a:lnTo>
                    <a:pt x="1044954" y="277415"/>
                  </a:lnTo>
                  <a:lnTo>
                    <a:pt x="1014185" y="257085"/>
                  </a:lnTo>
                  <a:lnTo>
                    <a:pt x="1000777" y="250120"/>
                  </a:lnTo>
                  <a:lnTo>
                    <a:pt x="985188" y="245549"/>
                  </a:lnTo>
                  <a:lnTo>
                    <a:pt x="965364" y="243907"/>
                  </a:lnTo>
                  <a:lnTo>
                    <a:pt x="1287192" y="243907"/>
                  </a:lnTo>
                  <a:lnTo>
                    <a:pt x="1267365" y="245549"/>
                  </a:lnTo>
                  <a:lnTo>
                    <a:pt x="1251773" y="250120"/>
                  </a:lnTo>
                  <a:lnTo>
                    <a:pt x="1238360" y="257085"/>
                  </a:lnTo>
                  <a:lnTo>
                    <a:pt x="1207589" y="277415"/>
                  </a:lnTo>
                  <a:lnTo>
                    <a:pt x="1186424" y="288205"/>
                  </a:lnTo>
                  <a:lnTo>
                    <a:pt x="1162967" y="295274"/>
                  </a:lnTo>
                  <a:close/>
                </a:path>
                <a:path w="1448434" h="295275">
                  <a:moveTo>
                    <a:pt x="1448118" y="295274"/>
                  </a:moveTo>
                  <a:lnTo>
                    <a:pt x="1411420" y="295274"/>
                  </a:lnTo>
                  <a:lnTo>
                    <a:pt x="1387964" y="288205"/>
                  </a:lnTo>
                  <a:lnTo>
                    <a:pt x="1366799" y="277415"/>
                  </a:lnTo>
                  <a:lnTo>
                    <a:pt x="1336029" y="257085"/>
                  </a:lnTo>
                  <a:lnTo>
                    <a:pt x="1322616" y="250120"/>
                  </a:lnTo>
                  <a:lnTo>
                    <a:pt x="1307022" y="245549"/>
                  </a:lnTo>
                  <a:lnTo>
                    <a:pt x="1287192" y="243907"/>
                  </a:lnTo>
                  <a:lnTo>
                    <a:pt x="1448118" y="243907"/>
                  </a:lnTo>
                  <a:lnTo>
                    <a:pt x="1448118" y="295274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033378" y="2683821"/>
            <a:ext cx="1448435" cy="295275"/>
          </a:xfrm>
          <a:custGeom>
            <a:avLst/>
            <a:gdLst/>
            <a:ahLst/>
            <a:cxnLst/>
            <a:rect l="l" t="t" r="r" b="b"/>
            <a:pathLst>
              <a:path w="1448435" h="295275">
                <a:moveTo>
                  <a:pt x="160899" y="120086"/>
                </a:moveTo>
                <a:lnTo>
                  <a:pt x="127288" y="116958"/>
                </a:lnTo>
                <a:lnTo>
                  <a:pt x="100750" y="108960"/>
                </a:lnTo>
                <a:lnTo>
                  <a:pt x="79588" y="98169"/>
                </a:lnTo>
                <a:lnTo>
                  <a:pt x="48821" y="77839"/>
                </a:lnTo>
                <a:lnTo>
                  <a:pt x="35411" y="70874"/>
                </a:lnTo>
                <a:lnTo>
                  <a:pt x="19822" y="66304"/>
                </a:lnTo>
                <a:lnTo>
                  <a:pt x="0" y="64662"/>
                </a:lnTo>
                <a:lnTo>
                  <a:pt x="0" y="0"/>
                </a:lnTo>
                <a:lnTo>
                  <a:pt x="33610" y="3127"/>
                </a:lnTo>
                <a:lnTo>
                  <a:pt x="60147" y="11125"/>
                </a:lnTo>
                <a:lnTo>
                  <a:pt x="81308" y="21915"/>
                </a:lnTo>
                <a:lnTo>
                  <a:pt x="112077" y="42246"/>
                </a:lnTo>
                <a:lnTo>
                  <a:pt x="125488" y="49212"/>
                </a:lnTo>
                <a:lnTo>
                  <a:pt x="141077" y="53782"/>
                </a:lnTo>
                <a:lnTo>
                  <a:pt x="160899" y="55424"/>
                </a:lnTo>
                <a:lnTo>
                  <a:pt x="1448118" y="55424"/>
                </a:lnTo>
                <a:lnTo>
                  <a:pt x="1448118" y="64662"/>
                </a:lnTo>
                <a:lnTo>
                  <a:pt x="321775" y="64662"/>
                </a:lnTo>
                <a:lnTo>
                  <a:pt x="301956" y="66304"/>
                </a:lnTo>
                <a:lnTo>
                  <a:pt x="286371" y="70874"/>
                </a:lnTo>
                <a:lnTo>
                  <a:pt x="272964" y="77839"/>
                </a:lnTo>
                <a:lnTo>
                  <a:pt x="242200" y="98169"/>
                </a:lnTo>
                <a:lnTo>
                  <a:pt x="221041" y="108960"/>
                </a:lnTo>
                <a:lnTo>
                  <a:pt x="194506" y="116958"/>
                </a:lnTo>
                <a:lnTo>
                  <a:pt x="160899" y="120086"/>
                </a:lnTo>
                <a:close/>
              </a:path>
              <a:path w="1448435" h="295275">
                <a:moveTo>
                  <a:pt x="482652" y="55424"/>
                </a:moveTo>
                <a:lnTo>
                  <a:pt x="160899" y="55424"/>
                </a:lnTo>
                <a:lnTo>
                  <a:pt x="180718" y="53782"/>
                </a:lnTo>
                <a:lnTo>
                  <a:pt x="196304" y="49212"/>
                </a:lnTo>
                <a:lnTo>
                  <a:pt x="209711" y="42246"/>
                </a:lnTo>
                <a:lnTo>
                  <a:pt x="240477" y="21915"/>
                </a:lnTo>
                <a:lnTo>
                  <a:pt x="261637" y="11125"/>
                </a:lnTo>
                <a:lnTo>
                  <a:pt x="288171" y="3127"/>
                </a:lnTo>
                <a:lnTo>
                  <a:pt x="321775" y="0"/>
                </a:lnTo>
                <a:lnTo>
                  <a:pt x="355379" y="3127"/>
                </a:lnTo>
                <a:lnTo>
                  <a:pt x="381914" y="11125"/>
                </a:lnTo>
                <a:lnTo>
                  <a:pt x="403074" y="21915"/>
                </a:lnTo>
                <a:lnTo>
                  <a:pt x="433840" y="42246"/>
                </a:lnTo>
                <a:lnTo>
                  <a:pt x="447248" y="49212"/>
                </a:lnTo>
                <a:lnTo>
                  <a:pt x="462834" y="53782"/>
                </a:lnTo>
                <a:lnTo>
                  <a:pt x="482652" y="55424"/>
                </a:lnTo>
                <a:close/>
              </a:path>
              <a:path w="1448435" h="295275">
                <a:moveTo>
                  <a:pt x="804457" y="55424"/>
                </a:moveTo>
                <a:lnTo>
                  <a:pt x="482652" y="55424"/>
                </a:lnTo>
                <a:lnTo>
                  <a:pt x="502476" y="53782"/>
                </a:lnTo>
                <a:lnTo>
                  <a:pt x="518066" y="49212"/>
                </a:lnTo>
                <a:lnTo>
                  <a:pt x="531476" y="42246"/>
                </a:lnTo>
                <a:lnTo>
                  <a:pt x="562246" y="21915"/>
                </a:lnTo>
                <a:lnTo>
                  <a:pt x="583407" y="11125"/>
                </a:lnTo>
                <a:lnTo>
                  <a:pt x="609944" y="3127"/>
                </a:lnTo>
                <a:lnTo>
                  <a:pt x="643554" y="0"/>
                </a:lnTo>
                <a:lnTo>
                  <a:pt x="677165" y="3127"/>
                </a:lnTo>
                <a:lnTo>
                  <a:pt x="703702" y="11125"/>
                </a:lnTo>
                <a:lnTo>
                  <a:pt x="724864" y="21915"/>
                </a:lnTo>
                <a:lnTo>
                  <a:pt x="755632" y="42246"/>
                </a:lnTo>
                <a:lnTo>
                  <a:pt x="769042" y="49212"/>
                </a:lnTo>
                <a:lnTo>
                  <a:pt x="784632" y="53782"/>
                </a:lnTo>
                <a:lnTo>
                  <a:pt x="804457" y="55424"/>
                </a:lnTo>
                <a:close/>
              </a:path>
              <a:path w="1448435" h="295275">
                <a:moveTo>
                  <a:pt x="1126267" y="55424"/>
                </a:moveTo>
                <a:lnTo>
                  <a:pt x="804457" y="55424"/>
                </a:lnTo>
                <a:lnTo>
                  <a:pt x="824279" y="53782"/>
                </a:lnTo>
                <a:lnTo>
                  <a:pt x="839869" y="49212"/>
                </a:lnTo>
                <a:lnTo>
                  <a:pt x="853281" y="42246"/>
                </a:lnTo>
                <a:lnTo>
                  <a:pt x="884051" y="21915"/>
                </a:lnTo>
                <a:lnTo>
                  <a:pt x="905213" y="11125"/>
                </a:lnTo>
                <a:lnTo>
                  <a:pt x="931751" y="3127"/>
                </a:lnTo>
                <a:lnTo>
                  <a:pt x="965364" y="0"/>
                </a:lnTo>
                <a:lnTo>
                  <a:pt x="998971" y="3127"/>
                </a:lnTo>
                <a:lnTo>
                  <a:pt x="1025510" y="11125"/>
                </a:lnTo>
                <a:lnTo>
                  <a:pt x="1046673" y="21915"/>
                </a:lnTo>
                <a:lnTo>
                  <a:pt x="1077443" y="42246"/>
                </a:lnTo>
                <a:lnTo>
                  <a:pt x="1090853" y="49212"/>
                </a:lnTo>
                <a:lnTo>
                  <a:pt x="1106442" y="53782"/>
                </a:lnTo>
                <a:lnTo>
                  <a:pt x="1126267" y="55424"/>
                </a:lnTo>
                <a:close/>
              </a:path>
              <a:path w="1448435" h="295275">
                <a:moveTo>
                  <a:pt x="1448118" y="55424"/>
                </a:moveTo>
                <a:lnTo>
                  <a:pt x="1126267" y="55424"/>
                </a:lnTo>
                <a:lnTo>
                  <a:pt x="1146095" y="53782"/>
                </a:lnTo>
                <a:lnTo>
                  <a:pt x="1161689" y="49212"/>
                </a:lnTo>
                <a:lnTo>
                  <a:pt x="1175104" y="42246"/>
                </a:lnTo>
                <a:lnTo>
                  <a:pt x="1205876" y="21915"/>
                </a:lnTo>
                <a:lnTo>
                  <a:pt x="1227040" y="11125"/>
                </a:lnTo>
                <a:lnTo>
                  <a:pt x="1253580" y="3127"/>
                </a:lnTo>
                <a:lnTo>
                  <a:pt x="1287192" y="0"/>
                </a:lnTo>
                <a:lnTo>
                  <a:pt x="1320806" y="3127"/>
                </a:lnTo>
                <a:lnTo>
                  <a:pt x="1347347" y="11125"/>
                </a:lnTo>
                <a:lnTo>
                  <a:pt x="1368511" y="21915"/>
                </a:lnTo>
                <a:lnTo>
                  <a:pt x="1399285" y="42246"/>
                </a:lnTo>
                <a:lnTo>
                  <a:pt x="1412697" y="49212"/>
                </a:lnTo>
                <a:lnTo>
                  <a:pt x="1428290" y="53782"/>
                </a:lnTo>
                <a:lnTo>
                  <a:pt x="1448118" y="55424"/>
                </a:lnTo>
                <a:close/>
              </a:path>
              <a:path w="1448435" h="295275">
                <a:moveTo>
                  <a:pt x="482652" y="120086"/>
                </a:moveTo>
                <a:lnTo>
                  <a:pt x="449045" y="116958"/>
                </a:lnTo>
                <a:lnTo>
                  <a:pt x="422510" y="108960"/>
                </a:lnTo>
                <a:lnTo>
                  <a:pt x="401351" y="98169"/>
                </a:lnTo>
                <a:lnTo>
                  <a:pt x="370587" y="77839"/>
                </a:lnTo>
                <a:lnTo>
                  <a:pt x="357180" y="70874"/>
                </a:lnTo>
                <a:lnTo>
                  <a:pt x="341593" y="66304"/>
                </a:lnTo>
                <a:lnTo>
                  <a:pt x="321775" y="64662"/>
                </a:lnTo>
                <a:lnTo>
                  <a:pt x="643554" y="64662"/>
                </a:lnTo>
                <a:lnTo>
                  <a:pt x="623732" y="66304"/>
                </a:lnTo>
                <a:lnTo>
                  <a:pt x="608143" y="70874"/>
                </a:lnTo>
                <a:lnTo>
                  <a:pt x="594734" y="77839"/>
                </a:lnTo>
                <a:lnTo>
                  <a:pt x="563966" y="98169"/>
                </a:lnTo>
                <a:lnTo>
                  <a:pt x="542804" y="108960"/>
                </a:lnTo>
                <a:lnTo>
                  <a:pt x="516264" y="116958"/>
                </a:lnTo>
                <a:lnTo>
                  <a:pt x="482652" y="120086"/>
                </a:lnTo>
                <a:close/>
              </a:path>
              <a:path w="1448435" h="295275">
                <a:moveTo>
                  <a:pt x="804457" y="120086"/>
                </a:moveTo>
                <a:lnTo>
                  <a:pt x="770844" y="116958"/>
                </a:lnTo>
                <a:lnTo>
                  <a:pt x="744305" y="108960"/>
                </a:lnTo>
                <a:lnTo>
                  <a:pt x="723144" y="98169"/>
                </a:lnTo>
                <a:lnTo>
                  <a:pt x="692377" y="77839"/>
                </a:lnTo>
                <a:lnTo>
                  <a:pt x="678966" y="70874"/>
                </a:lnTo>
                <a:lnTo>
                  <a:pt x="663377" y="66304"/>
                </a:lnTo>
                <a:lnTo>
                  <a:pt x="643554" y="64662"/>
                </a:lnTo>
                <a:lnTo>
                  <a:pt x="965364" y="64662"/>
                </a:lnTo>
                <a:lnTo>
                  <a:pt x="945539" y="66304"/>
                </a:lnTo>
                <a:lnTo>
                  <a:pt x="929949" y="70874"/>
                </a:lnTo>
                <a:lnTo>
                  <a:pt x="916539" y="77839"/>
                </a:lnTo>
                <a:lnTo>
                  <a:pt x="885771" y="98169"/>
                </a:lnTo>
                <a:lnTo>
                  <a:pt x="864609" y="108960"/>
                </a:lnTo>
                <a:lnTo>
                  <a:pt x="838069" y="116958"/>
                </a:lnTo>
                <a:lnTo>
                  <a:pt x="804457" y="120086"/>
                </a:lnTo>
                <a:close/>
              </a:path>
              <a:path w="1448435" h="295275">
                <a:moveTo>
                  <a:pt x="1126267" y="120086"/>
                </a:moveTo>
                <a:lnTo>
                  <a:pt x="1092655" y="116958"/>
                </a:lnTo>
                <a:lnTo>
                  <a:pt x="1066116" y="108960"/>
                </a:lnTo>
                <a:lnTo>
                  <a:pt x="1044954" y="98169"/>
                </a:lnTo>
                <a:lnTo>
                  <a:pt x="1014185" y="77839"/>
                </a:lnTo>
                <a:lnTo>
                  <a:pt x="1000777" y="70874"/>
                </a:lnTo>
                <a:lnTo>
                  <a:pt x="985188" y="66304"/>
                </a:lnTo>
                <a:lnTo>
                  <a:pt x="965364" y="64662"/>
                </a:lnTo>
                <a:lnTo>
                  <a:pt x="1287192" y="64662"/>
                </a:lnTo>
                <a:lnTo>
                  <a:pt x="1267365" y="66304"/>
                </a:lnTo>
                <a:lnTo>
                  <a:pt x="1251773" y="70874"/>
                </a:lnTo>
                <a:lnTo>
                  <a:pt x="1238360" y="77839"/>
                </a:lnTo>
                <a:lnTo>
                  <a:pt x="1207588" y="98169"/>
                </a:lnTo>
                <a:lnTo>
                  <a:pt x="1186423" y="108960"/>
                </a:lnTo>
                <a:lnTo>
                  <a:pt x="1159882" y="116958"/>
                </a:lnTo>
                <a:lnTo>
                  <a:pt x="1126267" y="120086"/>
                </a:lnTo>
                <a:close/>
              </a:path>
              <a:path w="1448435" h="295275">
                <a:moveTo>
                  <a:pt x="1448118" y="120086"/>
                </a:moveTo>
                <a:lnTo>
                  <a:pt x="1414505" y="116958"/>
                </a:lnTo>
                <a:lnTo>
                  <a:pt x="1387964" y="108960"/>
                </a:lnTo>
                <a:lnTo>
                  <a:pt x="1366799" y="98169"/>
                </a:lnTo>
                <a:lnTo>
                  <a:pt x="1336029" y="77839"/>
                </a:lnTo>
                <a:lnTo>
                  <a:pt x="1322616" y="70874"/>
                </a:lnTo>
                <a:lnTo>
                  <a:pt x="1307022" y="66304"/>
                </a:lnTo>
                <a:lnTo>
                  <a:pt x="1287192" y="64662"/>
                </a:lnTo>
                <a:lnTo>
                  <a:pt x="1448118" y="64662"/>
                </a:lnTo>
                <a:lnTo>
                  <a:pt x="1448118" y="120086"/>
                </a:lnTo>
                <a:close/>
              </a:path>
              <a:path w="1448435" h="295275">
                <a:moveTo>
                  <a:pt x="197590" y="295274"/>
                </a:moveTo>
                <a:lnTo>
                  <a:pt x="124204" y="295274"/>
                </a:lnTo>
                <a:lnTo>
                  <a:pt x="100750" y="288205"/>
                </a:lnTo>
                <a:lnTo>
                  <a:pt x="79588" y="277415"/>
                </a:lnTo>
                <a:lnTo>
                  <a:pt x="48821" y="257085"/>
                </a:lnTo>
                <a:lnTo>
                  <a:pt x="35411" y="250120"/>
                </a:lnTo>
                <a:lnTo>
                  <a:pt x="19822" y="245549"/>
                </a:lnTo>
                <a:lnTo>
                  <a:pt x="0" y="243907"/>
                </a:lnTo>
                <a:lnTo>
                  <a:pt x="0" y="179245"/>
                </a:lnTo>
                <a:lnTo>
                  <a:pt x="33610" y="182373"/>
                </a:lnTo>
                <a:lnTo>
                  <a:pt x="60147" y="190371"/>
                </a:lnTo>
                <a:lnTo>
                  <a:pt x="81308" y="201161"/>
                </a:lnTo>
                <a:lnTo>
                  <a:pt x="112077" y="221492"/>
                </a:lnTo>
                <a:lnTo>
                  <a:pt x="125488" y="228458"/>
                </a:lnTo>
                <a:lnTo>
                  <a:pt x="141076" y="233028"/>
                </a:lnTo>
                <a:lnTo>
                  <a:pt x="160899" y="234670"/>
                </a:lnTo>
                <a:lnTo>
                  <a:pt x="1448118" y="234670"/>
                </a:lnTo>
                <a:lnTo>
                  <a:pt x="1448118" y="243907"/>
                </a:lnTo>
                <a:lnTo>
                  <a:pt x="321774" y="243907"/>
                </a:lnTo>
                <a:lnTo>
                  <a:pt x="301956" y="245549"/>
                </a:lnTo>
                <a:lnTo>
                  <a:pt x="286370" y="250120"/>
                </a:lnTo>
                <a:lnTo>
                  <a:pt x="272963" y="257085"/>
                </a:lnTo>
                <a:lnTo>
                  <a:pt x="242200" y="277415"/>
                </a:lnTo>
                <a:lnTo>
                  <a:pt x="221041" y="288205"/>
                </a:lnTo>
                <a:lnTo>
                  <a:pt x="197590" y="295274"/>
                </a:lnTo>
                <a:close/>
              </a:path>
              <a:path w="1448435" h="295275">
                <a:moveTo>
                  <a:pt x="482652" y="234670"/>
                </a:moveTo>
                <a:lnTo>
                  <a:pt x="160899" y="234670"/>
                </a:lnTo>
                <a:lnTo>
                  <a:pt x="180718" y="233028"/>
                </a:lnTo>
                <a:lnTo>
                  <a:pt x="196304" y="228458"/>
                </a:lnTo>
                <a:lnTo>
                  <a:pt x="209711" y="221492"/>
                </a:lnTo>
                <a:lnTo>
                  <a:pt x="240477" y="201161"/>
                </a:lnTo>
                <a:lnTo>
                  <a:pt x="261636" y="190371"/>
                </a:lnTo>
                <a:lnTo>
                  <a:pt x="288171" y="182373"/>
                </a:lnTo>
                <a:lnTo>
                  <a:pt x="321774" y="179245"/>
                </a:lnTo>
                <a:lnTo>
                  <a:pt x="355378" y="182373"/>
                </a:lnTo>
                <a:lnTo>
                  <a:pt x="381914" y="190371"/>
                </a:lnTo>
                <a:lnTo>
                  <a:pt x="403074" y="201161"/>
                </a:lnTo>
                <a:lnTo>
                  <a:pt x="433840" y="221492"/>
                </a:lnTo>
                <a:lnTo>
                  <a:pt x="447249" y="228458"/>
                </a:lnTo>
                <a:lnTo>
                  <a:pt x="462834" y="233028"/>
                </a:lnTo>
                <a:lnTo>
                  <a:pt x="482652" y="234670"/>
                </a:lnTo>
                <a:close/>
              </a:path>
              <a:path w="1448435" h="295275">
                <a:moveTo>
                  <a:pt x="804457" y="234670"/>
                </a:moveTo>
                <a:lnTo>
                  <a:pt x="482652" y="234670"/>
                </a:lnTo>
                <a:lnTo>
                  <a:pt x="502476" y="233028"/>
                </a:lnTo>
                <a:lnTo>
                  <a:pt x="518066" y="228458"/>
                </a:lnTo>
                <a:lnTo>
                  <a:pt x="531476" y="221492"/>
                </a:lnTo>
                <a:lnTo>
                  <a:pt x="562244" y="201161"/>
                </a:lnTo>
                <a:lnTo>
                  <a:pt x="583405" y="190371"/>
                </a:lnTo>
                <a:lnTo>
                  <a:pt x="609943" y="182373"/>
                </a:lnTo>
                <a:lnTo>
                  <a:pt x="643554" y="179245"/>
                </a:lnTo>
                <a:lnTo>
                  <a:pt x="677165" y="182373"/>
                </a:lnTo>
                <a:lnTo>
                  <a:pt x="703702" y="190371"/>
                </a:lnTo>
                <a:lnTo>
                  <a:pt x="724862" y="201161"/>
                </a:lnTo>
                <a:lnTo>
                  <a:pt x="755629" y="221492"/>
                </a:lnTo>
                <a:lnTo>
                  <a:pt x="769039" y="228458"/>
                </a:lnTo>
                <a:lnTo>
                  <a:pt x="784630" y="233028"/>
                </a:lnTo>
                <a:lnTo>
                  <a:pt x="804457" y="234670"/>
                </a:lnTo>
                <a:close/>
              </a:path>
              <a:path w="1448435" h="295275">
                <a:moveTo>
                  <a:pt x="1126262" y="234670"/>
                </a:moveTo>
                <a:lnTo>
                  <a:pt x="804457" y="234670"/>
                </a:lnTo>
                <a:lnTo>
                  <a:pt x="824279" y="233028"/>
                </a:lnTo>
                <a:lnTo>
                  <a:pt x="839869" y="228458"/>
                </a:lnTo>
                <a:lnTo>
                  <a:pt x="853281" y="221492"/>
                </a:lnTo>
                <a:lnTo>
                  <a:pt x="884052" y="201161"/>
                </a:lnTo>
                <a:lnTo>
                  <a:pt x="905213" y="190371"/>
                </a:lnTo>
                <a:lnTo>
                  <a:pt x="931750" y="182373"/>
                </a:lnTo>
                <a:lnTo>
                  <a:pt x="965359" y="179245"/>
                </a:lnTo>
                <a:lnTo>
                  <a:pt x="998969" y="182373"/>
                </a:lnTo>
                <a:lnTo>
                  <a:pt x="1025508" y="190371"/>
                </a:lnTo>
                <a:lnTo>
                  <a:pt x="1046671" y="201161"/>
                </a:lnTo>
                <a:lnTo>
                  <a:pt x="1077443" y="221492"/>
                </a:lnTo>
                <a:lnTo>
                  <a:pt x="1090852" y="228458"/>
                </a:lnTo>
                <a:lnTo>
                  <a:pt x="1106440" y="233028"/>
                </a:lnTo>
                <a:lnTo>
                  <a:pt x="1126262" y="234670"/>
                </a:lnTo>
                <a:close/>
              </a:path>
              <a:path w="1448435" h="295275">
                <a:moveTo>
                  <a:pt x="1448118" y="234670"/>
                </a:moveTo>
                <a:lnTo>
                  <a:pt x="1126262" y="234670"/>
                </a:lnTo>
                <a:lnTo>
                  <a:pt x="1146093" y="233028"/>
                </a:lnTo>
                <a:lnTo>
                  <a:pt x="1161689" y="228458"/>
                </a:lnTo>
                <a:lnTo>
                  <a:pt x="1175104" y="221492"/>
                </a:lnTo>
                <a:lnTo>
                  <a:pt x="1205876" y="201161"/>
                </a:lnTo>
                <a:lnTo>
                  <a:pt x="1227039" y="190371"/>
                </a:lnTo>
                <a:lnTo>
                  <a:pt x="1253579" y="182373"/>
                </a:lnTo>
                <a:lnTo>
                  <a:pt x="1287192" y="179245"/>
                </a:lnTo>
                <a:lnTo>
                  <a:pt x="1320806" y="182373"/>
                </a:lnTo>
                <a:lnTo>
                  <a:pt x="1347347" y="190371"/>
                </a:lnTo>
                <a:lnTo>
                  <a:pt x="1368511" y="201161"/>
                </a:lnTo>
                <a:lnTo>
                  <a:pt x="1399283" y="221492"/>
                </a:lnTo>
                <a:lnTo>
                  <a:pt x="1412696" y="228458"/>
                </a:lnTo>
                <a:lnTo>
                  <a:pt x="1428289" y="233028"/>
                </a:lnTo>
                <a:lnTo>
                  <a:pt x="1448118" y="234670"/>
                </a:lnTo>
                <a:close/>
              </a:path>
              <a:path w="1448435" h="295275">
                <a:moveTo>
                  <a:pt x="519348" y="295274"/>
                </a:moveTo>
                <a:lnTo>
                  <a:pt x="445961" y="295274"/>
                </a:lnTo>
                <a:lnTo>
                  <a:pt x="422510" y="288205"/>
                </a:lnTo>
                <a:lnTo>
                  <a:pt x="401351" y="277415"/>
                </a:lnTo>
                <a:lnTo>
                  <a:pt x="370586" y="257085"/>
                </a:lnTo>
                <a:lnTo>
                  <a:pt x="357178" y="250120"/>
                </a:lnTo>
                <a:lnTo>
                  <a:pt x="341592" y="245549"/>
                </a:lnTo>
                <a:lnTo>
                  <a:pt x="321774" y="243907"/>
                </a:lnTo>
                <a:lnTo>
                  <a:pt x="643554" y="243907"/>
                </a:lnTo>
                <a:lnTo>
                  <a:pt x="623732" y="245549"/>
                </a:lnTo>
                <a:lnTo>
                  <a:pt x="608143" y="250120"/>
                </a:lnTo>
                <a:lnTo>
                  <a:pt x="594734" y="257085"/>
                </a:lnTo>
                <a:lnTo>
                  <a:pt x="563964" y="277415"/>
                </a:lnTo>
                <a:lnTo>
                  <a:pt x="542801" y="288205"/>
                </a:lnTo>
                <a:lnTo>
                  <a:pt x="519348" y="295274"/>
                </a:lnTo>
                <a:close/>
              </a:path>
              <a:path w="1448435" h="295275">
                <a:moveTo>
                  <a:pt x="841156" y="295274"/>
                </a:moveTo>
                <a:lnTo>
                  <a:pt x="767759" y="295274"/>
                </a:lnTo>
                <a:lnTo>
                  <a:pt x="744305" y="288205"/>
                </a:lnTo>
                <a:lnTo>
                  <a:pt x="723144" y="277415"/>
                </a:lnTo>
                <a:lnTo>
                  <a:pt x="692376" y="257085"/>
                </a:lnTo>
                <a:lnTo>
                  <a:pt x="678965" y="250120"/>
                </a:lnTo>
                <a:lnTo>
                  <a:pt x="663376" y="245549"/>
                </a:lnTo>
                <a:lnTo>
                  <a:pt x="643554" y="243907"/>
                </a:lnTo>
                <a:lnTo>
                  <a:pt x="965364" y="243907"/>
                </a:lnTo>
                <a:lnTo>
                  <a:pt x="945539" y="245549"/>
                </a:lnTo>
                <a:lnTo>
                  <a:pt x="929949" y="250120"/>
                </a:lnTo>
                <a:lnTo>
                  <a:pt x="916539" y="257085"/>
                </a:lnTo>
                <a:lnTo>
                  <a:pt x="885772" y="277415"/>
                </a:lnTo>
                <a:lnTo>
                  <a:pt x="864610" y="288205"/>
                </a:lnTo>
                <a:lnTo>
                  <a:pt x="841156" y="295274"/>
                </a:lnTo>
                <a:close/>
              </a:path>
              <a:path w="1448435" h="295275">
                <a:moveTo>
                  <a:pt x="1162967" y="295274"/>
                </a:moveTo>
                <a:lnTo>
                  <a:pt x="1089570" y="295274"/>
                </a:lnTo>
                <a:lnTo>
                  <a:pt x="1066116" y="288205"/>
                </a:lnTo>
                <a:lnTo>
                  <a:pt x="1044954" y="277415"/>
                </a:lnTo>
                <a:lnTo>
                  <a:pt x="1014185" y="257085"/>
                </a:lnTo>
                <a:lnTo>
                  <a:pt x="1000777" y="250120"/>
                </a:lnTo>
                <a:lnTo>
                  <a:pt x="985188" y="245549"/>
                </a:lnTo>
                <a:lnTo>
                  <a:pt x="965364" y="243907"/>
                </a:lnTo>
                <a:lnTo>
                  <a:pt x="1287192" y="243907"/>
                </a:lnTo>
                <a:lnTo>
                  <a:pt x="1267365" y="245549"/>
                </a:lnTo>
                <a:lnTo>
                  <a:pt x="1251773" y="250120"/>
                </a:lnTo>
                <a:lnTo>
                  <a:pt x="1238360" y="257085"/>
                </a:lnTo>
                <a:lnTo>
                  <a:pt x="1207589" y="277415"/>
                </a:lnTo>
                <a:lnTo>
                  <a:pt x="1186424" y="288205"/>
                </a:lnTo>
                <a:lnTo>
                  <a:pt x="1162967" y="295274"/>
                </a:lnTo>
                <a:close/>
              </a:path>
              <a:path w="1448435" h="295275">
                <a:moveTo>
                  <a:pt x="1448118" y="295274"/>
                </a:moveTo>
                <a:lnTo>
                  <a:pt x="1411420" y="295274"/>
                </a:lnTo>
                <a:lnTo>
                  <a:pt x="1387964" y="288205"/>
                </a:lnTo>
                <a:lnTo>
                  <a:pt x="1366799" y="277415"/>
                </a:lnTo>
                <a:lnTo>
                  <a:pt x="1336029" y="257085"/>
                </a:lnTo>
                <a:lnTo>
                  <a:pt x="1322616" y="250120"/>
                </a:lnTo>
                <a:lnTo>
                  <a:pt x="1307022" y="245549"/>
                </a:lnTo>
                <a:lnTo>
                  <a:pt x="1287192" y="243907"/>
                </a:lnTo>
                <a:lnTo>
                  <a:pt x="1448118" y="243907"/>
                </a:lnTo>
                <a:lnTo>
                  <a:pt x="1448118" y="295274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087905" y="9335475"/>
            <a:ext cx="1903095" cy="951865"/>
          </a:xfrm>
          <a:custGeom>
            <a:avLst/>
            <a:gdLst/>
            <a:ahLst/>
            <a:cxnLst/>
            <a:rect l="l" t="t" r="r" b="b"/>
            <a:pathLst>
              <a:path w="1903095" h="951865">
                <a:moveTo>
                  <a:pt x="1903079" y="951525"/>
                </a:moveTo>
                <a:lnTo>
                  <a:pt x="0" y="951524"/>
                </a:lnTo>
                <a:lnTo>
                  <a:pt x="1164" y="904034"/>
                </a:lnTo>
                <a:lnTo>
                  <a:pt x="4621" y="857147"/>
                </a:lnTo>
                <a:lnTo>
                  <a:pt x="10317" y="810916"/>
                </a:lnTo>
                <a:lnTo>
                  <a:pt x="18196" y="765398"/>
                </a:lnTo>
                <a:lnTo>
                  <a:pt x="28204" y="720645"/>
                </a:lnTo>
                <a:lnTo>
                  <a:pt x="40287" y="676714"/>
                </a:lnTo>
                <a:lnTo>
                  <a:pt x="54390" y="633657"/>
                </a:lnTo>
                <a:lnTo>
                  <a:pt x="70458" y="591531"/>
                </a:lnTo>
                <a:lnTo>
                  <a:pt x="88438" y="550388"/>
                </a:lnTo>
                <a:lnTo>
                  <a:pt x="108274" y="510285"/>
                </a:lnTo>
                <a:lnTo>
                  <a:pt x="129912" y="471274"/>
                </a:lnTo>
                <a:lnTo>
                  <a:pt x="153298" y="433412"/>
                </a:lnTo>
                <a:lnTo>
                  <a:pt x="178376" y="396752"/>
                </a:lnTo>
                <a:lnTo>
                  <a:pt x="205094" y="361349"/>
                </a:lnTo>
                <a:lnTo>
                  <a:pt x="233395" y="327257"/>
                </a:lnTo>
                <a:lnTo>
                  <a:pt x="263225" y="294531"/>
                </a:lnTo>
                <a:lnTo>
                  <a:pt x="294531" y="263225"/>
                </a:lnTo>
                <a:lnTo>
                  <a:pt x="327257" y="233395"/>
                </a:lnTo>
                <a:lnTo>
                  <a:pt x="361349" y="205094"/>
                </a:lnTo>
                <a:lnTo>
                  <a:pt x="396752" y="178376"/>
                </a:lnTo>
                <a:lnTo>
                  <a:pt x="433412" y="153298"/>
                </a:lnTo>
                <a:lnTo>
                  <a:pt x="471274" y="129912"/>
                </a:lnTo>
                <a:lnTo>
                  <a:pt x="510285" y="108274"/>
                </a:lnTo>
                <a:lnTo>
                  <a:pt x="550388" y="88438"/>
                </a:lnTo>
                <a:lnTo>
                  <a:pt x="591531" y="70458"/>
                </a:lnTo>
                <a:lnTo>
                  <a:pt x="633657" y="54390"/>
                </a:lnTo>
                <a:lnTo>
                  <a:pt x="676714" y="40287"/>
                </a:lnTo>
                <a:lnTo>
                  <a:pt x="720645" y="28204"/>
                </a:lnTo>
                <a:lnTo>
                  <a:pt x="765398" y="18196"/>
                </a:lnTo>
                <a:lnTo>
                  <a:pt x="810916" y="10317"/>
                </a:lnTo>
                <a:lnTo>
                  <a:pt x="857147" y="4621"/>
                </a:lnTo>
                <a:lnTo>
                  <a:pt x="904034" y="1164"/>
                </a:lnTo>
                <a:lnTo>
                  <a:pt x="951524" y="0"/>
                </a:lnTo>
                <a:lnTo>
                  <a:pt x="999017" y="1164"/>
                </a:lnTo>
                <a:lnTo>
                  <a:pt x="1045907" y="4621"/>
                </a:lnTo>
                <a:lnTo>
                  <a:pt x="1092139" y="10317"/>
                </a:lnTo>
                <a:lnTo>
                  <a:pt x="1137660" y="18196"/>
                </a:lnTo>
                <a:lnTo>
                  <a:pt x="1182415" y="28204"/>
                </a:lnTo>
                <a:lnTo>
                  <a:pt x="1226348" y="40287"/>
                </a:lnTo>
                <a:lnTo>
                  <a:pt x="1269406" y="54390"/>
                </a:lnTo>
                <a:lnTo>
                  <a:pt x="1311535" y="70458"/>
                </a:lnTo>
                <a:lnTo>
                  <a:pt x="1352679" y="88438"/>
                </a:lnTo>
                <a:lnTo>
                  <a:pt x="1392784" y="108274"/>
                </a:lnTo>
                <a:lnTo>
                  <a:pt x="1431795" y="129912"/>
                </a:lnTo>
                <a:lnTo>
                  <a:pt x="1469659" y="153298"/>
                </a:lnTo>
                <a:lnTo>
                  <a:pt x="1506320" y="178376"/>
                </a:lnTo>
                <a:lnTo>
                  <a:pt x="1541724" y="205094"/>
                </a:lnTo>
                <a:lnTo>
                  <a:pt x="1575817" y="233395"/>
                </a:lnTo>
                <a:lnTo>
                  <a:pt x="1608544" y="263225"/>
                </a:lnTo>
                <a:lnTo>
                  <a:pt x="1639850" y="294531"/>
                </a:lnTo>
                <a:lnTo>
                  <a:pt x="1669681" y="327257"/>
                </a:lnTo>
                <a:lnTo>
                  <a:pt x="1697983" y="361349"/>
                </a:lnTo>
                <a:lnTo>
                  <a:pt x="1724700" y="396752"/>
                </a:lnTo>
                <a:lnTo>
                  <a:pt x="1749780" y="433412"/>
                </a:lnTo>
                <a:lnTo>
                  <a:pt x="1773166" y="471274"/>
                </a:lnTo>
                <a:lnTo>
                  <a:pt x="1794804" y="510285"/>
                </a:lnTo>
                <a:lnTo>
                  <a:pt x="1814640" y="550388"/>
                </a:lnTo>
                <a:lnTo>
                  <a:pt x="1832620" y="591531"/>
                </a:lnTo>
                <a:lnTo>
                  <a:pt x="1848689" y="633657"/>
                </a:lnTo>
                <a:lnTo>
                  <a:pt x="1862792" y="676714"/>
                </a:lnTo>
                <a:lnTo>
                  <a:pt x="1874875" y="720645"/>
                </a:lnTo>
                <a:lnTo>
                  <a:pt x="1884883" y="765398"/>
                </a:lnTo>
                <a:lnTo>
                  <a:pt x="1892762" y="810916"/>
                </a:lnTo>
                <a:lnTo>
                  <a:pt x="1898457" y="857147"/>
                </a:lnTo>
                <a:lnTo>
                  <a:pt x="1901915" y="904034"/>
                </a:lnTo>
                <a:lnTo>
                  <a:pt x="1903079" y="951525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701319" y="5629350"/>
            <a:ext cx="586740" cy="1051560"/>
          </a:xfrm>
          <a:custGeom>
            <a:avLst/>
            <a:gdLst/>
            <a:ahLst/>
            <a:cxnLst/>
            <a:rect l="l" t="t" r="r" b="b"/>
            <a:pathLst>
              <a:path w="586740" h="1051559">
                <a:moveTo>
                  <a:pt x="525627" y="1051246"/>
                </a:moveTo>
                <a:lnTo>
                  <a:pt x="477785" y="1049107"/>
                </a:lnTo>
                <a:lnTo>
                  <a:pt x="431146" y="1042786"/>
                </a:lnTo>
                <a:lnTo>
                  <a:pt x="385896" y="1032478"/>
                </a:lnTo>
                <a:lnTo>
                  <a:pt x="342220" y="1018370"/>
                </a:lnTo>
                <a:lnTo>
                  <a:pt x="300305" y="1000645"/>
                </a:lnTo>
                <a:lnTo>
                  <a:pt x="260335" y="979490"/>
                </a:lnTo>
                <a:lnTo>
                  <a:pt x="222496" y="955091"/>
                </a:lnTo>
                <a:lnTo>
                  <a:pt x="186974" y="927632"/>
                </a:lnTo>
                <a:lnTo>
                  <a:pt x="153954" y="897300"/>
                </a:lnTo>
                <a:lnTo>
                  <a:pt x="123622" y="864280"/>
                </a:lnTo>
                <a:lnTo>
                  <a:pt x="96164" y="828758"/>
                </a:lnTo>
                <a:lnTo>
                  <a:pt x="71764" y="790919"/>
                </a:lnTo>
                <a:lnTo>
                  <a:pt x="50609" y="750949"/>
                </a:lnTo>
                <a:lnTo>
                  <a:pt x="32885" y="709034"/>
                </a:lnTo>
                <a:lnTo>
                  <a:pt x="18776" y="665358"/>
                </a:lnTo>
                <a:lnTo>
                  <a:pt x="8468" y="620108"/>
                </a:lnTo>
                <a:lnTo>
                  <a:pt x="2148" y="573469"/>
                </a:lnTo>
                <a:lnTo>
                  <a:pt x="0" y="525627"/>
                </a:lnTo>
                <a:lnTo>
                  <a:pt x="2148" y="477785"/>
                </a:lnTo>
                <a:lnTo>
                  <a:pt x="8468" y="431146"/>
                </a:lnTo>
                <a:lnTo>
                  <a:pt x="18776" y="385896"/>
                </a:lnTo>
                <a:lnTo>
                  <a:pt x="32885" y="342220"/>
                </a:lnTo>
                <a:lnTo>
                  <a:pt x="50609" y="300305"/>
                </a:lnTo>
                <a:lnTo>
                  <a:pt x="71764" y="260335"/>
                </a:lnTo>
                <a:lnTo>
                  <a:pt x="96164" y="222496"/>
                </a:lnTo>
                <a:lnTo>
                  <a:pt x="123622" y="186974"/>
                </a:lnTo>
                <a:lnTo>
                  <a:pt x="153954" y="153954"/>
                </a:lnTo>
                <a:lnTo>
                  <a:pt x="186974" y="123622"/>
                </a:lnTo>
                <a:lnTo>
                  <a:pt x="222496" y="96164"/>
                </a:lnTo>
                <a:lnTo>
                  <a:pt x="260335" y="71764"/>
                </a:lnTo>
                <a:lnTo>
                  <a:pt x="300305" y="50609"/>
                </a:lnTo>
                <a:lnTo>
                  <a:pt x="342220" y="32885"/>
                </a:lnTo>
                <a:lnTo>
                  <a:pt x="385896" y="18776"/>
                </a:lnTo>
                <a:lnTo>
                  <a:pt x="431146" y="8468"/>
                </a:lnTo>
                <a:lnTo>
                  <a:pt x="477785" y="2148"/>
                </a:lnTo>
                <a:lnTo>
                  <a:pt x="525627" y="0"/>
                </a:lnTo>
                <a:lnTo>
                  <a:pt x="573469" y="2148"/>
                </a:lnTo>
                <a:lnTo>
                  <a:pt x="586679" y="3938"/>
                </a:lnTo>
                <a:lnTo>
                  <a:pt x="586679" y="1047316"/>
                </a:lnTo>
                <a:lnTo>
                  <a:pt x="573469" y="1049107"/>
                </a:lnTo>
                <a:lnTo>
                  <a:pt x="525627" y="1051246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92258" y="3771686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70">
                <a:moveTo>
                  <a:pt x="299075" y="598139"/>
                </a:moveTo>
                <a:lnTo>
                  <a:pt x="250564" y="594225"/>
                </a:lnTo>
                <a:lnTo>
                  <a:pt x="204545" y="582892"/>
                </a:lnTo>
                <a:lnTo>
                  <a:pt x="161633" y="564757"/>
                </a:lnTo>
                <a:lnTo>
                  <a:pt x="122445" y="540436"/>
                </a:lnTo>
                <a:lnTo>
                  <a:pt x="87597" y="510543"/>
                </a:lnTo>
                <a:lnTo>
                  <a:pt x="57704" y="475696"/>
                </a:lnTo>
                <a:lnTo>
                  <a:pt x="33382" y="436509"/>
                </a:lnTo>
                <a:lnTo>
                  <a:pt x="15247" y="393598"/>
                </a:lnTo>
                <a:lnTo>
                  <a:pt x="3914" y="347580"/>
                </a:lnTo>
                <a:lnTo>
                  <a:pt x="0" y="299069"/>
                </a:lnTo>
                <a:lnTo>
                  <a:pt x="3914" y="250559"/>
                </a:lnTo>
                <a:lnTo>
                  <a:pt x="15247" y="204540"/>
                </a:lnTo>
                <a:lnTo>
                  <a:pt x="33382" y="161630"/>
                </a:lnTo>
                <a:lnTo>
                  <a:pt x="57704" y="122443"/>
                </a:lnTo>
                <a:lnTo>
                  <a:pt x="87597" y="87595"/>
                </a:lnTo>
                <a:lnTo>
                  <a:pt x="122445" y="57703"/>
                </a:lnTo>
                <a:lnTo>
                  <a:pt x="161633" y="33381"/>
                </a:lnTo>
                <a:lnTo>
                  <a:pt x="204545" y="15246"/>
                </a:lnTo>
                <a:lnTo>
                  <a:pt x="250564" y="3914"/>
                </a:lnTo>
                <a:lnTo>
                  <a:pt x="299075" y="0"/>
                </a:lnTo>
                <a:lnTo>
                  <a:pt x="347588" y="3914"/>
                </a:lnTo>
                <a:lnTo>
                  <a:pt x="393608" y="15246"/>
                </a:lnTo>
                <a:lnTo>
                  <a:pt x="436520" y="33381"/>
                </a:lnTo>
                <a:lnTo>
                  <a:pt x="475708" y="57703"/>
                </a:lnTo>
                <a:lnTo>
                  <a:pt x="510556" y="87595"/>
                </a:lnTo>
                <a:lnTo>
                  <a:pt x="540450" y="122443"/>
                </a:lnTo>
                <a:lnTo>
                  <a:pt x="564772" y="161630"/>
                </a:lnTo>
                <a:lnTo>
                  <a:pt x="582907" y="204540"/>
                </a:lnTo>
                <a:lnTo>
                  <a:pt x="594240" y="250559"/>
                </a:lnTo>
                <a:lnTo>
                  <a:pt x="598154" y="299069"/>
                </a:lnTo>
                <a:lnTo>
                  <a:pt x="594240" y="347580"/>
                </a:lnTo>
                <a:lnTo>
                  <a:pt x="582907" y="393598"/>
                </a:lnTo>
                <a:lnTo>
                  <a:pt x="564772" y="436509"/>
                </a:lnTo>
                <a:lnTo>
                  <a:pt x="540450" y="475696"/>
                </a:lnTo>
                <a:lnTo>
                  <a:pt x="510556" y="510543"/>
                </a:lnTo>
                <a:lnTo>
                  <a:pt x="475708" y="540436"/>
                </a:lnTo>
                <a:lnTo>
                  <a:pt x="436520" y="564757"/>
                </a:lnTo>
                <a:lnTo>
                  <a:pt x="393608" y="582892"/>
                </a:lnTo>
                <a:lnTo>
                  <a:pt x="347588" y="594225"/>
                </a:lnTo>
                <a:lnTo>
                  <a:pt x="299075" y="5981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06206" y="932456"/>
            <a:ext cx="2847974" cy="6095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380" rIns="0" bIns="0" rtlCol="0" vert="horz">
            <a:spAutoFit/>
          </a:bodyPr>
          <a:lstStyle/>
          <a:p>
            <a:pPr algn="r" marL="753110" marR="5080">
              <a:lnSpc>
                <a:spcPct val="100000"/>
              </a:lnSpc>
              <a:spcBef>
                <a:spcPts val="940"/>
              </a:spcBef>
            </a:pPr>
            <a:r>
              <a:rPr dirty="0" spc="420"/>
              <a:t>Embrace</a:t>
            </a:r>
            <a:r>
              <a:rPr dirty="0" spc="220"/>
              <a:t> </a:t>
            </a:r>
            <a:r>
              <a:rPr dirty="0" spc="295"/>
              <a:t>Holistic</a:t>
            </a:r>
            <a:r>
              <a:rPr dirty="0" spc="220"/>
              <a:t> </a:t>
            </a:r>
            <a:r>
              <a:rPr dirty="0" spc="360"/>
              <a:t>Healing</a:t>
            </a:r>
          </a:p>
          <a:p>
            <a:pPr algn="r" marL="753110" marR="5080">
              <a:lnSpc>
                <a:spcPct val="100000"/>
              </a:lnSpc>
              <a:spcBef>
                <a:spcPts val="840"/>
              </a:spcBef>
            </a:pPr>
            <a:r>
              <a:rPr dirty="0" spc="425"/>
              <a:t>Today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786144" y="9530303"/>
            <a:ext cx="4378960" cy="446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u="heavy" sz="2500" spc="-10" b="1">
                <a:solidFill>
                  <a:srgbClr val="FDFAF5"/>
                </a:solidFill>
                <a:uFill>
                  <a:solidFill>
                    <a:srgbClr val="FDFAF5"/>
                  </a:solidFill>
                </a:uFill>
                <a:latin typeface="Times New Roman"/>
                <a:cs typeface="Times New Roman"/>
                <a:hlinkClick r:id="rId5"/>
              </a:rPr>
              <a:t>WWW.PERUSHAMANS.COM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088904" y="4317085"/>
            <a:ext cx="7988300" cy="189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350520">
              <a:lnSpc>
                <a:spcPct val="142400"/>
              </a:lnSpc>
              <a:spcBef>
                <a:spcPts val="100"/>
              </a:spcBef>
            </a:pPr>
            <a:r>
              <a:rPr dirty="0" sz="2150" spc="-40">
                <a:solidFill>
                  <a:srgbClr val="454545"/>
                </a:solidFill>
                <a:latin typeface="Tahoma"/>
                <a:cs typeface="Tahoma"/>
              </a:rPr>
              <a:t>Start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Your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5">
                <a:solidFill>
                  <a:srgbClr val="454545"/>
                </a:solidFill>
                <a:latin typeface="Tahoma"/>
                <a:cs typeface="Tahoma"/>
              </a:rPr>
              <a:t>Transformational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0">
                <a:solidFill>
                  <a:srgbClr val="454545"/>
                </a:solidFill>
                <a:latin typeface="Tahoma"/>
                <a:cs typeface="Tahoma"/>
              </a:rPr>
              <a:t>Journey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With</a:t>
            </a:r>
            <a:r>
              <a:rPr dirty="0" u="heavy" sz="2150" spc="-7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1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Holistic</a:t>
            </a:r>
            <a:r>
              <a:rPr dirty="0" u="heavy" sz="2150" spc="-19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4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Healing</a:t>
            </a:r>
            <a:r>
              <a:rPr dirty="0" sz="2150" spc="-195">
                <a:solidFill>
                  <a:srgbClr val="BA0717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u="heavy" sz="2150" spc="-2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5"/>
              </a:rPr>
              <a:t>Retreats</a:t>
            </a:r>
            <a:r>
              <a:rPr dirty="0" sz="2150" spc="-20">
                <a:solidFill>
                  <a:srgbClr val="BA0717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Achieve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35">
                <a:solidFill>
                  <a:srgbClr val="454545"/>
                </a:solidFill>
                <a:latin typeface="Tahoma"/>
                <a:cs typeface="Tahoma"/>
              </a:rPr>
              <a:t>A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Renewed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Sense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95">
                <a:solidFill>
                  <a:srgbClr val="454545"/>
                </a:solidFill>
                <a:latin typeface="Tahoma"/>
                <a:cs typeface="Tahoma"/>
              </a:rPr>
              <a:t>Of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Balance.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These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Retreats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0">
                <a:solidFill>
                  <a:srgbClr val="454545"/>
                </a:solidFill>
                <a:latin typeface="Tahoma"/>
                <a:cs typeface="Tahoma"/>
              </a:rPr>
              <a:t>Provide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5">
                <a:solidFill>
                  <a:srgbClr val="454545"/>
                </a:solidFill>
                <a:latin typeface="Tahoma"/>
                <a:cs typeface="Tahoma"/>
              </a:rPr>
              <a:t>The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Perfect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Space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For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Healing,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Growth,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Well-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Being,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Encouraging</a:t>
            </a:r>
            <a:r>
              <a:rPr dirty="0" sz="2150" spc="-19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A</a:t>
            </a:r>
            <a:endParaRPr sz="2150">
              <a:latin typeface="Tahoma"/>
              <a:cs typeface="Tahoma"/>
            </a:endParaRPr>
          </a:p>
          <a:p>
            <a:pPr algn="r" marR="5080">
              <a:lnSpc>
                <a:spcPct val="100000"/>
              </a:lnSpc>
              <a:spcBef>
                <a:spcPts val="1095"/>
              </a:spcBef>
            </a:pP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Healthier,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More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30">
                <a:solidFill>
                  <a:srgbClr val="454545"/>
                </a:solidFill>
                <a:latin typeface="Tahoma"/>
                <a:cs typeface="Tahoma"/>
              </a:rPr>
              <a:t>Mindful</a:t>
            </a:r>
            <a:r>
              <a:rPr dirty="0" sz="2150" spc="-195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Lifestyle.</a:t>
            </a:r>
            <a:endParaRPr sz="215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776854" y="8804611"/>
            <a:ext cx="16332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65" b="1">
                <a:solidFill>
                  <a:srgbClr val="BA0717"/>
                </a:solidFill>
                <a:latin typeface="Times New Roman"/>
                <a:cs typeface="Times New Roman"/>
              </a:rPr>
              <a:t>JOIN</a:t>
            </a:r>
            <a:r>
              <a:rPr dirty="0" sz="2500" spc="-85" b="1">
                <a:solidFill>
                  <a:srgbClr val="BA0717"/>
                </a:solidFill>
                <a:latin typeface="Times New Roman"/>
                <a:cs typeface="Times New Roman"/>
              </a:rPr>
              <a:t> </a:t>
            </a:r>
            <a:r>
              <a:rPr dirty="0" sz="2500" spc="-25" b="1">
                <a:solidFill>
                  <a:srgbClr val="BA0717"/>
                </a:solidFill>
                <a:latin typeface="Times New Roman"/>
                <a:cs typeface="Times New Roman"/>
              </a:rPr>
              <a:t>NOW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3589813" y="9443556"/>
            <a:ext cx="4698365" cy="630555"/>
          </a:xfrm>
          <a:custGeom>
            <a:avLst/>
            <a:gdLst/>
            <a:ahLst/>
            <a:cxnLst/>
            <a:rect l="l" t="t" r="r" b="b"/>
            <a:pathLst>
              <a:path w="4698365" h="630554">
                <a:moveTo>
                  <a:pt x="4531187" y="629978"/>
                </a:moveTo>
                <a:lnTo>
                  <a:pt x="314980" y="629978"/>
                </a:lnTo>
                <a:lnTo>
                  <a:pt x="265418" y="626066"/>
                </a:lnTo>
                <a:lnTo>
                  <a:pt x="217517" y="614526"/>
                </a:lnTo>
                <a:lnTo>
                  <a:pt x="172125" y="595723"/>
                </a:lnTo>
                <a:lnTo>
                  <a:pt x="130091" y="570006"/>
                </a:lnTo>
                <a:lnTo>
                  <a:pt x="92262" y="537728"/>
                </a:lnTo>
                <a:lnTo>
                  <a:pt x="59984" y="499900"/>
                </a:lnTo>
                <a:lnTo>
                  <a:pt x="34268" y="457865"/>
                </a:lnTo>
                <a:lnTo>
                  <a:pt x="15464" y="412473"/>
                </a:lnTo>
                <a:lnTo>
                  <a:pt x="3924" y="364572"/>
                </a:lnTo>
                <a:lnTo>
                  <a:pt x="0" y="315010"/>
                </a:lnTo>
                <a:lnTo>
                  <a:pt x="3924" y="265434"/>
                </a:lnTo>
                <a:lnTo>
                  <a:pt x="15464" y="217524"/>
                </a:lnTo>
                <a:lnTo>
                  <a:pt x="34268" y="172127"/>
                </a:lnTo>
                <a:lnTo>
                  <a:pt x="59984" y="130091"/>
                </a:lnTo>
                <a:lnTo>
                  <a:pt x="92262" y="92262"/>
                </a:lnTo>
                <a:lnTo>
                  <a:pt x="130091" y="59984"/>
                </a:lnTo>
                <a:lnTo>
                  <a:pt x="172125" y="34268"/>
                </a:lnTo>
                <a:lnTo>
                  <a:pt x="217517" y="15464"/>
                </a:lnTo>
                <a:lnTo>
                  <a:pt x="265418" y="3924"/>
                </a:lnTo>
                <a:lnTo>
                  <a:pt x="314980" y="0"/>
                </a:lnTo>
                <a:lnTo>
                  <a:pt x="4531187" y="0"/>
                </a:lnTo>
                <a:lnTo>
                  <a:pt x="4580760" y="3924"/>
                </a:lnTo>
                <a:lnTo>
                  <a:pt x="4628663" y="15464"/>
                </a:lnTo>
                <a:lnTo>
                  <a:pt x="4674050" y="34268"/>
                </a:lnTo>
                <a:lnTo>
                  <a:pt x="4698187" y="49036"/>
                </a:lnTo>
                <a:lnTo>
                  <a:pt x="4698187" y="580954"/>
                </a:lnTo>
                <a:lnTo>
                  <a:pt x="4674050" y="595723"/>
                </a:lnTo>
                <a:lnTo>
                  <a:pt x="4628663" y="614526"/>
                </a:lnTo>
                <a:lnTo>
                  <a:pt x="4580760" y="626066"/>
                </a:lnTo>
                <a:lnTo>
                  <a:pt x="4531187" y="629978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3589813" y="8645955"/>
            <a:ext cx="4698365" cy="630555"/>
          </a:xfrm>
          <a:custGeom>
            <a:avLst/>
            <a:gdLst/>
            <a:ahLst/>
            <a:cxnLst/>
            <a:rect l="l" t="t" r="r" b="b"/>
            <a:pathLst>
              <a:path w="4698365" h="630554">
                <a:moveTo>
                  <a:pt x="4531187" y="629978"/>
                </a:moveTo>
                <a:lnTo>
                  <a:pt x="314980" y="629978"/>
                </a:lnTo>
                <a:lnTo>
                  <a:pt x="265418" y="626036"/>
                </a:lnTo>
                <a:lnTo>
                  <a:pt x="217517" y="614496"/>
                </a:lnTo>
                <a:lnTo>
                  <a:pt x="172125" y="595692"/>
                </a:lnTo>
                <a:lnTo>
                  <a:pt x="130091" y="569975"/>
                </a:lnTo>
                <a:lnTo>
                  <a:pt x="92262" y="537697"/>
                </a:lnTo>
                <a:lnTo>
                  <a:pt x="59984" y="499872"/>
                </a:lnTo>
                <a:lnTo>
                  <a:pt x="34268" y="457843"/>
                </a:lnTo>
                <a:lnTo>
                  <a:pt x="15464" y="412456"/>
                </a:lnTo>
                <a:lnTo>
                  <a:pt x="3924" y="364553"/>
                </a:lnTo>
                <a:lnTo>
                  <a:pt x="0" y="314980"/>
                </a:lnTo>
                <a:lnTo>
                  <a:pt x="3924" y="265403"/>
                </a:lnTo>
                <a:lnTo>
                  <a:pt x="15464" y="217493"/>
                </a:lnTo>
                <a:lnTo>
                  <a:pt x="34268" y="172096"/>
                </a:lnTo>
                <a:lnTo>
                  <a:pt x="59984" y="130060"/>
                </a:lnTo>
                <a:lnTo>
                  <a:pt x="92262" y="92232"/>
                </a:lnTo>
                <a:lnTo>
                  <a:pt x="130091" y="59957"/>
                </a:lnTo>
                <a:lnTo>
                  <a:pt x="172125" y="34248"/>
                </a:lnTo>
                <a:lnTo>
                  <a:pt x="217517" y="15453"/>
                </a:lnTo>
                <a:lnTo>
                  <a:pt x="265418" y="3921"/>
                </a:lnTo>
                <a:lnTo>
                  <a:pt x="314980" y="0"/>
                </a:lnTo>
                <a:lnTo>
                  <a:pt x="4531187" y="0"/>
                </a:lnTo>
                <a:lnTo>
                  <a:pt x="4580760" y="3921"/>
                </a:lnTo>
                <a:lnTo>
                  <a:pt x="4628663" y="15453"/>
                </a:lnTo>
                <a:lnTo>
                  <a:pt x="4674050" y="34248"/>
                </a:lnTo>
                <a:lnTo>
                  <a:pt x="4698187" y="49012"/>
                </a:lnTo>
                <a:lnTo>
                  <a:pt x="4698187" y="580923"/>
                </a:lnTo>
                <a:lnTo>
                  <a:pt x="4674050" y="595692"/>
                </a:lnTo>
                <a:lnTo>
                  <a:pt x="4628663" y="614496"/>
                </a:lnTo>
                <a:lnTo>
                  <a:pt x="4580760" y="626036"/>
                </a:lnTo>
                <a:lnTo>
                  <a:pt x="4531187" y="629978"/>
                </a:lnTo>
                <a:close/>
              </a:path>
            </a:pathLst>
          </a:custGeom>
          <a:solidFill>
            <a:srgbClr val="FFD0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2596560" y="951234"/>
            <a:ext cx="593725" cy="593725"/>
          </a:xfrm>
          <a:custGeom>
            <a:avLst/>
            <a:gdLst/>
            <a:ahLst/>
            <a:cxnLst/>
            <a:rect l="l" t="t" r="r" b="b"/>
            <a:pathLst>
              <a:path w="593725" h="593725">
                <a:moveTo>
                  <a:pt x="296600" y="593213"/>
                </a:moveTo>
                <a:lnTo>
                  <a:pt x="248485" y="589331"/>
                </a:lnTo>
                <a:lnTo>
                  <a:pt x="202843" y="578092"/>
                </a:lnTo>
                <a:lnTo>
                  <a:pt x="160286" y="560107"/>
                </a:lnTo>
                <a:lnTo>
                  <a:pt x="121422" y="535986"/>
                </a:lnTo>
                <a:lnTo>
                  <a:pt x="86864" y="506339"/>
                </a:lnTo>
                <a:lnTo>
                  <a:pt x="57220" y="471779"/>
                </a:lnTo>
                <a:lnTo>
                  <a:pt x="33101" y="432915"/>
                </a:lnTo>
                <a:lnTo>
                  <a:pt x="15118" y="390357"/>
                </a:lnTo>
                <a:lnTo>
                  <a:pt x="3881" y="344718"/>
                </a:lnTo>
                <a:lnTo>
                  <a:pt x="0" y="296606"/>
                </a:lnTo>
                <a:lnTo>
                  <a:pt x="3881" y="248495"/>
                </a:lnTo>
                <a:lnTo>
                  <a:pt x="15118" y="202856"/>
                </a:lnTo>
                <a:lnTo>
                  <a:pt x="33101" y="160298"/>
                </a:lnTo>
                <a:lnTo>
                  <a:pt x="57220" y="121434"/>
                </a:lnTo>
                <a:lnTo>
                  <a:pt x="86864" y="86874"/>
                </a:lnTo>
                <a:lnTo>
                  <a:pt x="121422" y="57227"/>
                </a:lnTo>
                <a:lnTo>
                  <a:pt x="160286" y="33106"/>
                </a:lnTo>
                <a:lnTo>
                  <a:pt x="202843" y="15121"/>
                </a:lnTo>
                <a:lnTo>
                  <a:pt x="248485" y="3882"/>
                </a:lnTo>
                <a:lnTo>
                  <a:pt x="296600" y="0"/>
                </a:lnTo>
                <a:lnTo>
                  <a:pt x="344708" y="3882"/>
                </a:lnTo>
                <a:lnTo>
                  <a:pt x="390346" y="15121"/>
                </a:lnTo>
                <a:lnTo>
                  <a:pt x="432902" y="33106"/>
                </a:lnTo>
                <a:lnTo>
                  <a:pt x="471765" y="57227"/>
                </a:lnTo>
                <a:lnTo>
                  <a:pt x="506326" y="86874"/>
                </a:lnTo>
                <a:lnTo>
                  <a:pt x="535972" y="121434"/>
                </a:lnTo>
                <a:lnTo>
                  <a:pt x="560094" y="160298"/>
                </a:lnTo>
                <a:lnTo>
                  <a:pt x="578079" y="202856"/>
                </a:lnTo>
                <a:lnTo>
                  <a:pt x="589319" y="248495"/>
                </a:lnTo>
                <a:lnTo>
                  <a:pt x="593201" y="296606"/>
                </a:lnTo>
                <a:lnTo>
                  <a:pt x="589319" y="344718"/>
                </a:lnTo>
                <a:lnTo>
                  <a:pt x="578079" y="390357"/>
                </a:lnTo>
                <a:lnTo>
                  <a:pt x="560094" y="432915"/>
                </a:lnTo>
                <a:lnTo>
                  <a:pt x="535972" y="471779"/>
                </a:lnTo>
                <a:lnTo>
                  <a:pt x="506326" y="506339"/>
                </a:lnTo>
                <a:lnTo>
                  <a:pt x="471765" y="535986"/>
                </a:lnTo>
                <a:lnTo>
                  <a:pt x="432902" y="560107"/>
                </a:lnTo>
                <a:lnTo>
                  <a:pt x="390346" y="578092"/>
                </a:lnTo>
                <a:lnTo>
                  <a:pt x="344708" y="589331"/>
                </a:lnTo>
                <a:lnTo>
                  <a:pt x="296600" y="593213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16666097" y="901833"/>
            <a:ext cx="593725" cy="593725"/>
            <a:chOff x="16666097" y="901833"/>
            <a:chExt cx="593725" cy="593725"/>
          </a:xfrm>
        </p:grpSpPr>
        <p:sp>
          <p:nvSpPr>
            <p:cNvPr id="7" name="object 7" descr=""/>
            <p:cNvSpPr/>
            <p:nvPr/>
          </p:nvSpPr>
          <p:spPr>
            <a:xfrm>
              <a:off x="16666097" y="901833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00" y="593213"/>
                  </a:moveTo>
                  <a:lnTo>
                    <a:pt x="248485" y="589331"/>
                  </a:lnTo>
                  <a:lnTo>
                    <a:pt x="202843" y="578092"/>
                  </a:lnTo>
                  <a:lnTo>
                    <a:pt x="160286" y="560107"/>
                  </a:lnTo>
                  <a:lnTo>
                    <a:pt x="121422" y="535986"/>
                  </a:lnTo>
                  <a:lnTo>
                    <a:pt x="86864" y="506339"/>
                  </a:lnTo>
                  <a:lnTo>
                    <a:pt x="57220" y="471779"/>
                  </a:lnTo>
                  <a:lnTo>
                    <a:pt x="33101" y="432915"/>
                  </a:lnTo>
                  <a:lnTo>
                    <a:pt x="15118" y="390357"/>
                  </a:lnTo>
                  <a:lnTo>
                    <a:pt x="3881" y="344718"/>
                  </a:lnTo>
                  <a:lnTo>
                    <a:pt x="0" y="296606"/>
                  </a:lnTo>
                  <a:lnTo>
                    <a:pt x="3881" y="248495"/>
                  </a:lnTo>
                  <a:lnTo>
                    <a:pt x="15118" y="202856"/>
                  </a:lnTo>
                  <a:lnTo>
                    <a:pt x="33101" y="160298"/>
                  </a:lnTo>
                  <a:lnTo>
                    <a:pt x="57220" y="121434"/>
                  </a:lnTo>
                  <a:lnTo>
                    <a:pt x="86864" y="86874"/>
                  </a:lnTo>
                  <a:lnTo>
                    <a:pt x="121422" y="57227"/>
                  </a:lnTo>
                  <a:lnTo>
                    <a:pt x="160286" y="33106"/>
                  </a:lnTo>
                  <a:lnTo>
                    <a:pt x="202843" y="15121"/>
                  </a:lnTo>
                  <a:lnTo>
                    <a:pt x="248485" y="3882"/>
                  </a:lnTo>
                  <a:lnTo>
                    <a:pt x="296600" y="0"/>
                  </a:lnTo>
                  <a:lnTo>
                    <a:pt x="344708" y="3882"/>
                  </a:lnTo>
                  <a:lnTo>
                    <a:pt x="390346" y="15121"/>
                  </a:lnTo>
                  <a:lnTo>
                    <a:pt x="432902" y="33106"/>
                  </a:lnTo>
                  <a:lnTo>
                    <a:pt x="471765" y="57227"/>
                  </a:lnTo>
                  <a:lnTo>
                    <a:pt x="506326" y="86874"/>
                  </a:lnTo>
                  <a:lnTo>
                    <a:pt x="535972" y="121434"/>
                  </a:lnTo>
                  <a:lnTo>
                    <a:pt x="560094" y="160298"/>
                  </a:lnTo>
                  <a:lnTo>
                    <a:pt x="578079" y="202856"/>
                  </a:lnTo>
                  <a:lnTo>
                    <a:pt x="589319" y="248495"/>
                  </a:lnTo>
                  <a:lnTo>
                    <a:pt x="593201" y="296606"/>
                  </a:lnTo>
                  <a:lnTo>
                    <a:pt x="589319" y="344718"/>
                  </a:lnTo>
                  <a:lnTo>
                    <a:pt x="578079" y="390357"/>
                  </a:lnTo>
                  <a:lnTo>
                    <a:pt x="560094" y="432915"/>
                  </a:lnTo>
                  <a:lnTo>
                    <a:pt x="535972" y="471779"/>
                  </a:lnTo>
                  <a:lnTo>
                    <a:pt x="506326" y="506339"/>
                  </a:lnTo>
                  <a:lnTo>
                    <a:pt x="471765" y="535986"/>
                  </a:lnTo>
                  <a:lnTo>
                    <a:pt x="432902" y="560107"/>
                  </a:lnTo>
                  <a:lnTo>
                    <a:pt x="390346" y="578092"/>
                  </a:lnTo>
                  <a:lnTo>
                    <a:pt x="344708" y="589331"/>
                  </a:lnTo>
                  <a:lnTo>
                    <a:pt x="296600" y="593213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10282" y="941844"/>
              <a:ext cx="100614" cy="100611"/>
            </a:xfrm>
            <a:prstGeom prst="rect">
              <a:avLst/>
            </a:prstGeom>
          </p:spPr>
        </p:pic>
      </p:grp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66517" y="1111715"/>
            <a:ext cx="251773" cy="252002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16835564" y="1058544"/>
            <a:ext cx="254635" cy="276225"/>
          </a:xfrm>
          <a:custGeom>
            <a:avLst/>
            <a:gdLst/>
            <a:ahLst/>
            <a:cxnLst/>
            <a:rect l="l" t="t" r="r" b="b"/>
            <a:pathLst>
              <a:path w="254634" h="276225">
                <a:moveTo>
                  <a:pt x="159740" y="257289"/>
                </a:moveTo>
                <a:lnTo>
                  <a:pt x="159626" y="256159"/>
                </a:lnTo>
                <a:lnTo>
                  <a:pt x="159067" y="255308"/>
                </a:lnTo>
                <a:lnTo>
                  <a:pt x="158445" y="254406"/>
                </a:lnTo>
                <a:lnTo>
                  <a:pt x="157200" y="253784"/>
                </a:lnTo>
                <a:lnTo>
                  <a:pt x="156400" y="253898"/>
                </a:lnTo>
                <a:lnTo>
                  <a:pt x="97980" y="254241"/>
                </a:lnTo>
                <a:lnTo>
                  <a:pt x="95885" y="254800"/>
                </a:lnTo>
                <a:lnTo>
                  <a:pt x="94754" y="256616"/>
                </a:lnTo>
                <a:lnTo>
                  <a:pt x="94640" y="257746"/>
                </a:lnTo>
                <a:lnTo>
                  <a:pt x="95097" y="258711"/>
                </a:lnTo>
                <a:lnTo>
                  <a:pt x="100495" y="267360"/>
                </a:lnTo>
                <a:lnTo>
                  <a:pt x="108000" y="273951"/>
                </a:lnTo>
                <a:lnTo>
                  <a:pt x="112890" y="276225"/>
                </a:lnTo>
                <a:lnTo>
                  <a:pt x="141401" y="276225"/>
                </a:lnTo>
                <a:lnTo>
                  <a:pt x="146469" y="273850"/>
                </a:lnTo>
                <a:lnTo>
                  <a:pt x="153987" y="267119"/>
                </a:lnTo>
                <a:lnTo>
                  <a:pt x="159346" y="258318"/>
                </a:lnTo>
                <a:lnTo>
                  <a:pt x="159740" y="257289"/>
                </a:lnTo>
                <a:close/>
              </a:path>
              <a:path w="254634" h="276225">
                <a:moveTo>
                  <a:pt x="254228" y="226949"/>
                </a:moveTo>
                <a:lnTo>
                  <a:pt x="253377" y="225132"/>
                </a:lnTo>
                <a:lnTo>
                  <a:pt x="216128" y="194056"/>
                </a:lnTo>
                <a:lnTo>
                  <a:pt x="216128" y="114414"/>
                </a:lnTo>
                <a:lnTo>
                  <a:pt x="211315" y="85547"/>
                </a:lnTo>
                <a:lnTo>
                  <a:pt x="197967" y="60642"/>
                </a:lnTo>
                <a:lnTo>
                  <a:pt x="177711" y="41287"/>
                </a:lnTo>
                <a:lnTo>
                  <a:pt x="152158" y="29044"/>
                </a:lnTo>
                <a:lnTo>
                  <a:pt x="152336" y="27851"/>
                </a:lnTo>
                <a:lnTo>
                  <a:pt x="152552" y="26670"/>
                </a:lnTo>
                <a:lnTo>
                  <a:pt x="152552" y="26441"/>
                </a:lnTo>
                <a:lnTo>
                  <a:pt x="152552" y="25425"/>
                </a:lnTo>
                <a:lnTo>
                  <a:pt x="150558" y="15532"/>
                </a:lnTo>
                <a:lnTo>
                  <a:pt x="148640" y="12687"/>
                </a:lnTo>
                <a:lnTo>
                  <a:pt x="145110" y="7442"/>
                </a:lnTo>
                <a:lnTo>
                  <a:pt x="139814" y="3886"/>
                </a:lnTo>
                <a:lnTo>
                  <a:pt x="139814" y="18402"/>
                </a:lnTo>
                <a:lnTo>
                  <a:pt x="139712" y="26441"/>
                </a:lnTo>
                <a:lnTo>
                  <a:pt x="135051" y="25819"/>
                </a:lnTo>
                <a:lnTo>
                  <a:pt x="131381" y="25425"/>
                </a:lnTo>
                <a:lnTo>
                  <a:pt x="122783" y="25425"/>
                </a:lnTo>
                <a:lnTo>
                  <a:pt x="118643" y="25819"/>
                </a:lnTo>
                <a:lnTo>
                  <a:pt x="114515" y="26441"/>
                </a:lnTo>
                <a:lnTo>
                  <a:pt x="114401" y="18402"/>
                </a:lnTo>
                <a:lnTo>
                  <a:pt x="120116" y="12687"/>
                </a:lnTo>
                <a:lnTo>
                  <a:pt x="134162" y="12687"/>
                </a:lnTo>
                <a:lnTo>
                  <a:pt x="139814" y="18402"/>
                </a:lnTo>
                <a:lnTo>
                  <a:pt x="139814" y="3886"/>
                </a:lnTo>
                <a:lnTo>
                  <a:pt x="137033" y="2006"/>
                </a:lnTo>
                <a:lnTo>
                  <a:pt x="127139" y="0"/>
                </a:lnTo>
                <a:lnTo>
                  <a:pt x="117246" y="2006"/>
                </a:lnTo>
                <a:lnTo>
                  <a:pt x="109169" y="7442"/>
                </a:lnTo>
                <a:lnTo>
                  <a:pt x="103720" y="15532"/>
                </a:lnTo>
                <a:lnTo>
                  <a:pt x="101727" y="25425"/>
                </a:lnTo>
                <a:lnTo>
                  <a:pt x="101727" y="26670"/>
                </a:lnTo>
                <a:lnTo>
                  <a:pt x="101942" y="27851"/>
                </a:lnTo>
                <a:lnTo>
                  <a:pt x="102120" y="29044"/>
                </a:lnTo>
                <a:lnTo>
                  <a:pt x="76555" y="41287"/>
                </a:lnTo>
                <a:lnTo>
                  <a:pt x="56299" y="60642"/>
                </a:lnTo>
                <a:lnTo>
                  <a:pt x="42951" y="85547"/>
                </a:lnTo>
                <a:lnTo>
                  <a:pt x="38150" y="114414"/>
                </a:lnTo>
                <a:lnTo>
                  <a:pt x="38150" y="194056"/>
                </a:lnTo>
                <a:lnTo>
                  <a:pt x="2260" y="223951"/>
                </a:lnTo>
                <a:lnTo>
                  <a:pt x="787" y="225132"/>
                </a:lnTo>
                <a:lnTo>
                  <a:pt x="0" y="226949"/>
                </a:lnTo>
                <a:lnTo>
                  <a:pt x="0" y="238671"/>
                </a:lnTo>
                <a:lnTo>
                  <a:pt x="2832" y="241503"/>
                </a:lnTo>
                <a:lnTo>
                  <a:pt x="251396" y="241503"/>
                </a:lnTo>
                <a:lnTo>
                  <a:pt x="254228" y="238671"/>
                </a:lnTo>
                <a:lnTo>
                  <a:pt x="254228" y="226949"/>
                </a:lnTo>
                <a:close/>
              </a:path>
            </a:pathLst>
          </a:custGeom>
          <a:solidFill>
            <a:srgbClr val="FFD00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4589221" y="0"/>
            <a:ext cx="6762750" cy="3938904"/>
            <a:chOff x="4589221" y="0"/>
            <a:chExt cx="6762750" cy="3938904"/>
          </a:xfrm>
        </p:grpSpPr>
        <p:sp>
          <p:nvSpPr>
            <p:cNvPr id="12" name="object 12" descr=""/>
            <p:cNvSpPr/>
            <p:nvPr/>
          </p:nvSpPr>
          <p:spPr>
            <a:xfrm>
              <a:off x="9376287" y="1963329"/>
              <a:ext cx="1976120" cy="1976120"/>
            </a:xfrm>
            <a:custGeom>
              <a:avLst/>
              <a:gdLst/>
              <a:ahLst/>
              <a:cxnLst/>
              <a:rect l="l" t="t" r="r" b="b"/>
              <a:pathLst>
                <a:path w="1976120" h="1976120">
                  <a:moveTo>
                    <a:pt x="987765" y="1975539"/>
                  </a:moveTo>
                  <a:lnTo>
                    <a:pt x="939906" y="1974400"/>
                  </a:lnTo>
                  <a:lnTo>
                    <a:pt x="892636" y="1971018"/>
                  </a:lnTo>
                  <a:lnTo>
                    <a:pt x="846005" y="1965443"/>
                  </a:lnTo>
                  <a:lnTo>
                    <a:pt x="800066" y="1957729"/>
                  </a:lnTo>
                  <a:lnTo>
                    <a:pt x="754869" y="1947926"/>
                  </a:lnTo>
                  <a:lnTo>
                    <a:pt x="710468" y="1936086"/>
                  </a:lnTo>
                  <a:lnTo>
                    <a:pt x="666913" y="1922262"/>
                  </a:lnTo>
                  <a:lnTo>
                    <a:pt x="624256" y="1906504"/>
                  </a:lnTo>
                  <a:lnTo>
                    <a:pt x="582549" y="1888865"/>
                  </a:lnTo>
                  <a:lnTo>
                    <a:pt x="541845" y="1869396"/>
                  </a:lnTo>
                  <a:lnTo>
                    <a:pt x="502193" y="1848150"/>
                  </a:lnTo>
                  <a:lnTo>
                    <a:pt x="463647" y="1825177"/>
                  </a:lnTo>
                  <a:lnTo>
                    <a:pt x="426258" y="1800530"/>
                  </a:lnTo>
                  <a:lnTo>
                    <a:pt x="390078" y="1774260"/>
                  </a:lnTo>
                  <a:lnTo>
                    <a:pt x="355159" y="1746419"/>
                  </a:lnTo>
                  <a:lnTo>
                    <a:pt x="321551" y="1717059"/>
                  </a:lnTo>
                  <a:lnTo>
                    <a:pt x="289308" y="1686231"/>
                  </a:lnTo>
                  <a:lnTo>
                    <a:pt x="258480" y="1653988"/>
                  </a:lnTo>
                  <a:lnTo>
                    <a:pt x="229120" y="1620381"/>
                  </a:lnTo>
                  <a:lnTo>
                    <a:pt x="201279" y="1585461"/>
                  </a:lnTo>
                  <a:lnTo>
                    <a:pt x="175009" y="1549281"/>
                  </a:lnTo>
                  <a:lnTo>
                    <a:pt x="150362" y="1511892"/>
                  </a:lnTo>
                  <a:lnTo>
                    <a:pt x="127389" y="1473346"/>
                  </a:lnTo>
                  <a:lnTo>
                    <a:pt x="106143" y="1433695"/>
                  </a:lnTo>
                  <a:lnTo>
                    <a:pt x="86674" y="1392991"/>
                  </a:lnTo>
                  <a:lnTo>
                    <a:pt x="69035" y="1351284"/>
                  </a:lnTo>
                  <a:lnTo>
                    <a:pt x="53277" y="1308628"/>
                  </a:lnTo>
                  <a:lnTo>
                    <a:pt x="39453" y="1265073"/>
                  </a:lnTo>
                  <a:lnTo>
                    <a:pt x="27613" y="1220672"/>
                  </a:lnTo>
                  <a:lnTo>
                    <a:pt x="17810" y="1175475"/>
                  </a:lnTo>
                  <a:lnTo>
                    <a:pt x="10096" y="1129536"/>
                  </a:lnTo>
                  <a:lnTo>
                    <a:pt x="4521" y="1082905"/>
                  </a:lnTo>
                  <a:lnTo>
                    <a:pt x="1139" y="1035635"/>
                  </a:lnTo>
                  <a:lnTo>
                    <a:pt x="0" y="987777"/>
                  </a:lnTo>
                  <a:lnTo>
                    <a:pt x="1139" y="939918"/>
                  </a:lnTo>
                  <a:lnTo>
                    <a:pt x="4521" y="892648"/>
                  </a:lnTo>
                  <a:lnTo>
                    <a:pt x="10096" y="846016"/>
                  </a:lnTo>
                  <a:lnTo>
                    <a:pt x="17810" y="800076"/>
                  </a:lnTo>
                  <a:lnTo>
                    <a:pt x="27613" y="754880"/>
                  </a:lnTo>
                  <a:lnTo>
                    <a:pt x="39453" y="710478"/>
                  </a:lnTo>
                  <a:lnTo>
                    <a:pt x="53277" y="666922"/>
                  </a:lnTo>
                  <a:lnTo>
                    <a:pt x="69035" y="624265"/>
                  </a:lnTo>
                  <a:lnTo>
                    <a:pt x="86674" y="582558"/>
                  </a:lnTo>
                  <a:lnTo>
                    <a:pt x="106143" y="541853"/>
                  </a:lnTo>
                  <a:lnTo>
                    <a:pt x="127389" y="502201"/>
                  </a:lnTo>
                  <a:lnTo>
                    <a:pt x="150362" y="463655"/>
                  </a:lnTo>
                  <a:lnTo>
                    <a:pt x="175009" y="426265"/>
                  </a:lnTo>
                  <a:lnTo>
                    <a:pt x="201279" y="390085"/>
                  </a:lnTo>
                  <a:lnTo>
                    <a:pt x="229120" y="355165"/>
                  </a:lnTo>
                  <a:lnTo>
                    <a:pt x="258480" y="321557"/>
                  </a:lnTo>
                  <a:lnTo>
                    <a:pt x="289308" y="289313"/>
                  </a:lnTo>
                  <a:lnTo>
                    <a:pt x="321551" y="258485"/>
                  </a:lnTo>
                  <a:lnTo>
                    <a:pt x="355159" y="229124"/>
                  </a:lnTo>
                  <a:lnTo>
                    <a:pt x="390078" y="201283"/>
                  </a:lnTo>
                  <a:lnTo>
                    <a:pt x="426258" y="175013"/>
                  </a:lnTo>
                  <a:lnTo>
                    <a:pt x="463647" y="150365"/>
                  </a:lnTo>
                  <a:lnTo>
                    <a:pt x="502193" y="127392"/>
                  </a:lnTo>
                  <a:lnTo>
                    <a:pt x="541845" y="106145"/>
                  </a:lnTo>
                  <a:lnTo>
                    <a:pt x="582549" y="86676"/>
                  </a:lnTo>
                  <a:lnTo>
                    <a:pt x="624256" y="69036"/>
                  </a:lnTo>
                  <a:lnTo>
                    <a:pt x="666913" y="53278"/>
                  </a:lnTo>
                  <a:lnTo>
                    <a:pt x="710468" y="39454"/>
                  </a:lnTo>
                  <a:lnTo>
                    <a:pt x="754869" y="27614"/>
                  </a:lnTo>
                  <a:lnTo>
                    <a:pt x="800066" y="17811"/>
                  </a:lnTo>
                  <a:lnTo>
                    <a:pt x="846005" y="10096"/>
                  </a:lnTo>
                  <a:lnTo>
                    <a:pt x="892636" y="4521"/>
                  </a:lnTo>
                  <a:lnTo>
                    <a:pt x="939906" y="1139"/>
                  </a:lnTo>
                  <a:lnTo>
                    <a:pt x="987765" y="0"/>
                  </a:lnTo>
                  <a:lnTo>
                    <a:pt x="1035623" y="1139"/>
                  </a:lnTo>
                  <a:lnTo>
                    <a:pt x="1082894" y="4521"/>
                  </a:lnTo>
                  <a:lnTo>
                    <a:pt x="1129525" y="10096"/>
                  </a:lnTo>
                  <a:lnTo>
                    <a:pt x="1175464" y="17811"/>
                  </a:lnTo>
                  <a:lnTo>
                    <a:pt x="1220661" y="27614"/>
                  </a:lnTo>
                  <a:lnTo>
                    <a:pt x="1265062" y="39454"/>
                  </a:lnTo>
                  <a:lnTo>
                    <a:pt x="1308617" y="53278"/>
                  </a:lnTo>
                  <a:lnTo>
                    <a:pt x="1351274" y="69036"/>
                  </a:lnTo>
                  <a:lnTo>
                    <a:pt x="1392980" y="86676"/>
                  </a:lnTo>
                  <a:lnTo>
                    <a:pt x="1433685" y="106145"/>
                  </a:lnTo>
                  <a:lnTo>
                    <a:pt x="1473336" y="127392"/>
                  </a:lnTo>
                  <a:lnTo>
                    <a:pt x="1511882" y="150365"/>
                  </a:lnTo>
                  <a:lnTo>
                    <a:pt x="1549271" y="175013"/>
                  </a:lnTo>
                  <a:lnTo>
                    <a:pt x="1585451" y="201283"/>
                  </a:lnTo>
                  <a:lnTo>
                    <a:pt x="1620371" y="229124"/>
                  </a:lnTo>
                  <a:lnTo>
                    <a:pt x="1653978" y="258485"/>
                  </a:lnTo>
                  <a:lnTo>
                    <a:pt x="1686222" y="289313"/>
                  </a:lnTo>
                  <a:lnTo>
                    <a:pt x="1717049" y="321557"/>
                  </a:lnTo>
                  <a:lnTo>
                    <a:pt x="1746409" y="355165"/>
                  </a:lnTo>
                  <a:lnTo>
                    <a:pt x="1774250" y="390085"/>
                  </a:lnTo>
                  <a:lnTo>
                    <a:pt x="1800520" y="426265"/>
                  </a:lnTo>
                  <a:lnTo>
                    <a:pt x="1825168" y="463655"/>
                  </a:lnTo>
                  <a:lnTo>
                    <a:pt x="1848140" y="502201"/>
                  </a:lnTo>
                  <a:lnTo>
                    <a:pt x="1869387" y="541853"/>
                  </a:lnTo>
                  <a:lnTo>
                    <a:pt x="1888856" y="582558"/>
                  </a:lnTo>
                  <a:lnTo>
                    <a:pt x="1906495" y="624265"/>
                  </a:lnTo>
                  <a:lnTo>
                    <a:pt x="1922252" y="666922"/>
                  </a:lnTo>
                  <a:lnTo>
                    <a:pt x="1936077" y="710478"/>
                  </a:lnTo>
                  <a:lnTo>
                    <a:pt x="1947916" y="754880"/>
                  </a:lnTo>
                  <a:lnTo>
                    <a:pt x="1957719" y="800076"/>
                  </a:lnTo>
                  <a:lnTo>
                    <a:pt x="1965434" y="846016"/>
                  </a:lnTo>
                  <a:lnTo>
                    <a:pt x="1971008" y="892648"/>
                  </a:lnTo>
                  <a:lnTo>
                    <a:pt x="1974391" y="939918"/>
                  </a:lnTo>
                  <a:lnTo>
                    <a:pt x="1975530" y="987777"/>
                  </a:lnTo>
                  <a:lnTo>
                    <a:pt x="1974391" y="1035635"/>
                  </a:lnTo>
                  <a:lnTo>
                    <a:pt x="1971008" y="1082905"/>
                  </a:lnTo>
                  <a:lnTo>
                    <a:pt x="1965434" y="1129536"/>
                  </a:lnTo>
                  <a:lnTo>
                    <a:pt x="1957719" y="1175475"/>
                  </a:lnTo>
                  <a:lnTo>
                    <a:pt x="1947916" y="1220672"/>
                  </a:lnTo>
                  <a:lnTo>
                    <a:pt x="1936077" y="1265073"/>
                  </a:lnTo>
                  <a:lnTo>
                    <a:pt x="1922252" y="1308628"/>
                  </a:lnTo>
                  <a:lnTo>
                    <a:pt x="1906495" y="1351284"/>
                  </a:lnTo>
                  <a:lnTo>
                    <a:pt x="1888856" y="1392991"/>
                  </a:lnTo>
                  <a:lnTo>
                    <a:pt x="1869387" y="1433695"/>
                  </a:lnTo>
                  <a:lnTo>
                    <a:pt x="1848140" y="1473346"/>
                  </a:lnTo>
                  <a:lnTo>
                    <a:pt x="1825168" y="1511892"/>
                  </a:lnTo>
                  <a:lnTo>
                    <a:pt x="1800520" y="1549281"/>
                  </a:lnTo>
                  <a:lnTo>
                    <a:pt x="1774250" y="1585461"/>
                  </a:lnTo>
                  <a:lnTo>
                    <a:pt x="1746409" y="1620381"/>
                  </a:lnTo>
                  <a:lnTo>
                    <a:pt x="1717049" y="1653988"/>
                  </a:lnTo>
                  <a:lnTo>
                    <a:pt x="1686222" y="1686231"/>
                  </a:lnTo>
                  <a:lnTo>
                    <a:pt x="1653978" y="1717059"/>
                  </a:lnTo>
                  <a:lnTo>
                    <a:pt x="1620371" y="1746419"/>
                  </a:lnTo>
                  <a:lnTo>
                    <a:pt x="1585451" y="1774260"/>
                  </a:lnTo>
                  <a:lnTo>
                    <a:pt x="1549271" y="1800530"/>
                  </a:lnTo>
                  <a:lnTo>
                    <a:pt x="1511882" y="1825177"/>
                  </a:lnTo>
                  <a:lnTo>
                    <a:pt x="1473336" y="1848150"/>
                  </a:lnTo>
                  <a:lnTo>
                    <a:pt x="1433685" y="1869396"/>
                  </a:lnTo>
                  <a:lnTo>
                    <a:pt x="1392980" y="1888865"/>
                  </a:lnTo>
                  <a:lnTo>
                    <a:pt x="1351274" y="1906504"/>
                  </a:lnTo>
                  <a:lnTo>
                    <a:pt x="1308617" y="1922262"/>
                  </a:lnTo>
                  <a:lnTo>
                    <a:pt x="1265062" y="1936086"/>
                  </a:lnTo>
                  <a:lnTo>
                    <a:pt x="1220661" y="1947926"/>
                  </a:lnTo>
                  <a:lnTo>
                    <a:pt x="1175464" y="1957729"/>
                  </a:lnTo>
                  <a:lnTo>
                    <a:pt x="1129525" y="1965443"/>
                  </a:lnTo>
                  <a:lnTo>
                    <a:pt x="1082894" y="1971018"/>
                  </a:lnTo>
                  <a:lnTo>
                    <a:pt x="1035623" y="1974400"/>
                  </a:lnTo>
                  <a:lnTo>
                    <a:pt x="987765" y="1975539"/>
                  </a:lnTo>
                  <a:close/>
                </a:path>
              </a:pathLst>
            </a:custGeom>
            <a:solidFill>
              <a:srgbClr val="FFF4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589221" y="0"/>
              <a:ext cx="5041265" cy="2951480"/>
            </a:xfrm>
            <a:custGeom>
              <a:avLst/>
              <a:gdLst/>
              <a:ahLst/>
              <a:cxnLst/>
              <a:rect l="l" t="t" r="r" b="b"/>
              <a:pathLst>
                <a:path w="5041265" h="2951480">
                  <a:moveTo>
                    <a:pt x="3130588" y="2887606"/>
                  </a:moveTo>
                  <a:lnTo>
                    <a:pt x="1910205" y="2887606"/>
                  </a:lnTo>
                  <a:lnTo>
                    <a:pt x="1732499" y="2836806"/>
                  </a:lnTo>
                  <a:lnTo>
                    <a:pt x="1688933" y="2811406"/>
                  </a:lnTo>
                  <a:lnTo>
                    <a:pt x="1560432" y="2773306"/>
                  </a:lnTo>
                  <a:lnTo>
                    <a:pt x="1518358" y="2747906"/>
                  </a:lnTo>
                  <a:lnTo>
                    <a:pt x="1476677" y="2735206"/>
                  </a:lnTo>
                  <a:lnTo>
                    <a:pt x="1435397" y="2709806"/>
                  </a:lnTo>
                  <a:lnTo>
                    <a:pt x="1394527" y="2697106"/>
                  </a:lnTo>
                  <a:lnTo>
                    <a:pt x="1314049" y="2646306"/>
                  </a:lnTo>
                  <a:lnTo>
                    <a:pt x="1274456" y="2633606"/>
                  </a:lnTo>
                  <a:lnTo>
                    <a:pt x="1196607" y="2582806"/>
                  </a:lnTo>
                  <a:lnTo>
                    <a:pt x="1120591" y="2532006"/>
                  </a:lnTo>
                  <a:lnTo>
                    <a:pt x="1046476" y="2481206"/>
                  </a:lnTo>
                  <a:lnTo>
                    <a:pt x="974324" y="2430406"/>
                  </a:lnTo>
                  <a:lnTo>
                    <a:pt x="939006" y="2405006"/>
                  </a:lnTo>
                  <a:lnTo>
                    <a:pt x="904203" y="2366906"/>
                  </a:lnTo>
                  <a:lnTo>
                    <a:pt x="869924" y="2341506"/>
                  </a:lnTo>
                  <a:lnTo>
                    <a:pt x="836177" y="2316106"/>
                  </a:lnTo>
                  <a:lnTo>
                    <a:pt x="802970" y="2278006"/>
                  </a:lnTo>
                  <a:lnTo>
                    <a:pt x="770312" y="2252606"/>
                  </a:lnTo>
                  <a:lnTo>
                    <a:pt x="738210" y="2214506"/>
                  </a:lnTo>
                  <a:lnTo>
                    <a:pt x="706672" y="2189106"/>
                  </a:lnTo>
                  <a:lnTo>
                    <a:pt x="675708" y="2151006"/>
                  </a:lnTo>
                  <a:lnTo>
                    <a:pt x="645324" y="2125606"/>
                  </a:lnTo>
                  <a:lnTo>
                    <a:pt x="615529" y="2087506"/>
                  </a:lnTo>
                  <a:lnTo>
                    <a:pt x="586332" y="2049406"/>
                  </a:lnTo>
                  <a:lnTo>
                    <a:pt x="557740" y="2024006"/>
                  </a:lnTo>
                  <a:lnTo>
                    <a:pt x="529761" y="1985906"/>
                  </a:lnTo>
                  <a:lnTo>
                    <a:pt x="502405" y="1947806"/>
                  </a:lnTo>
                  <a:lnTo>
                    <a:pt x="475678" y="1909706"/>
                  </a:lnTo>
                  <a:lnTo>
                    <a:pt x="449589" y="1871606"/>
                  </a:lnTo>
                  <a:lnTo>
                    <a:pt x="424147" y="1833506"/>
                  </a:lnTo>
                  <a:lnTo>
                    <a:pt x="399358" y="1795406"/>
                  </a:lnTo>
                  <a:lnTo>
                    <a:pt x="375233" y="1757306"/>
                  </a:lnTo>
                  <a:lnTo>
                    <a:pt x="351778" y="1719206"/>
                  </a:lnTo>
                  <a:lnTo>
                    <a:pt x="329001" y="1681106"/>
                  </a:lnTo>
                  <a:lnTo>
                    <a:pt x="306912" y="1643006"/>
                  </a:lnTo>
                  <a:lnTo>
                    <a:pt x="285518" y="1604906"/>
                  </a:lnTo>
                  <a:lnTo>
                    <a:pt x="264827" y="1566806"/>
                  </a:lnTo>
                  <a:lnTo>
                    <a:pt x="244848" y="1516006"/>
                  </a:lnTo>
                  <a:lnTo>
                    <a:pt x="225588" y="1477906"/>
                  </a:lnTo>
                  <a:lnTo>
                    <a:pt x="207057" y="1439806"/>
                  </a:lnTo>
                  <a:lnTo>
                    <a:pt x="189261" y="1401706"/>
                  </a:lnTo>
                  <a:lnTo>
                    <a:pt x="172209" y="1350906"/>
                  </a:lnTo>
                  <a:lnTo>
                    <a:pt x="155909" y="1312806"/>
                  </a:lnTo>
                  <a:lnTo>
                    <a:pt x="140370" y="1274706"/>
                  </a:lnTo>
                  <a:lnTo>
                    <a:pt x="125600" y="1223906"/>
                  </a:lnTo>
                  <a:lnTo>
                    <a:pt x="111606" y="1185806"/>
                  </a:lnTo>
                  <a:lnTo>
                    <a:pt x="98397" y="1135006"/>
                  </a:lnTo>
                  <a:lnTo>
                    <a:pt x="85981" y="1096906"/>
                  </a:lnTo>
                  <a:lnTo>
                    <a:pt x="74367" y="1046106"/>
                  </a:lnTo>
                  <a:lnTo>
                    <a:pt x="63561" y="1008006"/>
                  </a:lnTo>
                  <a:lnTo>
                    <a:pt x="53574" y="957206"/>
                  </a:lnTo>
                  <a:lnTo>
                    <a:pt x="44412" y="906406"/>
                  </a:lnTo>
                  <a:lnTo>
                    <a:pt x="36083" y="868306"/>
                  </a:lnTo>
                  <a:lnTo>
                    <a:pt x="28597" y="817506"/>
                  </a:lnTo>
                  <a:lnTo>
                    <a:pt x="21961" y="766706"/>
                  </a:lnTo>
                  <a:lnTo>
                    <a:pt x="16184" y="728606"/>
                  </a:lnTo>
                  <a:lnTo>
                    <a:pt x="11273" y="677806"/>
                  </a:lnTo>
                  <a:lnTo>
                    <a:pt x="7236" y="627006"/>
                  </a:lnTo>
                  <a:lnTo>
                    <a:pt x="4082" y="576206"/>
                  </a:lnTo>
                  <a:lnTo>
                    <a:pt x="1819" y="538106"/>
                  </a:lnTo>
                  <a:lnTo>
                    <a:pt x="456" y="487306"/>
                  </a:lnTo>
                  <a:lnTo>
                    <a:pt x="0" y="436506"/>
                  </a:lnTo>
                  <a:lnTo>
                    <a:pt x="456" y="385706"/>
                  </a:lnTo>
                  <a:lnTo>
                    <a:pt x="1819" y="334906"/>
                  </a:lnTo>
                  <a:lnTo>
                    <a:pt x="4082" y="296806"/>
                  </a:lnTo>
                  <a:lnTo>
                    <a:pt x="7236" y="246006"/>
                  </a:lnTo>
                  <a:lnTo>
                    <a:pt x="11273" y="195206"/>
                  </a:lnTo>
                  <a:lnTo>
                    <a:pt x="16184" y="144406"/>
                  </a:lnTo>
                  <a:lnTo>
                    <a:pt x="21961" y="106306"/>
                  </a:lnTo>
                  <a:lnTo>
                    <a:pt x="28597" y="55506"/>
                  </a:lnTo>
                  <a:lnTo>
                    <a:pt x="36083" y="4706"/>
                  </a:lnTo>
                  <a:lnTo>
                    <a:pt x="37112" y="0"/>
                  </a:lnTo>
                  <a:lnTo>
                    <a:pt x="5003700" y="0"/>
                  </a:lnTo>
                  <a:lnTo>
                    <a:pt x="5004728" y="4706"/>
                  </a:lnTo>
                  <a:lnTo>
                    <a:pt x="5012215" y="55506"/>
                  </a:lnTo>
                  <a:lnTo>
                    <a:pt x="5018851" y="106306"/>
                  </a:lnTo>
                  <a:lnTo>
                    <a:pt x="5024628" y="144406"/>
                  </a:lnTo>
                  <a:lnTo>
                    <a:pt x="5029539" y="195206"/>
                  </a:lnTo>
                  <a:lnTo>
                    <a:pt x="5033576" y="246006"/>
                  </a:lnTo>
                  <a:lnTo>
                    <a:pt x="5036730" y="296806"/>
                  </a:lnTo>
                  <a:lnTo>
                    <a:pt x="5038992" y="334906"/>
                  </a:lnTo>
                  <a:lnTo>
                    <a:pt x="5040356" y="385706"/>
                  </a:lnTo>
                  <a:lnTo>
                    <a:pt x="5040812" y="436506"/>
                  </a:lnTo>
                  <a:lnTo>
                    <a:pt x="5040356" y="487306"/>
                  </a:lnTo>
                  <a:lnTo>
                    <a:pt x="5038992" y="538106"/>
                  </a:lnTo>
                  <a:lnTo>
                    <a:pt x="5036730" y="576206"/>
                  </a:lnTo>
                  <a:lnTo>
                    <a:pt x="5033576" y="627006"/>
                  </a:lnTo>
                  <a:lnTo>
                    <a:pt x="5029539" y="677806"/>
                  </a:lnTo>
                  <a:lnTo>
                    <a:pt x="5024628" y="728606"/>
                  </a:lnTo>
                  <a:lnTo>
                    <a:pt x="5018851" y="766706"/>
                  </a:lnTo>
                  <a:lnTo>
                    <a:pt x="5012215" y="817506"/>
                  </a:lnTo>
                  <a:lnTo>
                    <a:pt x="5004728" y="868306"/>
                  </a:lnTo>
                  <a:lnTo>
                    <a:pt x="4996400" y="906406"/>
                  </a:lnTo>
                  <a:lnTo>
                    <a:pt x="4987238" y="957206"/>
                  </a:lnTo>
                  <a:lnTo>
                    <a:pt x="4977251" y="1008006"/>
                  </a:lnTo>
                  <a:lnTo>
                    <a:pt x="4966445" y="1046106"/>
                  </a:lnTo>
                  <a:lnTo>
                    <a:pt x="4954831" y="1096906"/>
                  </a:lnTo>
                  <a:lnTo>
                    <a:pt x="4942415" y="1135006"/>
                  </a:lnTo>
                  <a:lnTo>
                    <a:pt x="4929206" y="1185806"/>
                  </a:lnTo>
                  <a:lnTo>
                    <a:pt x="4915212" y="1223906"/>
                  </a:lnTo>
                  <a:lnTo>
                    <a:pt x="4900441" y="1274706"/>
                  </a:lnTo>
                  <a:lnTo>
                    <a:pt x="4884902" y="1312806"/>
                  </a:lnTo>
                  <a:lnTo>
                    <a:pt x="4868603" y="1350906"/>
                  </a:lnTo>
                  <a:lnTo>
                    <a:pt x="4851551" y="1401706"/>
                  </a:lnTo>
                  <a:lnTo>
                    <a:pt x="4833755" y="1439806"/>
                  </a:lnTo>
                  <a:lnTo>
                    <a:pt x="4815223" y="1477906"/>
                  </a:lnTo>
                  <a:lnTo>
                    <a:pt x="4795963" y="1516006"/>
                  </a:lnTo>
                  <a:lnTo>
                    <a:pt x="4775984" y="1566806"/>
                  </a:lnTo>
                  <a:lnTo>
                    <a:pt x="4755293" y="1604906"/>
                  </a:lnTo>
                  <a:lnTo>
                    <a:pt x="4733899" y="1643006"/>
                  </a:lnTo>
                  <a:lnTo>
                    <a:pt x="4711810" y="1681106"/>
                  </a:lnTo>
                  <a:lnTo>
                    <a:pt x="4689033" y="1719206"/>
                  </a:lnTo>
                  <a:lnTo>
                    <a:pt x="4665578" y="1757306"/>
                  </a:lnTo>
                  <a:lnTo>
                    <a:pt x="4641452" y="1795406"/>
                  </a:lnTo>
                  <a:lnTo>
                    <a:pt x="4616664" y="1833506"/>
                  </a:lnTo>
                  <a:lnTo>
                    <a:pt x="4591221" y="1871606"/>
                  </a:lnTo>
                  <a:lnTo>
                    <a:pt x="4565132" y="1909706"/>
                  </a:lnTo>
                  <a:lnTo>
                    <a:pt x="4538405" y="1947806"/>
                  </a:lnTo>
                  <a:lnTo>
                    <a:pt x="4511048" y="1985906"/>
                  </a:lnTo>
                  <a:lnTo>
                    <a:pt x="4483070" y="2024006"/>
                  </a:lnTo>
                  <a:lnTo>
                    <a:pt x="4454477" y="2049406"/>
                  </a:lnTo>
                  <a:lnTo>
                    <a:pt x="4425280" y="2087506"/>
                  </a:lnTo>
                  <a:lnTo>
                    <a:pt x="4395485" y="2125606"/>
                  </a:lnTo>
                  <a:lnTo>
                    <a:pt x="4365101" y="2151006"/>
                  </a:lnTo>
                  <a:lnTo>
                    <a:pt x="4334136" y="2189106"/>
                  </a:lnTo>
                  <a:lnTo>
                    <a:pt x="4302598" y="2214506"/>
                  </a:lnTo>
                  <a:lnTo>
                    <a:pt x="4270496" y="2252606"/>
                  </a:lnTo>
                  <a:lnTo>
                    <a:pt x="4237837" y="2278006"/>
                  </a:lnTo>
                  <a:lnTo>
                    <a:pt x="4204630" y="2316106"/>
                  </a:lnTo>
                  <a:lnTo>
                    <a:pt x="4170883" y="2341506"/>
                  </a:lnTo>
                  <a:lnTo>
                    <a:pt x="4136603" y="2366906"/>
                  </a:lnTo>
                  <a:lnTo>
                    <a:pt x="4101800" y="2405006"/>
                  </a:lnTo>
                  <a:lnTo>
                    <a:pt x="4066482" y="2430406"/>
                  </a:lnTo>
                  <a:lnTo>
                    <a:pt x="3994330" y="2481206"/>
                  </a:lnTo>
                  <a:lnTo>
                    <a:pt x="3920213" y="2532006"/>
                  </a:lnTo>
                  <a:lnTo>
                    <a:pt x="3844197" y="2582806"/>
                  </a:lnTo>
                  <a:lnTo>
                    <a:pt x="3766346" y="2633606"/>
                  </a:lnTo>
                  <a:lnTo>
                    <a:pt x="3726753" y="2646306"/>
                  </a:lnTo>
                  <a:lnTo>
                    <a:pt x="3646274" y="2697106"/>
                  </a:lnTo>
                  <a:lnTo>
                    <a:pt x="3605403" y="2709806"/>
                  </a:lnTo>
                  <a:lnTo>
                    <a:pt x="3564123" y="2735206"/>
                  </a:lnTo>
                  <a:lnTo>
                    <a:pt x="3522442" y="2747906"/>
                  </a:lnTo>
                  <a:lnTo>
                    <a:pt x="3480367" y="2773306"/>
                  </a:lnTo>
                  <a:lnTo>
                    <a:pt x="3351864" y="2811406"/>
                  </a:lnTo>
                  <a:lnTo>
                    <a:pt x="3308297" y="2836806"/>
                  </a:lnTo>
                  <a:lnTo>
                    <a:pt x="3130588" y="2887606"/>
                  </a:lnTo>
                  <a:close/>
                </a:path>
                <a:path w="5041265" h="2951480">
                  <a:moveTo>
                    <a:pt x="2947761" y="2925706"/>
                  </a:moveTo>
                  <a:lnTo>
                    <a:pt x="2093030" y="2925706"/>
                  </a:lnTo>
                  <a:lnTo>
                    <a:pt x="1955452" y="2887606"/>
                  </a:lnTo>
                  <a:lnTo>
                    <a:pt x="3085341" y="2887606"/>
                  </a:lnTo>
                  <a:lnTo>
                    <a:pt x="2947761" y="2925706"/>
                  </a:lnTo>
                  <a:close/>
                </a:path>
                <a:path w="5041265" h="2951480">
                  <a:moveTo>
                    <a:pt x="2854591" y="2938406"/>
                  </a:moveTo>
                  <a:lnTo>
                    <a:pt x="2186198" y="2938406"/>
                  </a:lnTo>
                  <a:lnTo>
                    <a:pt x="2139474" y="2925706"/>
                  </a:lnTo>
                  <a:lnTo>
                    <a:pt x="2901315" y="2925706"/>
                  </a:lnTo>
                  <a:lnTo>
                    <a:pt x="2854591" y="2938406"/>
                  </a:lnTo>
                  <a:close/>
                </a:path>
                <a:path w="5041265" h="2951480">
                  <a:moveTo>
                    <a:pt x="2760337" y="2951106"/>
                  </a:moveTo>
                  <a:lnTo>
                    <a:pt x="2280449" y="2951106"/>
                  </a:lnTo>
                  <a:lnTo>
                    <a:pt x="2233192" y="2938406"/>
                  </a:lnTo>
                  <a:lnTo>
                    <a:pt x="2807595" y="2938406"/>
                  </a:lnTo>
                  <a:lnTo>
                    <a:pt x="2760337" y="2951106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4100" y="0"/>
              <a:ext cx="4563374" cy="2712396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0" y="4145197"/>
            <a:ext cx="9376410" cy="6142355"/>
            <a:chOff x="0" y="4145197"/>
            <a:chExt cx="9376410" cy="6142355"/>
          </a:xfrm>
        </p:grpSpPr>
        <p:sp>
          <p:nvSpPr>
            <p:cNvPr id="16" name="object 16" descr=""/>
            <p:cNvSpPr/>
            <p:nvPr/>
          </p:nvSpPr>
          <p:spPr>
            <a:xfrm>
              <a:off x="0" y="4145197"/>
              <a:ext cx="9376410" cy="6142355"/>
            </a:xfrm>
            <a:custGeom>
              <a:avLst/>
              <a:gdLst/>
              <a:ahLst/>
              <a:cxnLst/>
              <a:rect l="l" t="t" r="r" b="b"/>
              <a:pathLst>
                <a:path w="9376410" h="6142355">
                  <a:moveTo>
                    <a:pt x="4169088" y="12700"/>
                  </a:moveTo>
                  <a:lnTo>
                    <a:pt x="3591485" y="12700"/>
                  </a:lnTo>
                  <a:lnTo>
                    <a:pt x="3639359" y="0"/>
                  </a:lnTo>
                  <a:lnTo>
                    <a:pt x="4121214" y="0"/>
                  </a:lnTo>
                  <a:lnTo>
                    <a:pt x="4169088" y="12700"/>
                  </a:lnTo>
                  <a:close/>
                </a:path>
                <a:path w="9376410" h="6142355">
                  <a:moveTo>
                    <a:pt x="4359489" y="25400"/>
                  </a:moveTo>
                  <a:lnTo>
                    <a:pt x="3401084" y="25400"/>
                  </a:lnTo>
                  <a:lnTo>
                    <a:pt x="3448517" y="12700"/>
                  </a:lnTo>
                  <a:lnTo>
                    <a:pt x="4312056" y="12700"/>
                  </a:lnTo>
                  <a:lnTo>
                    <a:pt x="4359489" y="25400"/>
                  </a:lnTo>
                  <a:close/>
                </a:path>
                <a:path w="9376410" h="6142355">
                  <a:moveTo>
                    <a:pt x="4501092" y="38100"/>
                  </a:moveTo>
                  <a:lnTo>
                    <a:pt x="3259481" y="38100"/>
                  </a:lnTo>
                  <a:lnTo>
                    <a:pt x="3306565" y="25400"/>
                  </a:lnTo>
                  <a:lnTo>
                    <a:pt x="4454008" y="25400"/>
                  </a:lnTo>
                  <a:lnTo>
                    <a:pt x="4501092" y="38100"/>
                  </a:lnTo>
                  <a:close/>
                </a:path>
                <a:path w="9376410" h="6142355">
                  <a:moveTo>
                    <a:pt x="4594899" y="50800"/>
                  </a:moveTo>
                  <a:lnTo>
                    <a:pt x="3165674" y="50800"/>
                  </a:lnTo>
                  <a:lnTo>
                    <a:pt x="3212517" y="38100"/>
                  </a:lnTo>
                  <a:lnTo>
                    <a:pt x="4548056" y="38100"/>
                  </a:lnTo>
                  <a:lnTo>
                    <a:pt x="4594899" y="50800"/>
                  </a:lnTo>
                  <a:close/>
                </a:path>
                <a:path w="9376410" h="6142355">
                  <a:moveTo>
                    <a:pt x="4688213" y="63500"/>
                  </a:moveTo>
                  <a:lnTo>
                    <a:pt x="3072360" y="63500"/>
                  </a:lnTo>
                  <a:lnTo>
                    <a:pt x="3118955" y="50800"/>
                  </a:lnTo>
                  <a:lnTo>
                    <a:pt x="4641618" y="50800"/>
                  </a:lnTo>
                  <a:lnTo>
                    <a:pt x="4688213" y="63500"/>
                  </a:lnTo>
                  <a:close/>
                </a:path>
                <a:path w="9376410" h="6142355">
                  <a:moveTo>
                    <a:pt x="4781021" y="76200"/>
                  </a:moveTo>
                  <a:lnTo>
                    <a:pt x="2979552" y="76200"/>
                  </a:lnTo>
                  <a:lnTo>
                    <a:pt x="3025892" y="63500"/>
                  </a:lnTo>
                  <a:lnTo>
                    <a:pt x="4734681" y="63500"/>
                  </a:lnTo>
                  <a:lnTo>
                    <a:pt x="4781021" y="76200"/>
                  </a:lnTo>
                  <a:close/>
                </a:path>
                <a:path w="9376410" h="6142355">
                  <a:moveTo>
                    <a:pt x="4919255" y="101600"/>
                  </a:moveTo>
                  <a:lnTo>
                    <a:pt x="2841318" y="101600"/>
                  </a:lnTo>
                  <a:lnTo>
                    <a:pt x="2933342" y="76200"/>
                  </a:lnTo>
                  <a:lnTo>
                    <a:pt x="4827231" y="76200"/>
                  </a:lnTo>
                  <a:lnTo>
                    <a:pt x="4919255" y="101600"/>
                  </a:lnTo>
                  <a:close/>
                </a:path>
                <a:path w="9376410" h="6142355">
                  <a:moveTo>
                    <a:pt x="5146921" y="152400"/>
                  </a:moveTo>
                  <a:lnTo>
                    <a:pt x="2613652" y="152400"/>
                  </a:lnTo>
                  <a:lnTo>
                    <a:pt x="2795508" y="101600"/>
                  </a:lnTo>
                  <a:lnTo>
                    <a:pt x="4965065" y="101600"/>
                  </a:lnTo>
                  <a:lnTo>
                    <a:pt x="5146921" y="152400"/>
                  </a:lnTo>
                  <a:close/>
                </a:path>
                <a:path w="9376410" h="6142355">
                  <a:moveTo>
                    <a:pt x="9338647" y="6141801"/>
                  </a:moveTo>
                  <a:lnTo>
                    <a:pt x="0" y="6141801"/>
                  </a:lnTo>
                  <a:lnTo>
                    <a:pt x="0" y="1605775"/>
                  </a:lnTo>
                  <a:lnTo>
                    <a:pt x="25910" y="1574800"/>
                  </a:lnTo>
                  <a:lnTo>
                    <a:pt x="58036" y="1549400"/>
                  </a:lnTo>
                  <a:lnTo>
                    <a:pt x="90417" y="1511300"/>
                  </a:lnTo>
                  <a:lnTo>
                    <a:pt x="155934" y="1460500"/>
                  </a:lnTo>
                  <a:lnTo>
                    <a:pt x="189067" y="1422400"/>
                  </a:lnTo>
                  <a:lnTo>
                    <a:pt x="222447" y="1397000"/>
                  </a:lnTo>
                  <a:lnTo>
                    <a:pt x="256073" y="1358900"/>
                  </a:lnTo>
                  <a:lnTo>
                    <a:pt x="358409" y="1282700"/>
                  </a:lnTo>
                  <a:lnTo>
                    <a:pt x="393001" y="1244600"/>
                  </a:lnTo>
                  <a:lnTo>
                    <a:pt x="498194" y="1168400"/>
                  </a:lnTo>
                  <a:lnTo>
                    <a:pt x="533724" y="1130300"/>
                  </a:lnTo>
                  <a:lnTo>
                    <a:pt x="678134" y="1028700"/>
                  </a:lnTo>
                  <a:lnTo>
                    <a:pt x="863663" y="901700"/>
                  </a:lnTo>
                  <a:lnTo>
                    <a:pt x="1054569" y="774700"/>
                  </a:lnTo>
                  <a:lnTo>
                    <a:pt x="1093377" y="762000"/>
                  </a:lnTo>
                  <a:lnTo>
                    <a:pt x="1211022" y="685800"/>
                  </a:lnTo>
                  <a:lnTo>
                    <a:pt x="1250639" y="673100"/>
                  </a:lnTo>
                  <a:lnTo>
                    <a:pt x="1330465" y="622300"/>
                  </a:lnTo>
                  <a:lnTo>
                    <a:pt x="1370671" y="609600"/>
                  </a:lnTo>
                  <a:lnTo>
                    <a:pt x="1451660" y="558800"/>
                  </a:lnTo>
                  <a:lnTo>
                    <a:pt x="1492440" y="546100"/>
                  </a:lnTo>
                  <a:lnTo>
                    <a:pt x="1533407" y="520700"/>
                  </a:lnTo>
                  <a:lnTo>
                    <a:pt x="1574561" y="508000"/>
                  </a:lnTo>
                  <a:lnTo>
                    <a:pt x="1615899" y="482600"/>
                  </a:lnTo>
                  <a:lnTo>
                    <a:pt x="1657419" y="469900"/>
                  </a:lnTo>
                  <a:lnTo>
                    <a:pt x="1699121" y="444500"/>
                  </a:lnTo>
                  <a:lnTo>
                    <a:pt x="1783060" y="419100"/>
                  </a:lnTo>
                  <a:lnTo>
                    <a:pt x="1825295" y="393700"/>
                  </a:lnTo>
                  <a:lnTo>
                    <a:pt x="1910284" y="368300"/>
                  </a:lnTo>
                  <a:lnTo>
                    <a:pt x="1953036" y="342900"/>
                  </a:lnTo>
                  <a:lnTo>
                    <a:pt x="2125718" y="292100"/>
                  </a:lnTo>
                  <a:lnTo>
                    <a:pt x="2169298" y="266700"/>
                  </a:lnTo>
                  <a:lnTo>
                    <a:pt x="2568542" y="152400"/>
                  </a:lnTo>
                  <a:lnTo>
                    <a:pt x="5192030" y="152400"/>
                  </a:lnTo>
                  <a:lnTo>
                    <a:pt x="5591274" y="266700"/>
                  </a:lnTo>
                  <a:lnTo>
                    <a:pt x="5634855" y="292100"/>
                  </a:lnTo>
                  <a:lnTo>
                    <a:pt x="5807536" y="342900"/>
                  </a:lnTo>
                  <a:lnTo>
                    <a:pt x="5850288" y="368300"/>
                  </a:lnTo>
                  <a:lnTo>
                    <a:pt x="5935278" y="393700"/>
                  </a:lnTo>
                  <a:lnTo>
                    <a:pt x="5977512" y="419100"/>
                  </a:lnTo>
                  <a:lnTo>
                    <a:pt x="6061451" y="444500"/>
                  </a:lnTo>
                  <a:lnTo>
                    <a:pt x="6103153" y="469900"/>
                  </a:lnTo>
                  <a:lnTo>
                    <a:pt x="6144673" y="482600"/>
                  </a:lnTo>
                  <a:lnTo>
                    <a:pt x="6186011" y="508000"/>
                  </a:lnTo>
                  <a:lnTo>
                    <a:pt x="6227165" y="520700"/>
                  </a:lnTo>
                  <a:lnTo>
                    <a:pt x="6268132" y="546100"/>
                  </a:lnTo>
                  <a:lnTo>
                    <a:pt x="6308911" y="558800"/>
                  </a:lnTo>
                  <a:lnTo>
                    <a:pt x="6389900" y="609600"/>
                  </a:lnTo>
                  <a:lnTo>
                    <a:pt x="6430106" y="622300"/>
                  </a:lnTo>
                  <a:lnTo>
                    <a:pt x="6509932" y="673100"/>
                  </a:lnTo>
                  <a:lnTo>
                    <a:pt x="6549549" y="685800"/>
                  </a:lnTo>
                  <a:lnTo>
                    <a:pt x="6667194" y="762000"/>
                  </a:lnTo>
                  <a:lnTo>
                    <a:pt x="6706001" y="774700"/>
                  </a:lnTo>
                  <a:lnTo>
                    <a:pt x="6896907" y="901700"/>
                  </a:lnTo>
                  <a:lnTo>
                    <a:pt x="7082436" y="1028700"/>
                  </a:lnTo>
                  <a:lnTo>
                    <a:pt x="7226845" y="1130300"/>
                  </a:lnTo>
                  <a:lnTo>
                    <a:pt x="7262376" y="1168400"/>
                  </a:lnTo>
                  <a:lnTo>
                    <a:pt x="7367568" y="1244600"/>
                  </a:lnTo>
                  <a:lnTo>
                    <a:pt x="7402160" y="1282700"/>
                  </a:lnTo>
                  <a:lnTo>
                    <a:pt x="7504495" y="1358900"/>
                  </a:lnTo>
                  <a:lnTo>
                    <a:pt x="7538121" y="1397000"/>
                  </a:lnTo>
                  <a:lnTo>
                    <a:pt x="7571502" y="1422400"/>
                  </a:lnTo>
                  <a:lnTo>
                    <a:pt x="7604635" y="1460500"/>
                  </a:lnTo>
                  <a:lnTo>
                    <a:pt x="7670151" y="1511300"/>
                  </a:lnTo>
                  <a:lnTo>
                    <a:pt x="7702532" y="1549400"/>
                  </a:lnTo>
                  <a:lnTo>
                    <a:pt x="7734658" y="1574800"/>
                  </a:lnTo>
                  <a:lnTo>
                    <a:pt x="7766528" y="1612900"/>
                  </a:lnTo>
                  <a:lnTo>
                    <a:pt x="7798141" y="1638300"/>
                  </a:lnTo>
                  <a:lnTo>
                    <a:pt x="7829494" y="1676400"/>
                  </a:lnTo>
                  <a:lnTo>
                    <a:pt x="7860586" y="1701800"/>
                  </a:lnTo>
                  <a:lnTo>
                    <a:pt x="7891416" y="1739900"/>
                  </a:lnTo>
                  <a:lnTo>
                    <a:pt x="7921981" y="1765300"/>
                  </a:lnTo>
                  <a:lnTo>
                    <a:pt x="7952280" y="1803400"/>
                  </a:lnTo>
                  <a:lnTo>
                    <a:pt x="7982311" y="1841500"/>
                  </a:lnTo>
                  <a:lnTo>
                    <a:pt x="8012072" y="1866900"/>
                  </a:lnTo>
                  <a:lnTo>
                    <a:pt x="8041562" y="1905000"/>
                  </a:lnTo>
                  <a:lnTo>
                    <a:pt x="8070780" y="1943100"/>
                  </a:lnTo>
                  <a:lnTo>
                    <a:pt x="8099722" y="1968500"/>
                  </a:lnTo>
                  <a:lnTo>
                    <a:pt x="8128388" y="2006600"/>
                  </a:lnTo>
                  <a:lnTo>
                    <a:pt x="8156776" y="2044700"/>
                  </a:lnTo>
                  <a:lnTo>
                    <a:pt x="8184885" y="2082800"/>
                  </a:lnTo>
                  <a:lnTo>
                    <a:pt x="8212711" y="2108200"/>
                  </a:lnTo>
                  <a:lnTo>
                    <a:pt x="8240255" y="2146300"/>
                  </a:lnTo>
                  <a:lnTo>
                    <a:pt x="8267514" y="2184400"/>
                  </a:lnTo>
                  <a:lnTo>
                    <a:pt x="8294486" y="2222500"/>
                  </a:lnTo>
                  <a:lnTo>
                    <a:pt x="8321170" y="2260600"/>
                  </a:lnTo>
                  <a:lnTo>
                    <a:pt x="8347564" y="2298700"/>
                  </a:lnTo>
                  <a:lnTo>
                    <a:pt x="8373666" y="2324100"/>
                  </a:lnTo>
                  <a:lnTo>
                    <a:pt x="8399475" y="2362200"/>
                  </a:lnTo>
                  <a:lnTo>
                    <a:pt x="8424989" y="2400300"/>
                  </a:lnTo>
                  <a:lnTo>
                    <a:pt x="8450205" y="2438400"/>
                  </a:lnTo>
                  <a:lnTo>
                    <a:pt x="8475124" y="2476500"/>
                  </a:lnTo>
                  <a:lnTo>
                    <a:pt x="8499742" y="2514600"/>
                  </a:lnTo>
                  <a:lnTo>
                    <a:pt x="8524058" y="2552700"/>
                  </a:lnTo>
                  <a:lnTo>
                    <a:pt x="8548071" y="2590800"/>
                  </a:lnTo>
                  <a:lnTo>
                    <a:pt x="8571778" y="2628900"/>
                  </a:lnTo>
                  <a:lnTo>
                    <a:pt x="8595178" y="2667000"/>
                  </a:lnTo>
                  <a:lnTo>
                    <a:pt x="8618270" y="2705100"/>
                  </a:lnTo>
                  <a:lnTo>
                    <a:pt x="8641051" y="2743200"/>
                  </a:lnTo>
                  <a:lnTo>
                    <a:pt x="8663520" y="2781300"/>
                  </a:lnTo>
                  <a:lnTo>
                    <a:pt x="8685675" y="2832100"/>
                  </a:lnTo>
                  <a:lnTo>
                    <a:pt x="8707515" y="2870200"/>
                  </a:lnTo>
                  <a:lnTo>
                    <a:pt x="8729037" y="2908300"/>
                  </a:lnTo>
                  <a:lnTo>
                    <a:pt x="8750240" y="2946400"/>
                  </a:lnTo>
                  <a:lnTo>
                    <a:pt x="8771123" y="2984500"/>
                  </a:lnTo>
                  <a:lnTo>
                    <a:pt x="8791684" y="3022600"/>
                  </a:lnTo>
                  <a:lnTo>
                    <a:pt x="8811920" y="3073400"/>
                  </a:lnTo>
                  <a:lnTo>
                    <a:pt x="8831830" y="3111500"/>
                  </a:lnTo>
                  <a:lnTo>
                    <a:pt x="8851414" y="3149600"/>
                  </a:lnTo>
                  <a:lnTo>
                    <a:pt x="8870668" y="3187700"/>
                  </a:lnTo>
                  <a:lnTo>
                    <a:pt x="8889591" y="3225800"/>
                  </a:lnTo>
                  <a:lnTo>
                    <a:pt x="8908181" y="3276600"/>
                  </a:lnTo>
                  <a:lnTo>
                    <a:pt x="8926437" y="3314700"/>
                  </a:lnTo>
                  <a:lnTo>
                    <a:pt x="8944358" y="3352800"/>
                  </a:lnTo>
                  <a:lnTo>
                    <a:pt x="8961940" y="3403600"/>
                  </a:lnTo>
                  <a:lnTo>
                    <a:pt x="8979184" y="3441700"/>
                  </a:lnTo>
                  <a:lnTo>
                    <a:pt x="8996086" y="3479800"/>
                  </a:lnTo>
                  <a:lnTo>
                    <a:pt x="9012645" y="3530600"/>
                  </a:lnTo>
                  <a:lnTo>
                    <a:pt x="9028860" y="3568700"/>
                  </a:lnTo>
                  <a:lnTo>
                    <a:pt x="9044729" y="3606800"/>
                  </a:lnTo>
                  <a:lnTo>
                    <a:pt x="9060249" y="3657600"/>
                  </a:lnTo>
                  <a:lnTo>
                    <a:pt x="9075421" y="3695700"/>
                  </a:lnTo>
                  <a:lnTo>
                    <a:pt x="9090241" y="3746500"/>
                  </a:lnTo>
                  <a:lnTo>
                    <a:pt x="9104707" y="3784600"/>
                  </a:lnTo>
                  <a:lnTo>
                    <a:pt x="9118820" y="3822700"/>
                  </a:lnTo>
                  <a:lnTo>
                    <a:pt x="9132575" y="3873500"/>
                  </a:lnTo>
                  <a:lnTo>
                    <a:pt x="9145973" y="3911600"/>
                  </a:lnTo>
                  <a:lnTo>
                    <a:pt x="9159011" y="3962400"/>
                  </a:lnTo>
                  <a:lnTo>
                    <a:pt x="9171687" y="4000500"/>
                  </a:lnTo>
                  <a:lnTo>
                    <a:pt x="9184000" y="4051300"/>
                  </a:lnTo>
                  <a:lnTo>
                    <a:pt x="9195948" y="4089400"/>
                  </a:lnTo>
                  <a:lnTo>
                    <a:pt x="9207530" y="4140200"/>
                  </a:lnTo>
                  <a:lnTo>
                    <a:pt x="9218743" y="4178300"/>
                  </a:lnTo>
                  <a:lnTo>
                    <a:pt x="9229586" y="4229100"/>
                  </a:lnTo>
                  <a:lnTo>
                    <a:pt x="9240058" y="4279900"/>
                  </a:lnTo>
                  <a:lnTo>
                    <a:pt x="9250156" y="4318000"/>
                  </a:lnTo>
                  <a:lnTo>
                    <a:pt x="9259879" y="4368800"/>
                  </a:lnTo>
                  <a:lnTo>
                    <a:pt x="9269225" y="4406900"/>
                  </a:lnTo>
                  <a:lnTo>
                    <a:pt x="9278192" y="4457700"/>
                  </a:lnTo>
                  <a:lnTo>
                    <a:pt x="9286779" y="4508500"/>
                  </a:lnTo>
                  <a:lnTo>
                    <a:pt x="9294985" y="4546600"/>
                  </a:lnTo>
                  <a:lnTo>
                    <a:pt x="9302806" y="4597400"/>
                  </a:lnTo>
                  <a:lnTo>
                    <a:pt x="9310242" y="4635500"/>
                  </a:lnTo>
                  <a:lnTo>
                    <a:pt x="9317292" y="4686300"/>
                  </a:lnTo>
                  <a:lnTo>
                    <a:pt x="9323952" y="4737100"/>
                  </a:lnTo>
                  <a:lnTo>
                    <a:pt x="9330222" y="4775200"/>
                  </a:lnTo>
                  <a:lnTo>
                    <a:pt x="9336100" y="4826000"/>
                  </a:lnTo>
                  <a:lnTo>
                    <a:pt x="9341584" y="4876800"/>
                  </a:lnTo>
                  <a:lnTo>
                    <a:pt x="9346672" y="4927600"/>
                  </a:lnTo>
                  <a:lnTo>
                    <a:pt x="9351363" y="4965700"/>
                  </a:lnTo>
                  <a:lnTo>
                    <a:pt x="9355655" y="5016500"/>
                  </a:lnTo>
                  <a:lnTo>
                    <a:pt x="9359546" y="5067300"/>
                  </a:lnTo>
                  <a:lnTo>
                    <a:pt x="9363035" y="5105400"/>
                  </a:lnTo>
                  <a:lnTo>
                    <a:pt x="9366120" y="5156200"/>
                  </a:lnTo>
                  <a:lnTo>
                    <a:pt x="9368799" y="5207000"/>
                  </a:lnTo>
                  <a:lnTo>
                    <a:pt x="9371071" y="5257800"/>
                  </a:lnTo>
                  <a:lnTo>
                    <a:pt x="9372933" y="5308600"/>
                  </a:lnTo>
                  <a:lnTo>
                    <a:pt x="9374385" y="5346700"/>
                  </a:lnTo>
                  <a:lnTo>
                    <a:pt x="9375424" y="5397500"/>
                  </a:lnTo>
                  <a:lnTo>
                    <a:pt x="9376048" y="5448300"/>
                  </a:lnTo>
                  <a:lnTo>
                    <a:pt x="9376275" y="5499100"/>
                  </a:lnTo>
                  <a:lnTo>
                    <a:pt x="9376048" y="5549900"/>
                  </a:lnTo>
                  <a:lnTo>
                    <a:pt x="9375424" y="5588000"/>
                  </a:lnTo>
                  <a:lnTo>
                    <a:pt x="9374385" y="5638800"/>
                  </a:lnTo>
                  <a:lnTo>
                    <a:pt x="9372933" y="5689600"/>
                  </a:lnTo>
                  <a:lnTo>
                    <a:pt x="9371071" y="5740400"/>
                  </a:lnTo>
                  <a:lnTo>
                    <a:pt x="9368799" y="5778500"/>
                  </a:lnTo>
                  <a:lnTo>
                    <a:pt x="9366120" y="5829300"/>
                  </a:lnTo>
                  <a:lnTo>
                    <a:pt x="9363035" y="5880100"/>
                  </a:lnTo>
                  <a:lnTo>
                    <a:pt x="9359546" y="5930900"/>
                  </a:lnTo>
                  <a:lnTo>
                    <a:pt x="9355655" y="5969000"/>
                  </a:lnTo>
                  <a:lnTo>
                    <a:pt x="9351363" y="6019800"/>
                  </a:lnTo>
                  <a:lnTo>
                    <a:pt x="9346672" y="6070600"/>
                  </a:lnTo>
                  <a:lnTo>
                    <a:pt x="9341584" y="6121400"/>
                  </a:lnTo>
                  <a:lnTo>
                    <a:pt x="9338647" y="6141801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614163"/>
              <a:ext cx="9245172" cy="5672836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7691353" y="4303805"/>
              <a:ext cx="1448435" cy="295275"/>
            </a:xfrm>
            <a:custGeom>
              <a:avLst/>
              <a:gdLst/>
              <a:ahLst/>
              <a:cxnLst/>
              <a:rect l="l" t="t" r="r" b="b"/>
              <a:pathLst>
                <a:path w="1448434" h="295275">
                  <a:moveTo>
                    <a:pt x="160899" y="120086"/>
                  </a:moveTo>
                  <a:lnTo>
                    <a:pt x="127288" y="116958"/>
                  </a:lnTo>
                  <a:lnTo>
                    <a:pt x="100750" y="108960"/>
                  </a:lnTo>
                  <a:lnTo>
                    <a:pt x="79588" y="98169"/>
                  </a:lnTo>
                  <a:lnTo>
                    <a:pt x="48821" y="77839"/>
                  </a:lnTo>
                  <a:lnTo>
                    <a:pt x="35411" y="70874"/>
                  </a:lnTo>
                  <a:lnTo>
                    <a:pt x="19822" y="66304"/>
                  </a:lnTo>
                  <a:lnTo>
                    <a:pt x="0" y="64662"/>
                  </a:lnTo>
                  <a:lnTo>
                    <a:pt x="0" y="0"/>
                  </a:lnTo>
                  <a:lnTo>
                    <a:pt x="33610" y="3127"/>
                  </a:lnTo>
                  <a:lnTo>
                    <a:pt x="60147" y="11125"/>
                  </a:lnTo>
                  <a:lnTo>
                    <a:pt x="81308" y="21915"/>
                  </a:lnTo>
                  <a:lnTo>
                    <a:pt x="112077" y="42246"/>
                  </a:lnTo>
                  <a:lnTo>
                    <a:pt x="125488" y="49212"/>
                  </a:lnTo>
                  <a:lnTo>
                    <a:pt x="141077" y="53782"/>
                  </a:lnTo>
                  <a:lnTo>
                    <a:pt x="160899" y="55424"/>
                  </a:lnTo>
                  <a:lnTo>
                    <a:pt x="1448118" y="55424"/>
                  </a:lnTo>
                  <a:lnTo>
                    <a:pt x="1448118" y="64662"/>
                  </a:lnTo>
                  <a:lnTo>
                    <a:pt x="321775" y="64662"/>
                  </a:lnTo>
                  <a:lnTo>
                    <a:pt x="301956" y="66304"/>
                  </a:lnTo>
                  <a:lnTo>
                    <a:pt x="286371" y="70874"/>
                  </a:lnTo>
                  <a:lnTo>
                    <a:pt x="272964" y="77839"/>
                  </a:lnTo>
                  <a:lnTo>
                    <a:pt x="242200" y="98169"/>
                  </a:lnTo>
                  <a:lnTo>
                    <a:pt x="221041" y="108960"/>
                  </a:lnTo>
                  <a:lnTo>
                    <a:pt x="194506" y="116958"/>
                  </a:lnTo>
                  <a:lnTo>
                    <a:pt x="160899" y="120086"/>
                  </a:lnTo>
                  <a:close/>
                </a:path>
                <a:path w="1448434" h="295275">
                  <a:moveTo>
                    <a:pt x="482652" y="55424"/>
                  </a:moveTo>
                  <a:lnTo>
                    <a:pt x="160899" y="55424"/>
                  </a:lnTo>
                  <a:lnTo>
                    <a:pt x="180718" y="53782"/>
                  </a:lnTo>
                  <a:lnTo>
                    <a:pt x="196304" y="49212"/>
                  </a:lnTo>
                  <a:lnTo>
                    <a:pt x="209711" y="42246"/>
                  </a:lnTo>
                  <a:lnTo>
                    <a:pt x="240477" y="21915"/>
                  </a:lnTo>
                  <a:lnTo>
                    <a:pt x="261637" y="11125"/>
                  </a:lnTo>
                  <a:lnTo>
                    <a:pt x="288171" y="3127"/>
                  </a:lnTo>
                  <a:lnTo>
                    <a:pt x="321775" y="0"/>
                  </a:lnTo>
                  <a:lnTo>
                    <a:pt x="355379" y="3127"/>
                  </a:lnTo>
                  <a:lnTo>
                    <a:pt x="381914" y="11125"/>
                  </a:lnTo>
                  <a:lnTo>
                    <a:pt x="403074" y="21915"/>
                  </a:lnTo>
                  <a:lnTo>
                    <a:pt x="433840" y="42246"/>
                  </a:lnTo>
                  <a:lnTo>
                    <a:pt x="447248" y="49212"/>
                  </a:lnTo>
                  <a:lnTo>
                    <a:pt x="462834" y="53782"/>
                  </a:lnTo>
                  <a:lnTo>
                    <a:pt x="482652" y="55424"/>
                  </a:lnTo>
                  <a:close/>
                </a:path>
                <a:path w="1448434" h="295275">
                  <a:moveTo>
                    <a:pt x="804457" y="55424"/>
                  </a:moveTo>
                  <a:lnTo>
                    <a:pt x="482652" y="55424"/>
                  </a:lnTo>
                  <a:lnTo>
                    <a:pt x="502476" y="53782"/>
                  </a:lnTo>
                  <a:lnTo>
                    <a:pt x="518066" y="49212"/>
                  </a:lnTo>
                  <a:lnTo>
                    <a:pt x="531476" y="42246"/>
                  </a:lnTo>
                  <a:lnTo>
                    <a:pt x="562246" y="21915"/>
                  </a:lnTo>
                  <a:lnTo>
                    <a:pt x="583407" y="11125"/>
                  </a:lnTo>
                  <a:lnTo>
                    <a:pt x="609944" y="3127"/>
                  </a:lnTo>
                  <a:lnTo>
                    <a:pt x="643554" y="0"/>
                  </a:lnTo>
                  <a:lnTo>
                    <a:pt x="677165" y="3127"/>
                  </a:lnTo>
                  <a:lnTo>
                    <a:pt x="703702" y="11125"/>
                  </a:lnTo>
                  <a:lnTo>
                    <a:pt x="724864" y="21915"/>
                  </a:lnTo>
                  <a:lnTo>
                    <a:pt x="755632" y="42246"/>
                  </a:lnTo>
                  <a:lnTo>
                    <a:pt x="769042" y="49212"/>
                  </a:lnTo>
                  <a:lnTo>
                    <a:pt x="784632" y="53782"/>
                  </a:lnTo>
                  <a:lnTo>
                    <a:pt x="804457" y="55424"/>
                  </a:lnTo>
                  <a:close/>
                </a:path>
                <a:path w="1448434" h="295275">
                  <a:moveTo>
                    <a:pt x="1126267" y="55424"/>
                  </a:moveTo>
                  <a:lnTo>
                    <a:pt x="804457" y="55424"/>
                  </a:lnTo>
                  <a:lnTo>
                    <a:pt x="824279" y="53782"/>
                  </a:lnTo>
                  <a:lnTo>
                    <a:pt x="839869" y="49212"/>
                  </a:lnTo>
                  <a:lnTo>
                    <a:pt x="853281" y="42246"/>
                  </a:lnTo>
                  <a:lnTo>
                    <a:pt x="884051" y="21915"/>
                  </a:lnTo>
                  <a:lnTo>
                    <a:pt x="905213" y="11125"/>
                  </a:lnTo>
                  <a:lnTo>
                    <a:pt x="931751" y="3127"/>
                  </a:lnTo>
                  <a:lnTo>
                    <a:pt x="965364" y="0"/>
                  </a:lnTo>
                  <a:lnTo>
                    <a:pt x="998971" y="3127"/>
                  </a:lnTo>
                  <a:lnTo>
                    <a:pt x="1025510" y="11125"/>
                  </a:lnTo>
                  <a:lnTo>
                    <a:pt x="1046673" y="21915"/>
                  </a:lnTo>
                  <a:lnTo>
                    <a:pt x="1077443" y="42246"/>
                  </a:lnTo>
                  <a:lnTo>
                    <a:pt x="1090853" y="49212"/>
                  </a:lnTo>
                  <a:lnTo>
                    <a:pt x="1106442" y="53782"/>
                  </a:lnTo>
                  <a:lnTo>
                    <a:pt x="1126267" y="55424"/>
                  </a:lnTo>
                  <a:close/>
                </a:path>
                <a:path w="1448434" h="295275">
                  <a:moveTo>
                    <a:pt x="1448118" y="55424"/>
                  </a:moveTo>
                  <a:lnTo>
                    <a:pt x="1126267" y="55424"/>
                  </a:lnTo>
                  <a:lnTo>
                    <a:pt x="1146095" y="53782"/>
                  </a:lnTo>
                  <a:lnTo>
                    <a:pt x="1161689" y="49212"/>
                  </a:lnTo>
                  <a:lnTo>
                    <a:pt x="1175104" y="42246"/>
                  </a:lnTo>
                  <a:lnTo>
                    <a:pt x="1205876" y="21915"/>
                  </a:lnTo>
                  <a:lnTo>
                    <a:pt x="1227040" y="11125"/>
                  </a:lnTo>
                  <a:lnTo>
                    <a:pt x="1253580" y="3127"/>
                  </a:lnTo>
                  <a:lnTo>
                    <a:pt x="1287192" y="0"/>
                  </a:lnTo>
                  <a:lnTo>
                    <a:pt x="1320806" y="3127"/>
                  </a:lnTo>
                  <a:lnTo>
                    <a:pt x="1347347" y="11125"/>
                  </a:lnTo>
                  <a:lnTo>
                    <a:pt x="1368511" y="21915"/>
                  </a:lnTo>
                  <a:lnTo>
                    <a:pt x="1399285" y="42246"/>
                  </a:lnTo>
                  <a:lnTo>
                    <a:pt x="1412697" y="49212"/>
                  </a:lnTo>
                  <a:lnTo>
                    <a:pt x="1428290" y="53782"/>
                  </a:lnTo>
                  <a:lnTo>
                    <a:pt x="1448118" y="55424"/>
                  </a:lnTo>
                  <a:close/>
                </a:path>
                <a:path w="1448434" h="295275">
                  <a:moveTo>
                    <a:pt x="482652" y="120086"/>
                  </a:moveTo>
                  <a:lnTo>
                    <a:pt x="449045" y="116958"/>
                  </a:lnTo>
                  <a:lnTo>
                    <a:pt x="422510" y="108960"/>
                  </a:lnTo>
                  <a:lnTo>
                    <a:pt x="401351" y="98169"/>
                  </a:lnTo>
                  <a:lnTo>
                    <a:pt x="370587" y="77839"/>
                  </a:lnTo>
                  <a:lnTo>
                    <a:pt x="357180" y="70874"/>
                  </a:lnTo>
                  <a:lnTo>
                    <a:pt x="341593" y="66304"/>
                  </a:lnTo>
                  <a:lnTo>
                    <a:pt x="321775" y="64662"/>
                  </a:lnTo>
                  <a:lnTo>
                    <a:pt x="643554" y="64662"/>
                  </a:lnTo>
                  <a:lnTo>
                    <a:pt x="623732" y="66304"/>
                  </a:lnTo>
                  <a:lnTo>
                    <a:pt x="608143" y="70874"/>
                  </a:lnTo>
                  <a:lnTo>
                    <a:pt x="594734" y="77839"/>
                  </a:lnTo>
                  <a:lnTo>
                    <a:pt x="563966" y="98169"/>
                  </a:lnTo>
                  <a:lnTo>
                    <a:pt x="542804" y="108960"/>
                  </a:lnTo>
                  <a:lnTo>
                    <a:pt x="516264" y="116958"/>
                  </a:lnTo>
                  <a:lnTo>
                    <a:pt x="482652" y="120086"/>
                  </a:lnTo>
                  <a:close/>
                </a:path>
                <a:path w="1448434" h="295275">
                  <a:moveTo>
                    <a:pt x="804457" y="120086"/>
                  </a:moveTo>
                  <a:lnTo>
                    <a:pt x="770844" y="116958"/>
                  </a:lnTo>
                  <a:lnTo>
                    <a:pt x="744305" y="108960"/>
                  </a:lnTo>
                  <a:lnTo>
                    <a:pt x="723144" y="98169"/>
                  </a:lnTo>
                  <a:lnTo>
                    <a:pt x="692377" y="77839"/>
                  </a:lnTo>
                  <a:lnTo>
                    <a:pt x="678966" y="70874"/>
                  </a:lnTo>
                  <a:lnTo>
                    <a:pt x="663377" y="66304"/>
                  </a:lnTo>
                  <a:lnTo>
                    <a:pt x="643554" y="64662"/>
                  </a:lnTo>
                  <a:lnTo>
                    <a:pt x="965364" y="64662"/>
                  </a:lnTo>
                  <a:lnTo>
                    <a:pt x="945539" y="66304"/>
                  </a:lnTo>
                  <a:lnTo>
                    <a:pt x="929949" y="70874"/>
                  </a:lnTo>
                  <a:lnTo>
                    <a:pt x="916539" y="77839"/>
                  </a:lnTo>
                  <a:lnTo>
                    <a:pt x="885771" y="98169"/>
                  </a:lnTo>
                  <a:lnTo>
                    <a:pt x="864609" y="108960"/>
                  </a:lnTo>
                  <a:lnTo>
                    <a:pt x="838069" y="116958"/>
                  </a:lnTo>
                  <a:lnTo>
                    <a:pt x="804457" y="120086"/>
                  </a:lnTo>
                  <a:close/>
                </a:path>
                <a:path w="1448434" h="295275">
                  <a:moveTo>
                    <a:pt x="1126267" y="120086"/>
                  </a:moveTo>
                  <a:lnTo>
                    <a:pt x="1092655" y="116958"/>
                  </a:lnTo>
                  <a:lnTo>
                    <a:pt x="1066116" y="108960"/>
                  </a:lnTo>
                  <a:lnTo>
                    <a:pt x="1044954" y="98169"/>
                  </a:lnTo>
                  <a:lnTo>
                    <a:pt x="1014185" y="77839"/>
                  </a:lnTo>
                  <a:lnTo>
                    <a:pt x="1000777" y="70874"/>
                  </a:lnTo>
                  <a:lnTo>
                    <a:pt x="985188" y="66304"/>
                  </a:lnTo>
                  <a:lnTo>
                    <a:pt x="965364" y="64662"/>
                  </a:lnTo>
                  <a:lnTo>
                    <a:pt x="1287192" y="64662"/>
                  </a:lnTo>
                  <a:lnTo>
                    <a:pt x="1267365" y="66304"/>
                  </a:lnTo>
                  <a:lnTo>
                    <a:pt x="1251773" y="70874"/>
                  </a:lnTo>
                  <a:lnTo>
                    <a:pt x="1238360" y="77839"/>
                  </a:lnTo>
                  <a:lnTo>
                    <a:pt x="1207588" y="98169"/>
                  </a:lnTo>
                  <a:lnTo>
                    <a:pt x="1186423" y="108960"/>
                  </a:lnTo>
                  <a:lnTo>
                    <a:pt x="1159882" y="116958"/>
                  </a:lnTo>
                  <a:lnTo>
                    <a:pt x="1126267" y="120086"/>
                  </a:lnTo>
                  <a:close/>
                </a:path>
                <a:path w="1448434" h="295275">
                  <a:moveTo>
                    <a:pt x="1448118" y="120086"/>
                  </a:moveTo>
                  <a:lnTo>
                    <a:pt x="1414505" y="116958"/>
                  </a:lnTo>
                  <a:lnTo>
                    <a:pt x="1387964" y="108960"/>
                  </a:lnTo>
                  <a:lnTo>
                    <a:pt x="1366799" y="98169"/>
                  </a:lnTo>
                  <a:lnTo>
                    <a:pt x="1336029" y="77839"/>
                  </a:lnTo>
                  <a:lnTo>
                    <a:pt x="1322616" y="70874"/>
                  </a:lnTo>
                  <a:lnTo>
                    <a:pt x="1307022" y="66304"/>
                  </a:lnTo>
                  <a:lnTo>
                    <a:pt x="1287192" y="64662"/>
                  </a:lnTo>
                  <a:lnTo>
                    <a:pt x="1448118" y="64662"/>
                  </a:lnTo>
                  <a:lnTo>
                    <a:pt x="1448118" y="120086"/>
                  </a:lnTo>
                  <a:close/>
                </a:path>
                <a:path w="1448434" h="295275">
                  <a:moveTo>
                    <a:pt x="197590" y="295274"/>
                  </a:moveTo>
                  <a:lnTo>
                    <a:pt x="124204" y="295274"/>
                  </a:lnTo>
                  <a:lnTo>
                    <a:pt x="100750" y="288205"/>
                  </a:lnTo>
                  <a:lnTo>
                    <a:pt x="79588" y="277415"/>
                  </a:lnTo>
                  <a:lnTo>
                    <a:pt x="48821" y="257085"/>
                  </a:lnTo>
                  <a:lnTo>
                    <a:pt x="35411" y="250120"/>
                  </a:lnTo>
                  <a:lnTo>
                    <a:pt x="19822" y="245549"/>
                  </a:lnTo>
                  <a:lnTo>
                    <a:pt x="0" y="243907"/>
                  </a:lnTo>
                  <a:lnTo>
                    <a:pt x="0" y="179245"/>
                  </a:lnTo>
                  <a:lnTo>
                    <a:pt x="33610" y="182373"/>
                  </a:lnTo>
                  <a:lnTo>
                    <a:pt x="60147" y="190371"/>
                  </a:lnTo>
                  <a:lnTo>
                    <a:pt x="81308" y="201161"/>
                  </a:lnTo>
                  <a:lnTo>
                    <a:pt x="112077" y="221492"/>
                  </a:lnTo>
                  <a:lnTo>
                    <a:pt x="125488" y="228458"/>
                  </a:lnTo>
                  <a:lnTo>
                    <a:pt x="141076" y="233028"/>
                  </a:lnTo>
                  <a:lnTo>
                    <a:pt x="160899" y="234670"/>
                  </a:lnTo>
                  <a:lnTo>
                    <a:pt x="1448118" y="234670"/>
                  </a:lnTo>
                  <a:lnTo>
                    <a:pt x="1448118" y="243907"/>
                  </a:lnTo>
                  <a:lnTo>
                    <a:pt x="321774" y="243907"/>
                  </a:lnTo>
                  <a:lnTo>
                    <a:pt x="301956" y="245549"/>
                  </a:lnTo>
                  <a:lnTo>
                    <a:pt x="286370" y="250120"/>
                  </a:lnTo>
                  <a:lnTo>
                    <a:pt x="272963" y="257085"/>
                  </a:lnTo>
                  <a:lnTo>
                    <a:pt x="242200" y="277415"/>
                  </a:lnTo>
                  <a:lnTo>
                    <a:pt x="221041" y="288205"/>
                  </a:lnTo>
                  <a:lnTo>
                    <a:pt x="197590" y="295274"/>
                  </a:lnTo>
                  <a:close/>
                </a:path>
                <a:path w="1448434" h="295275">
                  <a:moveTo>
                    <a:pt x="482652" y="234670"/>
                  </a:moveTo>
                  <a:lnTo>
                    <a:pt x="160899" y="234670"/>
                  </a:lnTo>
                  <a:lnTo>
                    <a:pt x="180718" y="233028"/>
                  </a:lnTo>
                  <a:lnTo>
                    <a:pt x="196304" y="228458"/>
                  </a:lnTo>
                  <a:lnTo>
                    <a:pt x="209711" y="221492"/>
                  </a:lnTo>
                  <a:lnTo>
                    <a:pt x="240477" y="201161"/>
                  </a:lnTo>
                  <a:lnTo>
                    <a:pt x="261636" y="190371"/>
                  </a:lnTo>
                  <a:lnTo>
                    <a:pt x="288171" y="182373"/>
                  </a:lnTo>
                  <a:lnTo>
                    <a:pt x="321774" y="179245"/>
                  </a:lnTo>
                  <a:lnTo>
                    <a:pt x="355378" y="182373"/>
                  </a:lnTo>
                  <a:lnTo>
                    <a:pt x="381914" y="190371"/>
                  </a:lnTo>
                  <a:lnTo>
                    <a:pt x="403074" y="201161"/>
                  </a:lnTo>
                  <a:lnTo>
                    <a:pt x="433840" y="221492"/>
                  </a:lnTo>
                  <a:lnTo>
                    <a:pt x="447249" y="228458"/>
                  </a:lnTo>
                  <a:lnTo>
                    <a:pt x="462834" y="233028"/>
                  </a:lnTo>
                  <a:lnTo>
                    <a:pt x="482652" y="234670"/>
                  </a:lnTo>
                  <a:close/>
                </a:path>
                <a:path w="1448434" h="295275">
                  <a:moveTo>
                    <a:pt x="804457" y="234670"/>
                  </a:moveTo>
                  <a:lnTo>
                    <a:pt x="482652" y="234670"/>
                  </a:lnTo>
                  <a:lnTo>
                    <a:pt x="502476" y="233028"/>
                  </a:lnTo>
                  <a:lnTo>
                    <a:pt x="518066" y="228458"/>
                  </a:lnTo>
                  <a:lnTo>
                    <a:pt x="531476" y="221492"/>
                  </a:lnTo>
                  <a:lnTo>
                    <a:pt x="562244" y="201161"/>
                  </a:lnTo>
                  <a:lnTo>
                    <a:pt x="583405" y="190371"/>
                  </a:lnTo>
                  <a:lnTo>
                    <a:pt x="609943" y="182373"/>
                  </a:lnTo>
                  <a:lnTo>
                    <a:pt x="643554" y="179245"/>
                  </a:lnTo>
                  <a:lnTo>
                    <a:pt x="677165" y="182373"/>
                  </a:lnTo>
                  <a:lnTo>
                    <a:pt x="703702" y="190371"/>
                  </a:lnTo>
                  <a:lnTo>
                    <a:pt x="724862" y="201161"/>
                  </a:lnTo>
                  <a:lnTo>
                    <a:pt x="755629" y="221492"/>
                  </a:lnTo>
                  <a:lnTo>
                    <a:pt x="769039" y="228458"/>
                  </a:lnTo>
                  <a:lnTo>
                    <a:pt x="784630" y="233028"/>
                  </a:lnTo>
                  <a:lnTo>
                    <a:pt x="804457" y="234670"/>
                  </a:lnTo>
                  <a:close/>
                </a:path>
                <a:path w="1448434" h="295275">
                  <a:moveTo>
                    <a:pt x="1126262" y="234670"/>
                  </a:moveTo>
                  <a:lnTo>
                    <a:pt x="804457" y="234670"/>
                  </a:lnTo>
                  <a:lnTo>
                    <a:pt x="824279" y="233028"/>
                  </a:lnTo>
                  <a:lnTo>
                    <a:pt x="839869" y="228458"/>
                  </a:lnTo>
                  <a:lnTo>
                    <a:pt x="853281" y="221492"/>
                  </a:lnTo>
                  <a:lnTo>
                    <a:pt x="884052" y="201161"/>
                  </a:lnTo>
                  <a:lnTo>
                    <a:pt x="905213" y="190371"/>
                  </a:lnTo>
                  <a:lnTo>
                    <a:pt x="931750" y="182373"/>
                  </a:lnTo>
                  <a:lnTo>
                    <a:pt x="965359" y="179245"/>
                  </a:lnTo>
                  <a:lnTo>
                    <a:pt x="998969" y="182373"/>
                  </a:lnTo>
                  <a:lnTo>
                    <a:pt x="1025508" y="190371"/>
                  </a:lnTo>
                  <a:lnTo>
                    <a:pt x="1046671" y="201161"/>
                  </a:lnTo>
                  <a:lnTo>
                    <a:pt x="1077443" y="221492"/>
                  </a:lnTo>
                  <a:lnTo>
                    <a:pt x="1090852" y="228458"/>
                  </a:lnTo>
                  <a:lnTo>
                    <a:pt x="1106440" y="233028"/>
                  </a:lnTo>
                  <a:lnTo>
                    <a:pt x="1126262" y="234670"/>
                  </a:lnTo>
                  <a:close/>
                </a:path>
                <a:path w="1448434" h="295275">
                  <a:moveTo>
                    <a:pt x="1448118" y="234670"/>
                  </a:moveTo>
                  <a:lnTo>
                    <a:pt x="1126262" y="234670"/>
                  </a:lnTo>
                  <a:lnTo>
                    <a:pt x="1146093" y="233028"/>
                  </a:lnTo>
                  <a:lnTo>
                    <a:pt x="1161689" y="228458"/>
                  </a:lnTo>
                  <a:lnTo>
                    <a:pt x="1175104" y="221492"/>
                  </a:lnTo>
                  <a:lnTo>
                    <a:pt x="1205876" y="201161"/>
                  </a:lnTo>
                  <a:lnTo>
                    <a:pt x="1227039" y="190371"/>
                  </a:lnTo>
                  <a:lnTo>
                    <a:pt x="1253579" y="182373"/>
                  </a:lnTo>
                  <a:lnTo>
                    <a:pt x="1287192" y="179245"/>
                  </a:lnTo>
                  <a:lnTo>
                    <a:pt x="1320806" y="182373"/>
                  </a:lnTo>
                  <a:lnTo>
                    <a:pt x="1347347" y="190371"/>
                  </a:lnTo>
                  <a:lnTo>
                    <a:pt x="1368511" y="201161"/>
                  </a:lnTo>
                  <a:lnTo>
                    <a:pt x="1399283" y="221492"/>
                  </a:lnTo>
                  <a:lnTo>
                    <a:pt x="1412696" y="228458"/>
                  </a:lnTo>
                  <a:lnTo>
                    <a:pt x="1428289" y="233028"/>
                  </a:lnTo>
                  <a:lnTo>
                    <a:pt x="1448118" y="234670"/>
                  </a:lnTo>
                  <a:close/>
                </a:path>
                <a:path w="1448434" h="295275">
                  <a:moveTo>
                    <a:pt x="519348" y="295274"/>
                  </a:moveTo>
                  <a:lnTo>
                    <a:pt x="445961" y="295274"/>
                  </a:lnTo>
                  <a:lnTo>
                    <a:pt x="422510" y="288205"/>
                  </a:lnTo>
                  <a:lnTo>
                    <a:pt x="401351" y="277415"/>
                  </a:lnTo>
                  <a:lnTo>
                    <a:pt x="370586" y="257085"/>
                  </a:lnTo>
                  <a:lnTo>
                    <a:pt x="357178" y="250120"/>
                  </a:lnTo>
                  <a:lnTo>
                    <a:pt x="341592" y="245549"/>
                  </a:lnTo>
                  <a:lnTo>
                    <a:pt x="321774" y="243907"/>
                  </a:lnTo>
                  <a:lnTo>
                    <a:pt x="643554" y="243907"/>
                  </a:lnTo>
                  <a:lnTo>
                    <a:pt x="623732" y="245549"/>
                  </a:lnTo>
                  <a:lnTo>
                    <a:pt x="608143" y="250120"/>
                  </a:lnTo>
                  <a:lnTo>
                    <a:pt x="594734" y="257085"/>
                  </a:lnTo>
                  <a:lnTo>
                    <a:pt x="563964" y="277415"/>
                  </a:lnTo>
                  <a:lnTo>
                    <a:pt x="542801" y="288205"/>
                  </a:lnTo>
                  <a:lnTo>
                    <a:pt x="519348" y="295274"/>
                  </a:lnTo>
                  <a:close/>
                </a:path>
                <a:path w="1448434" h="295275">
                  <a:moveTo>
                    <a:pt x="841156" y="295274"/>
                  </a:moveTo>
                  <a:lnTo>
                    <a:pt x="767759" y="295274"/>
                  </a:lnTo>
                  <a:lnTo>
                    <a:pt x="744305" y="288205"/>
                  </a:lnTo>
                  <a:lnTo>
                    <a:pt x="723144" y="277415"/>
                  </a:lnTo>
                  <a:lnTo>
                    <a:pt x="692376" y="257085"/>
                  </a:lnTo>
                  <a:lnTo>
                    <a:pt x="678965" y="250120"/>
                  </a:lnTo>
                  <a:lnTo>
                    <a:pt x="663376" y="245549"/>
                  </a:lnTo>
                  <a:lnTo>
                    <a:pt x="643554" y="243907"/>
                  </a:lnTo>
                  <a:lnTo>
                    <a:pt x="965364" y="243907"/>
                  </a:lnTo>
                  <a:lnTo>
                    <a:pt x="945539" y="245549"/>
                  </a:lnTo>
                  <a:lnTo>
                    <a:pt x="929949" y="250120"/>
                  </a:lnTo>
                  <a:lnTo>
                    <a:pt x="916539" y="257085"/>
                  </a:lnTo>
                  <a:lnTo>
                    <a:pt x="885772" y="277415"/>
                  </a:lnTo>
                  <a:lnTo>
                    <a:pt x="864610" y="288205"/>
                  </a:lnTo>
                  <a:lnTo>
                    <a:pt x="841156" y="295274"/>
                  </a:lnTo>
                  <a:close/>
                </a:path>
                <a:path w="1448434" h="295275">
                  <a:moveTo>
                    <a:pt x="1162967" y="295274"/>
                  </a:moveTo>
                  <a:lnTo>
                    <a:pt x="1089570" y="295274"/>
                  </a:lnTo>
                  <a:lnTo>
                    <a:pt x="1066116" y="288205"/>
                  </a:lnTo>
                  <a:lnTo>
                    <a:pt x="1044954" y="277415"/>
                  </a:lnTo>
                  <a:lnTo>
                    <a:pt x="1014185" y="257085"/>
                  </a:lnTo>
                  <a:lnTo>
                    <a:pt x="1000777" y="250120"/>
                  </a:lnTo>
                  <a:lnTo>
                    <a:pt x="985188" y="245549"/>
                  </a:lnTo>
                  <a:lnTo>
                    <a:pt x="965364" y="243907"/>
                  </a:lnTo>
                  <a:lnTo>
                    <a:pt x="1287192" y="243907"/>
                  </a:lnTo>
                  <a:lnTo>
                    <a:pt x="1267365" y="245549"/>
                  </a:lnTo>
                  <a:lnTo>
                    <a:pt x="1251773" y="250120"/>
                  </a:lnTo>
                  <a:lnTo>
                    <a:pt x="1238360" y="257085"/>
                  </a:lnTo>
                  <a:lnTo>
                    <a:pt x="1207589" y="277415"/>
                  </a:lnTo>
                  <a:lnTo>
                    <a:pt x="1186424" y="288205"/>
                  </a:lnTo>
                  <a:lnTo>
                    <a:pt x="1162967" y="295274"/>
                  </a:lnTo>
                  <a:close/>
                </a:path>
                <a:path w="1448434" h="295275">
                  <a:moveTo>
                    <a:pt x="1448118" y="295274"/>
                  </a:moveTo>
                  <a:lnTo>
                    <a:pt x="1411420" y="295274"/>
                  </a:lnTo>
                  <a:lnTo>
                    <a:pt x="1387964" y="288205"/>
                  </a:lnTo>
                  <a:lnTo>
                    <a:pt x="1366799" y="277415"/>
                  </a:lnTo>
                  <a:lnTo>
                    <a:pt x="1336029" y="257085"/>
                  </a:lnTo>
                  <a:lnTo>
                    <a:pt x="1322616" y="250120"/>
                  </a:lnTo>
                  <a:lnTo>
                    <a:pt x="1307022" y="245549"/>
                  </a:lnTo>
                  <a:lnTo>
                    <a:pt x="1287192" y="243907"/>
                  </a:lnTo>
                  <a:lnTo>
                    <a:pt x="1448118" y="243907"/>
                  </a:lnTo>
                  <a:lnTo>
                    <a:pt x="1448118" y="295274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/>
          <p:nvPr/>
        </p:nvSpPr>
        <p:spPr>
          <a:xfrm>
            <a:off x="1033378" y="2683821"/>
            <a:ext cx="1448435" cy="295275"/>
          </a:xfrm>
          <a:custGeom>
            <a:avLst/>
            <a:gdLst/>
            <a:ahLst/>
            <a:cxnLst/>
            <a:rect l="l" t="t" r="r" b="b"/>
            <a:pathLst>
              <a:path w="1448435" h="295275">
                <a:moveTo>
                  <a:pt x="160899" y="120086"/>
                </a:moveTo>
                <a:lnTo>
                  <a:pt x="127288" y="116958"/>
                </a:lnTo>
                <a:lnTo>
                  <a:pt x="100750" y="108960"/>
                </a:lnTo>
                <a:lnTo>
                  <a:pt x="79588" y="98169"/>
                </a:lnTo>
                <a:lnTo>
                  <a:pt x="48821" y="77839"/>
                </a:lnTo>
                <a:lnTo>
                  <a:pt x="35411" y="70874"/>
                </a:lnTo>
                <a:lnTo>
                  <a:pt x="19822" y="66304"/>
                </a:lnTo>
                <a:lnTo>
                  <a:pt x="0" y="64662"/>
                </a:lnTo>
                <a:lnTo>
                  <a:pt x="0" y="0"/>
                </a:lnTo>
                <a:lnTo>
                  <a:pt x="33610" y="3127"/>
                </a:lnTo>
                <a:lnTo>
                  <a:pt x="60147" y="11125"/>
                </a:lnTo>
                <a:lnTo>
                  <a:pt x="81308" y="21915"/>
                </a:lnTo>
                <a:lnTo>
                  <a:pt x="112077" y="42246"/>
                </a:lnTo>
                <a:lnTo>
                  <a:pt x="125488" y="49212"/>
                </a:lnTo>
                <a:lnTo>
                  <a:pt x="141077" y="53782"/>
                </a:lnTo>
                <a:lnTo>
                  <a:pt x="160899" y="55424"/>
                </a:lnTo>
                <a:lnTo>
                  <a:pt x="1448118" y="55424"/>
                </a:lnTo>
                <a:lnTo>
                  <a:pt x="1448118" y="64662"/>
                </a:lnTo>
                <a:lnTo>
                  <a:pt x="321775" y="64662"/>
                </a:lnTo>
                <a:lnTo>
                  <a:pt x="301956" y="66304"/>
                </a:lnTo>
                <a:lnTo>
                  <a:pt x="286371" y="70874"/>
                </a:lnTo>
                <a:lnTo>
                  <a:pt x="272964" y="77839"/>
                </a:lnTo>
                <a:lnTo>
                  <a:pt x="242200" y="98169"/>
                </a:lnTo>
                <a:lnTo>
                  <a:pt x="221041" y="108960"/>
                </a:lnTo>
                <a:lnTo>
                  <a:pt x="194506" y="116958"/>
                </a:lnTo>
                <a:lnTo>
                  <a:pt x="160899" y="120086"/>
                </a:lnTo>
                <a:close/>
              </a:path>
              <a:path w="1448435" h="295275">
                <a:moveTo>
                  <a:pt x="482652" y="55424"/>
                </a:moveTo>
                <a:lnTo>
                  <a:pt x="160899" y="55424"/>
                </a:lnTo>
                <a:lnTo>
                  <a:pt x="180718" y="53782"/>
                </a:lnTo>
                <a:lnTo>
                  <a:pt x="196304" y="49212"/>
                </a:lnTo>
                <a:lnTo>
                  <a:pt x="209711" y="42246"/>
                </a:lnTo>
                <a:lnTo>
                  <a:pt x="240477" y="21915"/>
                </a:lnTo>
                <a:lnTo>
                  <a:pt x="261637" y="11125"/>
                </a:lnTo>
                <a:lnTo>
                  <a:pt x="288171" y="3127"/>
                </a:lnTo>
                <a:lnTo>
                  <a:pt x="321775" y="0"/>
                </a:lnTo>
                <a:lnTo>
                  <a:pt x="355379" y="3127"/>
                </a:lnTo>
                <a:lnTo>
                  <a:pt x="381914" y="11125"/>
                </a:lnTo>
                <a:lnTo>
                  <a:pt x="403074" y="21915"/>
                </a:lnTo>
                <a:lnTo>
                  <a:pt x="433840" y="42246"/>
                </a:lnTo>
                <a:lnTo>
                  <a:pt x="447248" y="49212"/>
                </a:lnTo>
                <a:lnTo>
                  <a:pt x="462834" y="53782"/>
                </a:lnTo>
                <a:lnTo>
                  <a:pt x="482652" y="55424"/>
                </a:lnTo>
                <a:close/>
              </a:path>
              <a:path w="1448435" h="295275">
                <a:moveTo>
                  <a:pt x="804457" y="55424"/>
                </a:moveTo>
                <a:lnTo>
                  <a:pt x="482652" y="55424"/>
                </a:lnTo>
                <a:lnTo>
                  <a:pt x="502476" y="53782"/>
                </a:lnTo>
                <a:lnTo>
                  <a:pt x="518066" y="49212"/>
                </a:lnTo>
                <a:lnTo>
                  <a:pt x="531476" y="42246"/>
                </a:lnTo>
                <a:lnTo>
                  <a:pt x="562246" y="21915"/>
                </a:lnTo>
                <a:lnTo>
                  <a:pt x="583407" y="11125"/>
                </a:lnTo>
                <a:lnTo>
                  <a:pt x="609944" y="3127"/>
                </a:lnTo>
                <a:lnTo>
                  <a:pt x="643554" y="0"/>
                </a:lnTo>
                <a:lnTo>
                  <a:pt x="677165" y="3127"/>
                </a:lnTo>
                <a:lnTo>
                  <a:pt x="703702" y="11125"/>
                </a:lnTo>
                <a:lnTo>
                  <a:pt x="724864" y="21915"/>
                </a:lnTo>
                <a:lnTo>
                  <a:pt x="755632" y="42246"/>
                </a:lnTo>
                <a:lnTo>
                  <a:pt x="769042" y="49212"/>
                </a:lnTo>
                <a:lnTo>
                  <a:pt x="784632" y="53782"/>
                </a:lnTo>
                <a:lnTo>
                  <a:pt x="804457" y="55424"/>
                </a:lnTo>
                <a:close/>
              </a:path>
              <a:path w="1448435" h="295275">
                <a:moveTo>
                  <a:pt x="1126267" y="55424"/>
                </a:moveTo>
                <a:lnTo>
                  <a:pt x="804457" y="55424"/>
                </a:lnTo>
                <a:lnTo>
                  <a:pt x="824279" y="53782"/>
                </a:lnTo>
                <a:lnTo>
                  <a:pt x="839869" y="49212"/>
                </a:lnTo>
                <a:lnTo>
                  <a:pt x="853281" y="42246"/>
                </a:lnTo>
                <a:lnTo>
                  <a:pt x="884051" y="21915"/>
                </a:lnTo>
                <a:lnTo>
                  <a:pt x="905213" y="11125"/>
                </a:lnTo>
                <a:lnTo>
                  <a:pt x="931751" y="3127"/>
                </a:lnTo>
                <a:lnTo>
                  <a:pt x="965364" y="0"/>
                </a:lnTo>
                <a:lnTo>
                  <a:pt x="998971" y="3127"/>
                </a:lnTo>
                <a:lnTo>
                  <a:pt x="1025510" y="11125"/>
                </a:lnTo>
                <a:lnTo>
                  <a:pt x="1046673" y="21915"/>
                </a:lnTo>
                <a:lnTo>
                  <a:pt x="1077443" y="42246"/>
                </a:lnTo>
                <a:lnTo>
                  <a:pt x="1090853" y="49212"/>
                </a:lnTo>
                <a:lnTo>
                  <a:pt x="1106442" y="53782"/>
                </a:lnTo>
                <a:lnTo>
                  <a:pt x="1126267" y="55424"/>
                </a:lnTo>
                <a:close/>
              </a:path>
              <a:path w="1448435" h="295275">
                <a:moveTo>
                  <a:pt x="1448118" y="55424"/>
                </a:moveTo>
                <a:lnTo>
                  <a:pt x="1126267" y="55424"/>
                </a:lnTo>
                <a:lnTo>
                  <a:pt x="1146095" y="53782"/>
                </a:lnTo>
                <a:lnTo>
                  <a:pt x="1161689" y="49212"/>
                </a:lnTo>
                <a:lnTo>
                  <a:pt x="1175104" y="42246"/>
                </a:lnTo>
                <a:lnTo>
                  <a:pt x="1205876" y="21915"/>
                </a:lnTo>
                <a:lnTo>
                  <a:pt x="1227040" y="11125"/>
                </a:lnTo>
                <a:lnTo>
                  <a:pt x="1253580" y="3127"/>
                </a:lnTo>
                <a:lnTo>
                  <a:pt x="1287192" y="0"/>
                </a:lnTo>
                <a:lnTo>
                  <a:pt x="1320806" y="3127"/>
                </a:lnTo>
                <a:lnTo>
                  <a:pt x="1347347" y="11125"/>
                </a:lnTo>
                <a:lnTo>
                  <a:pt x="1368511" y="21915"/>
                </a:lnTo>
                <a:lnTo>
                  <a:pt x="1399285" y="42246"/>
                </a:lnTo>
                <a:lnTo>
                  <a:pt x="1412697" y="49212"/>
                </a:lnTo>
                <a:lnTo>
                  <a:pt x="1428290" y="53782"/>
                </a:lnTo>
                <a:lnTo>
                  <a:pt x="1448118" y="55424"/>
                </a:lnTo>
                <a:close/>
              </a:path>
              <a:path w="1448435" h="295275">
                <a:moveTo>
                  <a:pt x="482652" y="120086"/>
                </a:moveTo>
                <a:lnTo>
                  <a:pt x="449045" y="116958"/>
                </a:lnTo>
                <a:lnTo>
                  <a:pt x="422510" y="108960"/>
                </a:lnTo>
                <a:lnTo>
                  <a:pt x="401351" y="98169"/>
                </a:lnTo>
                <a:lnTo>
                  <a:pt x="370587" y="77839"/>
                </a:lnTo>
                <a:lnTo>
                  <a:pt x="357180" y="70874"/>
                </a:lnTo>
                <a:lnTo>
                  <a:pt x="341593" y="66304"/>
                </a:lnTo>
                <a:lnTo>
                  <a:pt x="321775" y="64662"/>
                </a:lnTo>
                <a:lnTo>
                  <a:pt x="643554" y="64662"/>
                </a:lnTo>
                <a:lnTo>
                  <a:pt x="623732" y="66304"/>
                </a:lnTo>
                <a:lnTo>
                  <a:pt x="608143" y="70874"/>
                </a:lnTo>
                <a:lnTo>
                  <a:pt x="594734" y="77839"/>
                </a:lnTo>
                <a:lnTo>
                  <a:pt x="563966" y="98169"/>
                </a:lnTo>
                <a:lnTo>
                  <a:pt x="542804" y="108960"/>
                </a:lnTo>
                <a:lnTo>
                  <a:pt x="516264" y="116958"/>
                </a:lnTo>
                <a:lnTo>
                  <a:pt x="482652" y="120086"/>
                </a:lnTo>
                <a:close/>
              </a:path>
              <a:path w="1448435" h="295275">
                <a:moveTo>
                  <a:pt x="804457" y="120086"/>
                </a:moveTo>
                <a:lnTo>
                  <a:pt x="770844" y="116958"/>
                </a:lnTo>
                <a:lnTo>
                  <a:pt x="744305" y="108960"/>
                </a:lnTo>
                <a:lnTo>
                  <a:pt x="723144" y="98169"/>
                </a:lnTo>
                <a:lnTo>
                  <a:pt x="692377" y="77839"/>
                </a:lnTo>
                <a:lnTo>
                  <a:pt x="678966" y="70874"/>
                </a:lnTo>
                <a:lnTo>
                  <a:pt x="663377" y="66304"/>
                </a:lnTo>
                <a:lnTo>
                  <a:pt x="643554" y="64662"/>
                </a:lnTo>
                <a:lnTo>
                  <a:pt x="965364" y="64662"/>
                </a:lnTo>
                <a:lnTo>
                  <a:pt x="945539" y="66304"/>
                </a:lnTo>
                <a:lnTo>
                  <a:pt x="929949" y="70874"/>
                </a:lnTo>
                <a:lnTo>
                  <a:pt x="916539" y="77839"/>
                </a:lnTo>
                <a:lnTo>
                  <a:pt x="885771" y="98169"/>
                </a:lnTo>
                <a:lnTo>
                  <a:pt x="864609" y="108960"/>
                </a:lnTo>
                <a:lnTo>
                  <a:pt x="838069" y="116958"/>
                </a:lnTo>
                <a:lnTo>
                  <a:pt x="804457" y="120086"/>
                </a:lnTo>
                <a:close/>
              </a:path>
              <a:path w="1448435" h="295275">
                <a:moveTo>
                  <a:pt x="1126267" y="120086"/>
                </a:moveTo>
                <a:lnTo>
                  <a:pt x="1092655" y="116958"/>
                </a:lnTo>
                <a:lnTo>
                  <a:pt x="1066116" y="108960"/>
                </a:lnTo>
                <a:lnTo>
                  <a:pt x="1044954" y="98169"/>
                </a:lnTo>
                <a:lnTo>
                  <a:pt x="1014185" y="77839"/>
                </a:lnTo>
                <a:lnTo>
                  <a:pt x="1000777" y="70874"/>
                </a:lnTo>
                <a:lnTo>
                  <a:pt x="985188" y="66304"/>
                </a:lnTo>
                <a:lnTo>
                  <a:pt x="965364" y="64662"/>
                </a:lnTo>
                <a:lnTo>
                  <a:pt x="1287192" y="64662"/>
                </a:lnTo>
                <a:lnTo>
                  <a:pt x="1267365" y="66304"/>
                </a:lnTo>
                <a:lnTo>
                  <a:pt x="1251773" y="70874"/>
                </a:lnTo>
                <a:lnTo>
                  <a:pt x="1238360" y="77839"/>
                </a:lnTo>
                <a:lnTo>
                  <a:pt x="1207588" y="98169"/>
                </a:lnTo>
                <a:lnTo>
                  <a:pt x="1186423" y="108960"/>
                </a:lnTo>
                <a:lnTo>
                  <a:pt x="1159882" y="116958"/>
                </a:lnTo>
                <a:lnTo>
                  <a:pt x="1126267" y="120086"/>
                </a:lnTo>
                <a:close/>
              </a:path>
              <a:path w="1448435" h="295275">
                <a:moveTo>
                  <a:pt x="1448118" y="120086"/>
                </a:moveTo>
                <a:lnTo>
                  <a:pt x="1414505" y="116958"/>
                </a:lnTo>
                <a:lnTo>
                  <a:pt x="1387964" y="108960"/>
                </a:lnTo>
                <a:lnTo>
                  <a:pt x="1366799" y="98169"/>
                </a:lnTo>
                <a:lnTo>
                  <a:pt x="1336029" y="77839"/>
                </a:lnTo>
                <a:lnTo>
                  <a:pt x="1322616" y="70874"/>
                </a:lnTo>
                <a:lnTo>
                  <a:pt x="1307022" y="66304"/>
                </a:lnTo>
                <a:lnTo>
                  <a:pt x="1287192" y="64662"/>
                </a:lnTo>
                <a:lnTo>
                  <a:pt x="1448118" y="64662"/>
                </a:lnTo>
                <a:lnTo>
                  <a:pt x="1448118" y="120086"/>
                </a:lnTo>
                <a:close/>
              </a:path>
              <a:path w="1448435" h="295275">
                <a:moveTo>
                  <a:pt x="197590" y="295274"/>
                </a:moveTo>
                <a:lnTo>
                  <a:pt x="124204" y="295274"/>
                </a:lnTo>
                <a:lnTo>
                  <a:pt x="100750" y="288205"/>
                </a:lnTo>
                <a:lnTo>
                  <a:pt x="79588" y="277415"/>
                </a:lnTo>
                <a:lnTo>
                  <a:pt x="48821" y="257085"/>
                </a:lnTo>
                <a:lnTo>
                  <a:pt x="35411" y="250120"/>
                </a:lnTo>
                <a:lnTo>
                  <a:pt x="19822" y="245549"/>
                </a:lnTo>
                <a:lnTo>
                  <a:pt x="0" y="243907"/>
                </a:lnTo>
                <a:lnTo>
                  <a:pt x="0" y="179245"/>
                </a:lnTo>
                <a:lnTo>
                  <a:pt x="33610" y="182373"/>
                </a:lnTo>
                <a:lnTo>
                  <a:pt x="60147" y="190371"/>
                </a:lnTo>
                <a:lnTo>
                  <a:pt x="81308" y="201161"/>
                </a:lnTo>
                <a:lnTo>
                  <a:pt x="112077" y="221492"/>
                </a:lnTo>
                <a:lnTo>
                  <a:pt x="125488" y="228458"/>
                </a:lnTo>
                <a:lnTo>
                  <a:pt x="141076" y="233028"/>
                </a:lnTo>
                <a:lnTo>
                  <a:pt x="160899" y="234670"/>
                </a:lnTo>
                <a:lnTo>
                  <a:pt x="1448118" y="234670"/>
                </a:lnTo>
                <a:lnTo>
                  <a:pt x="1448118" y="243907"/>
                </a:lnTo>
                <a:lnTo>
                  <a:pt x="321774" y="243907"/>
                </a:lnTo>
                <a:lnTo>
                  <a:pt x="301956" y="245549"/>
                </a:lnTo>
                <a:lnTo>
                  <a:pt x="286370" y="250120"/>
                </a:lnTo>
                <a:lnTo>
                  <a:pt x="272963" y="257085"/>
                </a:lnTo>
                <a:lnTo>
                  <a:pt x="242200" y="277415"/>
                </a:lnTo>
                <a:lnTo>
                  <a:pt x="221041" y="288205"/>
                </a:lnTo>
                <a:lnTo>
                  <a:pt x="197590" y="295274"/>
                </a:lnTo>
                <a:close/>
              </a:path>
              <a:path w="1448435" h="295275">
                <a:moveTo>
                  <a:pt x="482652" y="234670"/>
                </a:moveTo>
                <a:lnTo>
                  <a:pt x="160899" y="234670"/>
                </a:lnTo>
                <a:lnTo>
                  <a:pt x="180718" y="233028"/>
                </a:lnTo>
                <a:lnTo>
                  <a:pt x="196304" y="228458"/>
                </a:lnTo>
                <a:lnTo>
                  <a:pt x="209711" y="221492"/>
                </a:lnTo>
                <a:lnTo>
                  <a:pt x="240477" y="201161"/>
                </a:lnTo>
                <a:lnTo>
                  <a:pt x="261636" y="190371"/>
                </a:lnTo>
                <a:lnTo>
                  <a:pt x="288171" y="182373"/>
                </a:lnTo>
                <a:lnTo>
                  <a:pt x="321774" y="179245"/>
                </a:lnTo>
                <a:lnTo>
                  <a:pt x="355378" y="182373"/>
                </a:lnTo>
                <a:lnTo>
                  <a:pt x="381914" y="190371"/>
                </a:lnTo>
                <a:lnTo>
                  <a:pt x="403074" y="201161"/>
                </a:lnTo>
                <a:lnTo>
                  <a:pt x="433840" y="221492"/>
                </a:lnTo>
                <a:lnTo>
                  <a:pt x="447249" y="228458"/>
                </a:lnTo>
                <a:lnTo>
                  <a:pt x="462834" y="233028"/>
                </a:lnTo>
                <a:lnTo>
                  <a:pt x="482652" y="234670"/>
                </a:lnTo>
                <a:close/>
              </a:path>
              <a:path w="1448435" h="295275">
                <a:moveTo>
                  <a:pt x="804457" y="234670"/>
                </a:moveTo>
                <a:lnTo>
                  <a:pt x="482652" y="234670"/>
                </a:lnTo>
                <a:lnTo>
                  <a:pt x="502476" y="233028"/>
                </a:lnTo>
                <a:lnTo>
                  <a:pt x="518066" y="228458"/>
                </a:lnTo>
                <a:lnTo>
                  <a:pt x="531476" y="221492"/>
                </a:lnTo>
                <a:lnTo>
                  <a:pt x="562244" y="201161"/>
                </a:lnTo>
                <a:lnTo>
                  <a:pt x="583405" y="190371"/>
                </a:lnTo>
                <a:lnTo>
                  <a:pt x="609943" y="182373"/>
                </a:lnTo>
                <a:lnTo>
                  <a:pt x="643554" y="179245"/>
                </a:lnTo>
                <a:lnTo>
                  <a:pt x="677165" y="182373"/>
                </a:lnTo>
                <a:lnTo>
                  <a:pt x="703702" y="190371"/>
                </a:lnTo>
                <a:lnTo>
                  <a:pt x="724862" y="201161"/>
                </a:lnTo>
                <a:lnTo>
                  <a:pt x="755629" y="221492"/>
                </a:lnTo>
                <a:lnTo>
                  <a:pt x="769039" y="228458"/>
                </a:lnTo>
                <a:lnTo>
                  <a:pt x="784630" y="233028"/>
                </a:lnTo>
                <a:lnTo>
                  <a:pt x="804457" y="234670"/>
                </a:lnTo>
                <a:close/>
              </a:path>
              <a:path w="1448435" h="295275">
                <a:moveTo>
                  <a:pt x="1126262" y="234670"/>
                </a:moveTo>
                <a:lnTo>
                  <a:pt x="804457" y="234670"/>
                </a:lnTo>
                <a:lnTo>
                  <a:pt x="824279" y="233028"/>
                </a:lnTo>
                <a:lnTo>
                  <a:pt x="839869" y="228458"/>
                </a:lnTo>
                <a:lnTo>
                  <a:pt x="853281" y="221492"/>
                </a:lnTo>
                <a:lnTo>
                  <a:pt x="884052" y="201161"/>
                </a:lnTo>
                <a:lnTo>
                  <a:pt x="905213" y="190371"/>
                </a:lnTo>
                <a:lnTo>
                  <a:pt x="931750" y="182373"/>
                </a:lnTo>
                <a:lnTo>
                  <a:pt x="965359" y="179245"/>
                </a:lnTo>
                <a:lnTo>
                  <a:pt x="998969" y="182373"/>
                </a:lnTo>
                <a:lnTo>
                  <a:pt x="1025508" y="190371"/>
                </a:lnTo>
                <a:lnTo>
                  <a:pt x="1046671" y="201161"/>
                </a:lnTo>
                <a:lnTo>
                  <a:pt x="1077443" y="221492"/>
                </a:lnTo>
                <a:lnTo>
                  <a:pt x="1090852" y="228458"/>
                </a:lnTo>
                <a:lnTo>
                  <a:pt x="1106440" y="233028"/>
                </a:lnTo>
                <a:lnTo>
                  <a:pt x="1126262" y="234670"/>
                </a:lnTo>
                <a:close/>
              </a:path>
              <a:path w="1448435" h="295275">
                <a:moveTo>
                  <a:pt x="1448118" y="234670"/>
                </a:moveTo>
                <a:lnTo>
                  <a:pt x="1126262" y="234670"/>
                </a:lnTo>
                <a:lnTo>
                  <a:pt x="1146093" y="233028"/>
                </a:lnTo>
                <a:lnTo>
                  <a:pt x="1161689" y="228458"/>
                </a:lnTo>
                <a:lnTo>
                  <a:pt x="1175104" y="221492"/>
                </a:lnTo>
                <a:lnTo>
                  <a:pt x="1205876" y="201161"/>
                </a:lnTo>
                <a:lnTo>
                  <a:pt x="1227039" y="190371"/>
                </a:lnTo>
                <a:lnTo>
                  <a:pt x="1253579" y="182373"/>
                </a:lnTo>
                <a:lnTo>
                  <a:pt x="1287192" y="179245"/>
                </a:lnTo>
                <a:lnTo>
                  <a:pt x="1320806" y="182373"/>
                </a:lnTo>
                <a:lnTo>
                  <a:pt x="1347347" y="190371"/>
                </a:lnTo>
                <a:lnTo>
                  <a:pt x="1368511" y="201161"/>
                </a:lnTo>
                <a:lnTo>
                  <a:pt x="1399283" y="221492"/>
                </a:lnTo>
                <a:lnTo>
                  <a:pt x="1412696" y="228458"/>
                </a:lnTo>
                <a:lnTo>
                  <a:pt x="1428289" y="233028"/>
                </a:lnTo>
                <a:lnTo>
                  <a:pt x="1448118" y="234670"/>
                </a:lnTo>
                <a:close/>
              </a:path>
              <a:path w="1448435" h="295275">
                <a:moveTo>
                  <a:pt x="519348" y="295274"/>
                </a:moveTo>
                <a:lnTo>
                  <a:pt x="445961" y="295274"/>
                </a:lnTo>
                <a:lnTo>
                  <a:pt x="422510" y="288205"/>
                </a:lnTo>
                <a:lnTo>
                  <a:pt x="401351" y="277415"/>
                </a:lnTo>
                <a:lnTo>
                  <a:pt x="370586" y="257085"/>
                </a:lnTo>
                <a:lnTo>
                  <a:pt x="357178" y="250120"/>
                </a:lnTo>
                <a:lnTo>
                  <a:pt x="341592" y="245549"/>
                </a:lnTo>
                <a:lnTo>
                  <a:pt x="321774" y="243907"/>
                </a:lnTo>
                <a:lnTo>
                  <a:pt x="643554" y="243907"/>
                </a:lnTo>
                <a:lnTo>
                  <a:pt x="623732" y="245549"/>
                </a:lnTo>
                <a:lnTo>
                  <a:pt x="608143" y="250120"/>
                </a:lnTo>
                <a:lnTo>
                  <a:pt x="594734" y="257085"/>
                </a:lnTo>
                <a:lnTo>
                  <a:pt x="563964" y="277415"/>
                </a:lnTo>
                <a:lnTo>
                  <a:pt x="542801" y="288205"/>
                </a:lnTo>
                <a:lnTo>
                  <a:pt x="519348" y="295274"/>
                </a:lnTo>
                <a:close/>
              </a:path>
              <a:path w="1448435" h="295275">
                <a:moveTo>
                  <a:pt x="841156" y="295274"/>
                </a:moveTo>
                <a:lnTo>
                  <a:pt x="767759" y="295274"/>
                </a:lnTo>
                <a:lnTo>
                  <a:pt x="744305" y="288205"/>
                </a:lnTo>
                <a:lnTo>
                  <a:pt x="723144" y="277415"/>
                </a:lnTo>
                <a:lnTo>
                  <a:pt x="692376" y="257085"/>
                </a:lnTo>
                <a:lnTo>
                  <a:pt x="678965" y="250120"/>
                </a:lnTo>
                <a:lnTo>
                  <a:pt x="663376" y="245549"/>
                </a:lnTo>
                <a:lnTo>
                  <a:pt x="643554" y="243907"/>
                </a:lnTo>
                <a:lnTo>
                  <a:pt x="965364" y="243907"/>
                </a:lnTo>
                <a:lnTo>
                  <a:pt x="945539" y="245549"/>
                </a:lnTo>
                <a:lnTo>
                  <a:pt x="929949" y="250120"/>
                </a:lnTo>
                <a:lnTo>
                  <a:pt x="916539" y="257085"/>
                </a:lnTo>
                <a:lnTo>
                  <a:pt x="885772" y="277415"/>
                </a:lnTo>
                <a:lnTo>
                  <a:pt x="864610" y="288205"/>
                </a:lnTo>
                <a:lnTo>
                  <a:pt x="841156" y="295274"/>
                </a:lnTo>
                <a:close/>
              </a:path>
              <a:path w="1448435" h="295275">
                <a:moveTo>
                  <a:pt x="1162967" y="295274"/>
                </a:moveTo>
                <a:lnTo>
                  <a:pt x="1089570" y="295274"/>
                </a:lnTo>
                <a:lnTo>
                  <a:pt x="1066116" y="288205"/>
                </a:lnTo>
                <a:lnTo>
                  <a:pt x="1044954" y="277415"/>
                </a:lnTo>
                <a:lnTo>
                  <a:pt x="1014185" y="257085"/>
                </a:lnTo>
                <a:lnTo>
                  <a:pt x="1000777" y="250120"/>
                </a:lnTo>
                <a:lnTo>
                  <a:pt x="985188" y="245549"/>
                </a:lnTo>
                <a:lnTo>
                  <a:pt x="965364" y="243907"/>
                </a:lnTo>
                <a:lnTo>
                  <a:pt x="1287192" y="243907"/>
                </a:lnTo>
                <a:lnTo>
                  <a:pt x="1267365" y="245549"/>
                </a:lnTo>
                <a:lnTo>
                  <a:pt x="1251773" y="250120"/>
                </a:lnTo>
                <a:lnTo>
                  <a:pt x="1238360" y="257085"/>
                </a:lnTo>
                <a:lnTo>
                  <a:pt x="1207589" y="277415"/>
                </a:lnTo>
                <a:lnTo>
                  <a:pt x="1186424" y="288205"/>
                </a:lnTo>
                <a:lnTo>
                  <a:pt x="1162967" y="295274"/>
                </a:lnTo>
                <a:close/>
              </a:path>
              <a:path w="1448435" h="295275">
                <a:moveTo>
                  <a:pt x="1448118" y="295274"/>
                </a:moveTo>
                <a:lnTo>
                  <a:pt x="1411420" y="295274"/>
                </a:lnTo>
                <a:lnTo>
                  <a:pt x="1387964" y="288205"/>
                </a:lnTo>
                <a:lnTo>
                  <a:pt x="1366799" y="277415"/>
                </a:lnTo>
                <a:lnTo>
                  <a:pt x="1336029" y="257085"/>
                </a:lnTo>
                <a:lnTo>
                  <a:pt x="1322616" y="250120"/>
                </a:lnTo>
                <a:lnTo>
                  <a:pt x="1307022" y="245549"/>
                </a:lnTo>
                <a:lnTo>
                  <a:pt x="1287192" y="243907"/>
                </a:lnTo>
                <a:lnTo>
                  <a:pt x="1448118" y="243907"/>
                </a:lnTo>
                <a:lnTo>
                  <a:pt x="1448118" y="295274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10087905" y="9335475"/>
            <a:ext cx="1903095" cy="951865"/>
          </a:xfrm>
          <a:custGeom>
            <a:avLst/>
            <a:gdLst/>
            <a:ahLst/>
            <a:cxnLst/>
            <a:rect l="l" t="t" r="r" b="b"/>
            <a:pathLst>
              <a:path w="1903095" h="951865">
                <a:moveTo>
                  <a:pt x="1903079" y="951525"/>
                </a:moveTo>
                <a:lnTo>
                  <a:pt x="0" y="951524"/>
                </a:lnTo>
                <a:lnTo>
                  <a:pt x="1164" y="904034"/>
                </a:lnTo>
                <a:lnTo>
                  <a:pt x="4621" y="857147"/>
                </a:lnTo>
                <a:lnTo>
                  <a:pt x="10317" y="810916"/>
                </a:lnTo>
                <a:lnTo>
                  <a:pt x="18196" y="765398"/>
                </a:lnTo>
                <a:lnTo>
                  <a:pt x="28204" y="720645"/>
                </a:lnTo>
                <a:lnTo>
                  <a:pt x="40287" y="676714"/>
                </a:lnTo>
                <a:lnTo>
                  <a:pt x="54390" y="633657"/>
                </a:lnTo>
                <a:lnTo>
                  <a:pt x="70458" y="591531"/>
                </a:lnTo>
                <a:lnTo>
                  <a:pt x="88438" y="550388"/>
                </a:lnTo>
                <a:lnTo>
                  <a:pt x="108274" y="510285"/>
                </a:lnTo>
                <a:lnTo>
                  <a:pt x="129912" y="471274"/>
                </a:lnTo>
                <a:lnTo>
                  <a:pt x="153298" y="433412"/>
                </a:lnTo>
                <a:lnTo>
                  <a:pt x="178376" y="396752"/>
                </a:lnTo>
                <a:lnTo>
                  <a:pt x="205094" y="361349"/>
                </a:lnTo>
                <a:lnTo>
                  <a:pt x="233395" y="327257"/>
                </a:lnTo>
                <a:lnTo>
                  <a:pt x="263225" y="294531"/>
                </a:lnTo>
                <a:lnTo>
                  <a:pt x="294531" y="263225"/>
                </a:lnTo>
                <a:lnTo>
                  <a:pt x="327257" y="233395"/>
                </a:lnTo>
                <a:lnTo>
                  <a:pt x="361349" y="205094"/>
                </a:lnTo>
                <a:lnTo>
                  <a:pt x="396752" y="178376"/>
                </a:lnTo>
                <a:lnTo>
                  <a:pt x="433412" y="153298"/>
                </a:lnTo>
                <a:lnTo>
                  <a:pt x="471274" y="129912"/>
                </a:lnTo>
                <a:lnTo>
                  <a:pt x="510285" y="108274"/>
                </a:lnTo>
                <a:lnTo>
                  <a:pt x="550388" y="88438"/>
                </a:lnTo>
                <a:lnTo>
                  <a:pt x="591531" y="70458"/>
                </a:lnTo>
                <a:lnTo>
                  <a:pt x="633657" y="54390"/>
                </a:lnTo>
                <a:lnTo>
                  <a:pt x="676714" y="40287"/>
                </a:lnTo>
                <a:lnTo>
                  <a:pt x="720645" y="28204"/>
                </a:lnTo>
                <a:lnTo>
                  <a:pt x="765398" y="18196"/>
                </a:lnTo>
                <a:lnTo>
                  <a:pt x="810916" y="10317"/>
                </a:lnTo>
                <a:lnTo>
                  <a:pt x="857147" y="4621"/>
                </a:lnTo>
                <a:lnTo>
                  <a:pt x="904034" y="1164"/>
                </a:lnTo>
                <a:lnTo>
                  <a:pt x="951524" y="0"/>
                </a:lnTo>
                <a:lnTo>
                  <a:pt x="999017" y="1164"/>
                </a:lnTo>
                <a:lnTo>
                  <a:pt x="1045907" y="4621"/>
                </a:lnTo>
                <a:lnTo>
                  <a:pt x="1092139" y="10317"/>
                </a:lnTo>
                <a:lnTo>
                  <a:pt x="1137660" y="18196"/>
                </a:lnTo>
                <a:lnTo>
                  <a:pt x="1182415" y="28204"/>
                </a:lnTo>
                <a:lnTo>
                  <a:pt x="1226348" y="40287"/>
                </a:lnTo>
                <a:lnTo>
                  <a:pt x="1269406" y="54390"/>
                </a:lnTo>
                <a:lnTo>
                  <a:pt x="1311535" y="70458"/>
                </a:lnTo>
                <a:lnTo>
                  <a:pt x="1352679" y="88438"/>
                </a:lnTo>
                <a:lnTo>
                  <a:pt x="1392784" y="108274"/>
                </a:lnTo>
                <a:lnTo>
                  <a:pt x="1431795" y="129912"/>
                </a:lnTo>
                <a:lnTo>
                  <a:pt x="1469659" y="153298"/>
                </a:lnTo>
                <a:lnTo>
                  <a:pt x="1506320" y="178376"/>
                </a:lnTo>
                <a:lnTo>
                  <a:pt x="1541724" y="205094"/>
                </a:lnTo>
                <a:lnTo>
                  <a:pt x="1575817" y="233395"/>
                </a:lnTo>
                <a:lnTo>
                  <a:pt x="1608544" y="263225"/>
                </a:lnTo>
                <a:lnTo>
                  <a:pt x="1639850" y="294531"/>
                </a:lnTo>
                <a:lnTo>
                  <a:pt x="1669681" y="327257"/>
                </a:lnTo>
                <a:lnTo>
                  <a:pt x="1697983" y="361349"/>
                </a:lnTo>
                <a:lnTo>
                  <a:pt x="1724700" y="396752"/>
                </a:lnTo>
                <a:lnTo>
                  <a:pt x="1749780" y="433412"/>
                </a:lnTo>
                <a:lnTo>
                  <a:pt x="1773166" y="471274"/>
                </a:lnTo>
                <a:lnTo>
                  <a:pt x="1794804" y="510285"/>
                </a:lnTo>
                <a:lnTo>
                  <a:pt x="1814640" y="550388"/>
                </a:lnTo>
                <a:lnTo>
                  <a:pt x="1832620" y="591531"/>
                </a:lnTo>
                <a:lnTo>
                  <a:pt x="1848689" y="633657"/>
                </a:lnTo>
                <a:lnTo>
                  <a:pt x="1862792" y="676714"/>
                </a:lnTo>
                <a:lnTo>
                  <a:pt x="1874875" y="720645"/>
                </a:lnTo>
                <a:lnTo>
                  <a:pt x="1884883" y="765398"/>
                </a:lnTo>
                <a:lnTo>
                  <a:pt x="1892762" y="810916"/>
                </a:lnTo>
                <a:lnTo>
                  <a:pt x="1898457" y="857147"/>
                </a:lnTo>
                <a:lnTo>
                  <a:pt x="1901915" y="904034"/>
                </a:lnTo>
                <a:lnTo>
                  <a:pt x="1903079" y="951525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17701319" y="5629350"/>
            <a:ext cx="586740" cy="1051560"/>
          </a:xfrm>
          <a:custGeom>
            <a:avLst/>
            <a:gdLst/>
            <a:ahLst/>
            <a:cxnLst/>
            <a:rect l="l" t="t" r="r" b="b"/>
            <a:pathLst>
              <a:path w="586740" h="1051559">
                <a:moveTo>
                  <a:pt x="525627" y="1051246"/>
                </a:moveTo>
                <a:lnTo>
                  <a:pt x="477785" y="1049107"/>
                </a:lnTo>
                <a:lnTo>
                  <a:pt x="431146" y="1042786"/>
                </a:lnTo>
                <a:lnTo>
                  <a:pt x="385896" y="1032478"/>
                </a:lnTo>
                <a:lnTo>
                  <a:pt x="342220" y="1018370"/>
                </a:lnTo>
                <a:lnTo>
                  <a:pt x="300305" y="1000645"/>
                </a:lnTo>
                <a:lnTo>
                  <a:pt x="260335" y="979490"/>
                </a:lnTo>
                <a:lnTo>
                  <a:pt x="222496" y="955091"/>
                </a:lnTo>
                <a:lnTo>
                  <a:pt x="186974" y="927632"/>
                </a:lnTo>
                <a:lnTo>
                  <a:pt x="153954" y="897300"/>
                </a:lnTo>
                <a:lnTo>
                  <a:pt x="123622" y="864280"/>
                </a:lnTo>
                <a:lnTo>
                  <a:pt x="96164" y="828758"/>
                </a:lnTo>
                <a:lnTo>
                  <a:pt x="71764" y="790919"/>
                </a:lnTo>
                <a:lnTo>
                  <a:pt x="50609" y="750949"/>
                </a:lnTo>
                <a:lnTo>
                  <a:pt x="32885" y="709034"/>
                </a:lnTo>
                <a:lnTo>
                  <a:pt x="18776" y="665358"/>
                </a:lnTo>
                <a:lnTo>
                  <a:pt x="8468" y="620108"/>
                </a:lnTo>
                <a:lnTo>
                  <a:pt x="2148" y="573469"/>
                </a:lnTo>
                <a:lnTo>
                  <a:pt x="0" y="525627"/>
                </a:lnTo>
                <a:lnTo>
                  <a:pt x="2148" y="477785"/>
                </a:lnTo>
                <a:lnTo>
                  <a:pt x="8468" y="431146"/>
                </a:lnTo>
                <a:lnTo>
                  <a:pt x="18776" y="385896"/>
                </a:lnTo>
                <a:lnTo>
                  <a:pt x="32885" y="342220"/>
                </a:lnTo>
                <a:lnTo>
                  <a:pt x="50609" y="300305"/>
                </a:lnTo>
                <a:lnTo>
                  <a:pt x="71764" y="260335"/>
                </a:lnTo>
                <a:lnTo>
                  <a:pt x="96164" y="222496"/>
                </a:lnTo>
                <a:lnTo>
                  <a:pt x="123622" y="186974"/>
                </a:lnTo>
                <a:lnTo>
                  <a:pt x="153954" y="153954"/>
                </a:lnTo>
                <a:lnTo>
                  <a:pt x="186974" y="123622"/>
                </a:lnTo>
                <a:lnTo>
                  <a:pt x="222496" y="96164"/>
                </a:lnTo>
                <a:lnTo>
                  <a:pt x="260335" y="71764"/>
                </a:lnTo>
                <a:lnTo>
                  <a:pt x="300305" y="50609"/>
                </a:lnTo>
                <a:lnTo>
                  <a:pt x="342220" y="32885"/>
                </a:lnTo>
                <a:lnTo>
                  <a:pt x="385896" y="18776"/>
                </a:lnTo>
                <a:lnTo>
                  <a:pt x="431146" y="8468"/>
                </a:lnTo>
                <a:lnTo>
                  <a:pt x="477785" y="2148"/>
                </a:lnTo>
                <a:lnTo>
                  <a:pt x="525627" y="0"/>
                </a:lnTo>
                <a:lnTo>
                  <a:pt x="573469" y="2148"/>
                </a:lnTo>
                <a:lnTo>
                  <a:pt x="586679" y="3938"/>
                </a:lnTo>
                <a:lnTo>
                  <a:pt x="586679" y="1047316"/>
                </a:lnTo>
                <a:lnTo>
                  <a:pt x="573469" y="1049107"/>
                </a:lnTo>
                <a:lnTo>
                  <a:pt x="525627" y="1051246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692258" y="3771686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70">
                <a:moveTo>
                  <a:pt x="299075" y="598139"/>
                </a:moveTo>
                <a:lnTo>
                  <a:pt x="250564" y="594225"/>
                </a:lnTo>
                <a:lnTo>
                  <a:pt x="204545" y="582892"/>
                </a:lnTo>
                <a:lnTo>
                  <a:pt x="161633" y="564757"/>
                </a:lnTo>
                <a:lnTo>
                  <a:pt x="122445" y="540436"/>
                </a:lnTo>
                <a:lnTo>
                  <a:pt x="87597" y="510543"/>
                </a:lnTo>
                <a:lnTo>
                  <a:pt x="57704" y="475696"/>
                </a:lnTo>
                <a:lnTo>
                  <a:pt x="33382" y="436509"/>
                </a:lnTo>
                <a:lnTo>
                  <a:pt x="15247" y="393598"/>
                </a:lnTo>
                <a:lnTo>
                  <a:pt x="3914" y="347580"/>
                </a:lnTo>
                <a:lnTo>
                  <a:pt x="0" y="299069"/>
                </a:lnTo>
                <a:lnTo>
                  <a:pt x="3914" y="250559"/>
                </a:lnTo>
                <a:lnTo>
                  <a:pt x="15247" y="204540"/>
                </a:lnTo>
                <a:lnTo>
                  <a:pt x="33382" y="161630"/>
                </a:lnTo>
                <a:lnTo>
                  <a:pt x="57704" y="122443"/>
                </a:lnTo>
                <a:lnTo>
                  <a:pt x="87597" y="87595"/>
                </a:lnTo>
                <a:lnTo>
                  <a:pt x="122445" y="57703"/>
                </a:lnTo>
                <a:lnTo>
                  <a:pt x="161633" y="33381"/>
                </a:lnTo>
                <a:lnTo>
                  <a:pt x="204545" y="15246"/>
                </a:lnTo>
                <a:lnTo>
                  <a:pt x="250564" y="3914"/>
                </a:lnTo>
                <a:lnTo>
                  <a:pt x="299075" y="0"/>
                </a:lnTo>
                <a:lnTo>
                  <a:pt x="347588" y="3914"/>
                </a:lnTo>
                <a:lnTo>
                  <a:pt x="393608" y="15246"/>
                </a:lnTo>
                <a:lnTo>
                  <a:pt x="436520" y="33381"/>
                </a:lnTo>
                <a:lnTo>
                  <a:pt x="475708" y="57703"/>
                </a:lnTo>
                <a:lnTo>
                  <a:pt x="510556" y="87595"/>
                </a:lnTo>
                <a:lnTo>
                  <a:pt x="540450" y="122443"/>
                </a:lnTo>
                <a:lnTo>
                  <a:pt x="564772" y="161630"/>
                </a:lnTo>
                <a:lnTo>
                  <a:pt x="582907" y="204540"/>
                </a:lnTo>
                <a:lnTo>
                  <a:pt x="594240" y="250559"/>
                </a:lnTo>
                <a:lnTo>
                  <a:pt x="598154" y="299069"/>
                </a:lnTo>
                <a:lnTo>
                  <a:pt x="594240" y="347580"/>
                </a:lnTo>
                <a:lnTo>
                  <a:pt x="582907" y="393598"/>
                </a:lnTo>
                <a:lnTo>
                  <a:pt x="564772" y="436509"/>
                </a:lnTo>
                <a:lnTo>
                  <a:pt x="540450" y="475696"/>
                </a:lnTo>
                <a:lnTo>
                  <a:pt x="510556" y="510543"/>
                </a:lnTo>
                <a:lnTo>
                  <a:pt x="475708" y="540436"/>
                </a:lnTo>
                <a:lnTo>
                  <a:pt x="436520" y="564757"/>
                </a:lnTo>
                <a:lnTo>
                  <a:pt x="393608" y="582892"/>
                </a:lnTo>
                <a:lnTo>
                  <a:pt x="347588" y="594225"/>
                </a:lnTo>
                <a:lnTo>
                  <a:pt x="299075" y="59813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506206" y="932456"/>
            <a:ext cx="2847974" cy="609599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0336928" y="3491288"/>
            <a:ext cx="7705090" cy="6813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450"/>
              <a:t>Thank</a:t>
            </a:r>
            <a:r>
              <a:rPr dirty="0" spc="200"/>
              <a:t> </a:t>
            </a:r>
            <a:r>
              <a:rPr dirty="0" spc="495"/>
              <a:t>You</a:t>
            </a:r>
            <a:r>
              <a:rPr dirty="0" spc="200"/>
              <a:t> </a:t>
            </a:r>
            <a:r>
              <a:rPr dirty="0" spc="355"/>
              <a:t>For</a:t>
            </a:r>
            <a:r>
              <a:rPr dirty="0" spc="200"/>
              <a:t> </a:t>
            </a:r>
            <a:r>
              <a:rPr dirty="0" spc="405"/>
              <a:t>Your</a:t>
            </a:r>
            <a:r>
              <a:rPr dirty="0" spc="200"/>
              <a:t> </a:t>
            </a:r>
            <a:r>
              <a:rPr dirty="0" spc="509"/>
              <a:t>Time</a:t>
            </a:r>
          </a:p>
        </p:txBody>
      </p:sp>
      <p:sp>
        <p:nvSpPr>
          <p:cNvPr id="25" name="object 25" descr=""/>
          <p:cNvSpPr txBox="1"/>
          <p:nvPr/>
        </p:nvSpPr>
        <p:spPr>
          <a:xfrm>
            <a:off x="10257673" y="4359838"/>
            <a:ext cx="7809865" cy="142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327025">
              <a:lnSpc>
                <a:spcPct val="142400"/>
              </a:lnSpc>
              <a:spcBef>
                <a:spcPts val="100"/>
              </a:spcBef>
            </a:pPr>
            <a:r>
              <a:rPr dirty="0" sz="2150" spc="-175">
                <a:solidFill>
                  <a:srgbClr val="454545"/>
                </a:solidFill>
                <a:latin typeface="Tahoma"/>
                <a:cs typeface="Tahoma"/>
              </a:rPr>
              <a:t>We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Appreciate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Your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5">
                <a:solidFill>
                  <a:srgbClr val="454545"/>
                </a:solidFill>
                <a:latin typeface="Tahoma"/>
                <a:cs typeface="Tahoma"/>
              </a:rPr>
              <a:t>Interest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40">
                <a:solidFill>
                  <a:srgbClr val="454545"/>
                </a:solidFill>
                <a:latin typeface="Tahoma"/>
                <a:cs typeface="Tahoma"/>
              </a:rPr>
              <a:t>In</a:t>
            </a:r>
            <a:r>
              <a:rPr dirty="0" u="heavy" sz="2150" spc="-9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7"/>
              </a:rPr>
              <a:t> </a:t>
            </a:r>
            <a:r>
              <a:rPr dirty="0" u="heavy" sz="2150" spc="-1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7"/>
              </a:rPr>
              <a:t>Holistic</a:t>
            </a:r>
            <a:r>
              <a:rPr dirty="0" u="heavy" sz="2150" spc="-204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7"/>
              </a:rPr>
              <a:t> </a:t>
            </a:r>
            <a:r>
              <a:rPr dirty="0" u="heavy" sz="2150" spc="-45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7"/>
              </a:rPr>
              <a:t>Healing</a:t>
            </a:r>
            <a:r>
              <a:rPr dirty="0" sz="2150" spc="-204">
                <a:solidFill>
                  <a:srgbClr val="BA0717"/>
                </a:solidFill>
                <a:latin typeface="Tahoma"/>
                <a:cs typeface="Tahoma"/>
                <a:hlinkClick r:id="rId7"/>
              </a:rPr>
              <a:t> </a:t>
            </a:r>
            <a:r>
              <a:rPr dirty="0" u="heavy" sz="2150" spc="-70">
                <a:solidFill>
                  <a:srgbClr val="BA0717"/>
                </a:solidFill>
                <a:uFill>
                  <a:solidFill>
                    <a:srgbClr val="C73A47"/>
                  </a:solidFill>
                </a:uFill>
                <a:latin typeface="Tahoma"/>
                <a:cs typeface="Tahoma"/>
                <a:hlinkClick r:id="rId7"/>
              </a:rPr>
              <a:t>Retreats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.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5">
                <a:solidFill>
                  <a:srgbClr val="454545"/>
                </a:solidFill>
                <a:latin typeface="Tahoma"/>
                <a:cs typeface="Tahoma"/>
              </a:rPr>
              <a:t>May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0">
                <a:solidFill>
                  <a:srgbClr val="454545"/>
                </a:solidFill>
                <a:latin typeface="Tahoma"/>
                <a:cs typeface="Tahoma"/>
              </a:rPr>
              <a:t>Your </a:t>
            </a:r>
            <a:r>
              <a:rPr dirty="0" sz="2150" spc="-30">
                <a:solidFill>
                  <a:srgbClr val="454545"/>
                </a:solidFill>
                <a:latin typeface="Tahoma"/>
                <a:cs typeface="Tahoma"/>
              </a:rPr>
              <a:t>Journey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Toward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Wellness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Be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Fulfilling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And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Transformative.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5">
                <a:solidFill>
                  <a:srgbClr val="454545"/>
                </a:solidFill>
                <a:latin typeface="Tahoma"/>
                <a:cs typeface="Tahoma"/>
              </a:rPr>
              <a:t>Feel</a:t>
            </a:r>
            <a:r>
              <a:rPr dirty="0" sz="2150" spc="-20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20">
                <a:solidFill>
                  <a:srgbClr val="454545"/>
                </a:solidFill>
                <a:latin typeface="Tahoma"/>
                <a:cs typeface="Tahoma"/>
              </a:rPr>
              <a:t>Free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To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70">
                <a:solidFill>
                  <a:srgbClr val="454545"/>
                </a:solidFill>
                <a:latin typeface="Tahoma"/>
                <a:cs typeface="Tahoma"/>
              </a:rPr>
              <a:t>Reach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0">
                <a:solidFill>
                  <a:srgbClr val="454545"/>
                </a:solidFill>
                <a:latin typeface="Tahoma"/>
                <a:cs typeface="Tahoma"/>
              </a:rPr>
              <a:t>Out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45">
                <a:solidFill>
                  <a:srgbClr val="454545"/>
                </a:solidFill>
                <a:latin typeface="Tahoma"/>
                <a:cs typeface="Tahoma"/>
              </a:rPr>
              <a:t>For</a:t>
            </a:r>
            <a:r>
              <a:rPr dirty="0" sz="2150" spc="-204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65">
                <a:solidFill>
                  <a:srgbClr val="454545"/>
                </a:solidFill>
                <a:latin typeface="Tahoma"/>
                <a:cs typeface="Tahoma"/>
              </a:rPr>
              <a:t>More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50">
                <a:solidFill>
                  <a:srgbClr val="454545"/>
                </a:solidFill>
                <a:latin typeface="Tahoma"/>
                <a:cs typeface="Tahoma"/>
              </a:rPr>
              <a:t>Information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80">
                <a:solidFill>
                  <a:srgbClr val="454545"/>
                </a:solidFill>
                <a:latin typeface="Tahoma"/>
                <a:cs typeface="Tahoma"/>
              </a:rPr>
              <a:t>Or</a:t>
            </a:r>
            <a:r>
              <a:rPr dirty="0" sz="2150" spc="-210">
                <a:solidFill>
                  <a:srgbClr val="454545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454545"/>
                </a:solidFill>
                <a:latin typeface="Tahoma"/>
                <a:cs typeface="Tahoma"/>
              </a:rPr>
              <a:t>Assistance.</a:t>
            </a:r>
            <a:endParaRPr sz="2150">
              <a:latin typeface="Tahoma"/>
              <a:cs typeface="Tahoma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13589813" y="7848325"/>
            <a:ext cx="4698365" cy="630555"/>
            <a:chOff x="13589813" y="7848325"/>
            <a:chExt cx="4698365" cy="630555"/>
          </a:xfrm>
        </p:grpSpPr>
        <p:sp>
          <p:nvSpPr>
            <p:cNvPr id="27" name="object 27" descr=""/>
            <p:cNvSpPr/>
            <p:nvPr/>
          </p:nvSpPr>
          <p:spPr>
            <a:xfrm>
              <a:off x="13589813" y="7848325"/>
              <a:ext cx="4698365" cy="630555"/>
            </a:xfrm>
            <a:custGeom>
              <a:avLst/>
              <a:gdLst/>
              <a:ahLst/>
              <a:cxnLst/>
              <a:rect l="l" t="t" r="r" b="b"/>
              <a:pathLst>
                <a:path w="4698365" h="630554">
                  <a:moveTo>
                    <a:pt x="4531187" y="629978"/>
                  </a:moveTo>
                  <a:lnTo>
                    <a:pt x="314980" y="629978"/>
                  </a:lnTo>
                  <a:lnTo>
                    <a:pt x="265418" y="626039"/>
                  </a:lnTo>
                  <a:lnTo>
                    <a:pt x="217517" y="614507"/>
                  </a:lnTo>
                  <a:lnTo>
                    <a:pt x="172125" y="595712"/>
                  </a:lnTo>
                  <a:lnTo>
                    <a:pt x="130091" y="570003"/>
                  </a:lnTo>
                  <a:lnTo>
                    <a:pt x="92262" y="537728"/>
                  </a:lnTo>
                  <a:lnTo>
                    <a:pt x="59984" y="499899"/>
                  </a:lnTo>
                  <a:lnTo>
                    <a:pt x="34268" y="457863"/>
                  </a:lnTo>
                  <a:lnTo>
                    <a:pt x="15464" y="412467"/>
                  </a:lnTo>
                  <a:lnTo>
                    <a:pt x="3924" y="364556"/>
                  </a:lnTo>
                  <a:lnTo>
                    <a:pt x="0" y="314980"/>
                  </a:lnTo>
                  <a:lnTo>
                    <a:pt x="3924" y="265406"/>
                  </a:lnTo>
                  <a:lnTo>
                    <a:pt x="15464" y="217504"/>
                  </a:lnTo>
                  <a:lnTo>
                    <a:pt x="34268" y="172116"/>
                  </a:lnTo>
                  <a:lnTo>
                    <a:pt x="59984" y="130088"/>
                  </a:lnTo>
                  <a:lnTo>
                    <a:pt x="92262" y="92262"/>
                  </a:lnTo>
                  <a:lnTo>
                    <a:pt x="130091" y="59984"/>
                  </a:lnTo>
                  <a:lnTo>
                    <a:pt x="172125" y="34268"/>
                  </a:lnTo>
                  <a:lnTo>
                    <a:pt x="217517" y="15464"/>
                  </a:lnTo>
                  <a:lnTo>
                    <a:pt x="265418" y="3924"/>
                  </a:lnTo>
                  <a:lnTo>
                    <a:pt x="314980" y="0"/>
                  </a:lnTo>
                  <a:lnTo>
                    <a:pt x="4531187" y="0"/>
                  </a:lnTo>
                  <a:lnTo>
                    <a:pt x="4580760" y="3924"/>
                  </a:lnTo>
                  <a:lnTo>
                    <a:pt x="4628663" y="15464"/>
                  </a:lnTo>
                  <a:lnTo>
                    <a:pt x="4674050" y="34268"/>
                  </a:lnTo>
                  <a:lnTo>
                    <a:pt x="4698187" y="49036"/>
                  </a:lnTo>
                  <a:lnTo>
                    <a:pt x="4698187" y="580947"/>
                  </a:lnTo>
                  <a:lnTo>
                    <a:pt x="4674050" y="595712"/>
                  </a:lnTo>
                  <a:lnTo>
                    <a:pt x="4628663" y="614507"/>
                  </a:lnTo>
                  <a:lnTo>
                    <a:pt x="4580760" y="626039"/>
                  </a:lnTo>
                  <a:lnTo>
                    <a:pt x="4531187" y="629978"/>
                  </a:lnTo>
                  <a:close/>
                </a:path>
              </a:pathLst>
            </a:custGeom>
            <a:solidFill>
              <a:srgbClr val="FFD0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4659560" y="8296681"/>
              <a:ext cx="2468880" cy="28575"/>
            </a:xfrm>
            <a:custGeom>
              <a:avLst/>
              <a:gdLst/>
              <a:ahLst/>
              <a:cxnLst/>
              <a:rect l="l" t="t" r="r" b="b"/>
              <a:pathLst>
                <a:path w="2468880" h="28575">
                  <a:moveTo>
                    <a:pt x="18935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18935" y="28575"/>
                  </a:lnTo>
                  <a:lnTo>
                    <a:pt x="18935" y="0"/>
                  </a:lnTo>
                  <a:close/>
                </a:path>
                <a:path w="2468880" h="28575">
                  <a:moveTo>
                    <a:pt x="2468321" y="0"/>
                  </a:moveTo>
                  <a:lnTo>
                    <a:pt x="2449017" y="0"/>
                  </a:lnTo>
                  <a:lnTo>
                    <a:pt x="2449017" y="28575"/>
                  </a:lnTo>
                  <a:lnTo>
                    <a:pt x="2468321" y="28575"/>
                  </a:lnTo>
                  <a:lnTo>
                    <a:pt x="2468321" y="0"/>
                  </a:lnTo>
                  <a:close/>
                </a:path>
              </a:pathLst>
            </a:custGeom>
            <a:solidFill>
              <a:srgbClr val="BA071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/>
          <p:nvPr/>
        </p:nvSpPr>
        <p:spPr>
          <a:xfrm>
            <a:off x="14831872" y="9094272"/>
            <a:ext cx="3361690" cy="28575"/>
          </a:xfrm>
          <a:custGeom>
            <a:avLst/>
            <a:gdLst/>
            <a:ahLst/>
            <a:cxnLst/>
            <a:rect l="l" t="t" r="r" b="b"/>
            <a:pathLst>
              <a:path w="3361690" h="28575">
                <a:moveTo>
                  <a:pt x="3361121" y="28575"/>
                </a:moveTo>
                <a:lnTo>
                  <a:pt x="0" y="28575"/>
                </a:lnTo>
                <a:lnTo>
                  <a:pt x="0" y="0"/>
                </a:lnTo>
                <a:lnTo>
                  <a:pt x="3361121" y="0"/>
                </a:lnTo>
                <a:lnTo>
                  <a:pt x="3361121" y="28575"/>
                </a:lnTo>
                <a:close/>
              </a:path>
            </a:pathLst>
          </a:custGeom>
          <a:solidFill>
            <a:srgbClr val="BA0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13786144" y="7947452"/>
            <a:ext cx="4419600" cy="1203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3125">
              <a:lnSpc>
                <a:spcPct val="100000"/>
              </a:lnSpc>
              <a:spcBef>
                <a:spcPts val="100"/>
              </a:spcBef>
            </a:pPr>
            <a:r>
              <a:rPr dirty="0" sz="2500" spc="135" b="1">
                <a:solidFill>
                  <a:srgbClr val="BA0717"/>
                </a:solidFill>
                <a:latin typeface="Times New Roman"/>
                <a:cs typeface="Times New Roman"/>
              </a:rPr>
              <a:t>(</a:t>
            </a:r>
            <a:r>
              <a:rPr dirty="0" u="heavy" sz="2500" spc="135" b="1">
                <a:solidFill>
                  <a:srgbClr val="BA0717"/>
                </a:solidFill>
                <a:uFill>
                  <a:solidFill>
                    <a:srgbClr val="BA0717"/>
                  </a:solidFill>
                </a:uFill>
                <a:latin typeface="Times New Roman"/>
                <a:cs typeface="Times New Roman"/>
              </a:rPr>
              <a:t>51</a:t>
            </a:r>
            <a:r>
              <a:rPr dirty="0" u="heavy" sz="2500" spc="50" b="1">
                <a:solidFill>
                  <a:srgbClr val="BA0717"/>
                </a:solidFill>
                <a:uFill>
                  <a:solidFill>
                    <a:srgbClr val="BA071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500" spc="155" b="1">
                <a:solidFill>
                  <a:srgbClr val="BA0717"/>
                </a:solidFill>
                <a:uFill>
                  <a:solidFill>
                    <a:srgbClr val="BA0717"/>
                  </a:solidFill>
                </a:uFill>
                <a:latin typeface="Times New Roman"/>
                <a:cs typeface="Times New Roman"/>
              </a:rPr>
              <a:t>935</a:t>
            </a:r>
            <a:r>
              <a:rPr dirty="0" u="heavy" sz="2500" spc="55" b="1">
                <a:solidFill>
                  <a:srgbClr val="BA0717"/>
                </a:solidFill>
                <a:uFill>
                  <a:solidFill>
                    <a:srgbClr val="BA071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500" spc="155" b="1">
                <a:solidFill>
                  <a:srgbClr val="BA0717"/>
                </a:solidFill>
                <a:uFill>
                  <a:solidFill>
                    <a:srgbClr val="BA0717"/>
                  </a:solidFill>
                </a:uFill>
                <a:latin typeface="Times New Roman"/>
                <a:cs typeface="Times New Roman"/>
              </a:rPr>
              <a:t>648</a:t>
            </a:r>
            <a:r>
              <a:rPr dirty="0" u="heavy" sz="2500" spc="55" b="1">
                <a:solidFill>
                  <a:srgbClr val="BA0717"/>
                </a:solidFill>
                <a:uFill>
                  <a:solidFill>
                    <a:srgbClr val="BA071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500" spc="120" b="1">
                <a:solidFill>
                  <a:srgbClr val="BA0717"/>
                </a:solidFill>
                <a:uFill>
                  <a:solidFill>
                    <a:srgbClr val="BA0717"/>
                  </a:solidFill>
                </a:uFill>
                <a:latin typeface="Times New Roman"/>
                <a:cs typeface="Times New Roman"/>
              </a:rPr>
              <a:t>193</a:t>
            </a:r>
            <a:r>
              <a:rPr dirty="0" sz="2500" spc="120" b="1">
                <a:solidFill>
                  <a:srgbClr val="BA0717"/>
                </a:solidFill>
                <a:latin typeface="Times New Roman"/>
                <a:cs typeface="Times New Roman"/>
              </a:rPr>
              <a:t>)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heavy" sz="2500" spc="-10" b="1">
                <a:solidFill>
                  <a:srgbClr val="BA0717"/>
                </a:solidFill>
                <a:uFill>
                  <a:solidFill>
                    <a:srgbClr val="BA0717"/>
                  </a:solidFill>
                </a:uFill>
                <a:latin typeface="Times New Roman"/>
                <a:cs typeface="Times New Roman"/>
                <a:hlinkClick r:id="rId8"/>
              </a:rPr>
              <a:t>INFO@</a:t>
            </a:r>
            <a:r>
              <a:rPr dirty="0" sz="2500" spc="-10" b="1">
                <a:solidFill>
                  <a:srgbClr val="BA0717"/>
                </a:solidFill>
                <a:latin typeface="Times New Roman"/>
                <a:cs typeface="Times New Roman"/>
                <a:hlinkClick r:id="rId8"/>
              </a:rPr>
              <a:t>PERUSHAMANS.COM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3786144" y="9530303"/>
            <a:ext cx="4378960" cy="4464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u="heavy" sz="2500" spc="-10" b="1">
                <a:solidFill>
                  <a:srgbClr val="FDFAF5"/>
                </a:solidFill>
                <a:uFill>
                  <a:solidFill>
                    <a:srgbClr val="FDFAF5"/>
                  </a:solidFill>
                </a:uFill>
                <a:latin typeface="Times New Roman"/>
                <a:cs typeface="Times New Roman"/>
                <a:hlinkClick r:id="rId7"/>
              </a:rPr>
              <a:t>WWW.PERUSHAMANS.COM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DAGjer0XkQE,BAGbH8kwdx4,0</cp:keywords>
  <dc:title>Holistic Healing Retreats</dc:title>
  <dcterms:created xsi:type="dcterms:W3CDTF">2025-04-02T11:23:50Z</dcterms:created>
  <dcterms:modified xsi:type="dcterms:W3CDTF">2025-04-02T11:23:50Z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2025-04-02T00:00:00Z</vt:filetime>
  </property>
  <property fmtid="{D5CDD505-2E9C-101B-9397-08002B2CF9AE}" pid="3" name="Creator">
    <vt:lpwstr>Canva</vt:lpwstr>
  </property>
  <property fmtid="{D5CDD505-2E9C-101B-9397-08002B2CF9AE}" pid="4" name="LastSaved">
    <vt:filetime>2025-04-02T00:00:00Z</vt:filetime>
  </property>
  <property fmtid="{D5CDD505-2E9C-101B-9397-08002B2CF9AE}" pid="5" name="Producer">
    <vt:lpwstr>iLovePDF</vt:lpwstr>
  </property>
</Properties>
</file>