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200" b="0" i="0">
                <a:solidFill>
                  <a:srgbClr val="120D0C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0" i="0">
                <a:solidFill>
                  <a:srgbClr val="120D0C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rgbClr val="120D0C"/>
                </a:solidFill>
                <a:latin typeface="Lucida Sans Unicode"/>
                <a:cs typeface="Lucida Sans Unicode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pc="-95"/>
              <a:t>(+91-</a:t>
            </a:r>
            <a:r>
              <a:rPr dirty="0"/>
              <a:t>90082</a:t>
            </a:r>
            <a:r>
              <a:rPr dirty="0" spc="60"/>
              <a:t> </a:t>
            </a:r>
            <a:r>
              <a:rPr dirty="0" spc="55"/>
              <a:t>00995)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200" b="0" i="0">
                <a:solidFill>
                  <a:srgbClr val="120D0C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50" b="0" i="0">
                <a:solidFill>
                  <a:srgbClr val="120D0C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rgbClr val="120D0C"/>
                </a:solidFill>
                <a:latin typeface="Lucida Sans Unicode"/>
                <a:cs typeface="Lucida Sans Unicode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pc="-95"/>
              <a:t>(+91-</a:t>
            </a:r>
            <a:r>
              <a:rPr dirty="0"/>
              <a:t>90082</a:t>
            </a:r>
            <a:r>
              <a:rPr dirty="0" spc="60"/>
              <a:t> </a:t>
            </a:r>
            <a:r>
              <a:rPr dirty="0" spc="55"/>
              <a:t>00995)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200" b="0" i="0">
                <a:solidFill>
                  <a:srgbClr val="120D0C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rgbClr val="120D0C"/>
                </a:solidFill>
                <a:latin typeface="Lucida Sans Unicode"/>
                <a:cs typeface="Lucida Sans Unicode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pc="-95"/>
              <a:t>(+91-</a:t>
            </a:r>
            <a:r>
              <a:rPr dirty="0"/>
              <a:t>90082</a:t>
            </a:r>
            <a:r>
              <a:rPr dirty="0" spc="60"/>
              <a:t> </a:t>
            </a:r>
            <a:r>
              <a:rPr dirty="0" spc="55"/>
              <a:t>00995)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200" b="0" i="0">
                <a:solidFill>
                  <a:srgbClr val="120D0C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rgbClr val="120D0C"/>
                </a:solidFill>
                <a:latin typeface="Lucida Sans Unicode"/>
                <a:cs typeface="Lucida Sans Unicode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pc="-95"/>
              <a:t>(+91-</a:t>
            </a:r>
            <a:r>
              <a:rPr dirty="0"/>
              <a:t>90082</a:t>
            </a:r>
            <a:r>
              <a:rPr dirty="0" spc="60"/>
              <a:t> </a:t>
            </a:r>
            <a:r>
              <a:rPr dirty="0" spc="55"/>
              <a:t>00995)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rgbClr val="120D0C"/>
                </a:solidFill>
                <a:latin typeface="Lucida Sans Unicode"/>
                <a:cs typeface="Lucida Sans Unicode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pc="-95"/>
              <a:t>(+91-</a:t>
            </a:r>
            <a:r>
              <a:rPr dirty="0"/>
              <a:t>90082</a:t>
            </a:r>
            <a:r>
              <a:rPr dirty="0" spc="60"/>
              <a:t> </a:t>
            </a:r>
            <a:r>
              <a:rPr dirty="0" spc="55"/>
              <a:t>00995)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jpg"/><Relationship Id="rId9" Type="http://schemas.openxmlformats.org/officeDocument/2006/relationships/image" Target="../media/image3.jpg"/><Relationship Id="rId10" Type="http://schemas.openxmlformats.org/officeDocument/2006/relationships/image" Target="../media/image4.jpg"/><Relationship Id="rId11" Type="http://schemas.openxmlformats.org/officeDocument/2006/relationships/image" Target="../media/image5.png"/><Relationship Id="rId12" Type="http://schemas.openxmlformats.org/officeDocument/2006/relationships/image" Target="../media/image6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852599"/>
            <a:ext cx="18288000" cy="5434965"/>
          </a:xfrm>
          <a:custGeom>
            <a:avLst/>
            <a:gdLst/>
            <a:ahLst/>
            <a:cxnLst/>
            <a:rect l="l" t="t" r="r" b="b"/>
            <a:pathLst>
              <a:path w="18288000" h="5434965">
                <a:moveTo>
                  <a:pt x="0" y="5434400"/>
                </a:moveTo>
                <a:lnTo>
                  <a:pt x="18288000" y="5434400"/>
                </a:lnTo>
                <a:lnTo>
                  <a:pt x="18288000" y="0"/>
                </a:lnTo>
                <a:lnTo>
                  <a:pt x="0" y="0"/>
                </a:lnTo>
                <a:lnTo>
                  <a:pt x="0" y="5434400"/>
                </a:lnTo>
                <a:close/>
              </a:path>
            </a:pathLst>
          </a:custGeom>
          <a:solidFill>
            <a:srgbClr val="F1ED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0"/>
            <a:ext cx="18288000" cy="4852670"/>
          </a:xfrm>
          <a:custGeom>
            <a:avLst/>
            <a:gdLst/>
            <a:ahLst/>
            <a:cxnLst/>
            <a:rect l="l" t="t" r="r" b="b"/>
            <a:pathLst>
              <a:path w="18288000" h="4852670">
                <a:moveTo>
                  <a:pt x="18288000" y="4852599"/>
                </a:moveTo>
                <a:lnTo>
                  <a:pt x="0" y="4852599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4852599"/>
                </a:lnTo>
                <a:close/>
              </a:path>
            </a:pathLst>
          </a:custGeom>
          <a:solidFill>
            <a:srgbClr val="D5CFC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8700" y="5481766"/>
            <a:ext cx="3771899" cy="377189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79466" y="5481766"/>
            <a:ext cx="3771899" cy="377189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330232" y="5481766"/>
            <a:ext cx="3771899" cy="37718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489289" y="5481766"/>
            <a:ext cx="3771899" cy="3771899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3364621" y="1300787"/>
            <a:ext cx="4159250" cy="5080"/>
          </a:xfrm>
          <a:custGeom>
            <a:avLst/>
            <a:gdLst/>
            <a:ahLst/>
            <a:cxnLst/>
            <a:rect l="l" t="t" r="r" b="b"/>
            <a:pathLst>
              <a:path w="4159250" h="5080">
                <a:moveTo>
                  <a:pt x="0" y="0"/>
                </a:moveTo>
                <a:lnTo>
                  <a:pt x="4159053" y="4762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3" name="bg 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835054" y="453807"/>
            <a:ext cx="3219449" cy="115252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031357" y="1896080"/>
            <a:ext cx="1293650" cy="2954014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1654503" y="3897386"/>
            <a:ext cx="2014220" cy="495300"/>
          </a:xfrm>
          <a:custGeom>
            <a:avLst/>
            <a:gdLst/>
            <a:ahLst/>
            <a:cxnLst/>
            <a:rect l="l" t="t" r="r" b="b"/>
            <a:pathLst>
              <a:path w="2014220" h="495300">
                <a:moveTo>
                  <a:pt x="1766347" y="495300"/>
                </a:moveTo>
                <a:lnTo>
                  <a:pt x="247267" y="495300"/>
                </a:lnTo>
                <a:lnTo>
                  <a:pt x="197424" y="490265"/>
                </a:lnTo>
                <a:lnTo>
                  <a:pt x="151005" y="475825"/>
                </a:lnTo>
                <a:lnTo>
                  <a:pt x="109002" y="452979"/>
                </a:lnTo>
                <a:lnTo>
                  <a:pt x="72410" y="422724"/>
                </a:lnTo>
                <a:lnTo>
                  <a:pt x="42220" y="386058"/>
                </a:lnTo>
                <a:lnTo>
                  <a:pt x="19426" y="343979"/>
                </a:lnTo>
                <a:lnTo>
                  <a:pt x="5022" y="297485"/>
                </a:lnTo>
                <a:lnTo>
                  <a:pt x="0" y="247574"/>
                </a:lnTo>
                <a:lnTo>
                  <a:pt x="5022" y="197669"/>
                </a:lnTo>
                <a:lnTo>
                  <a:pt x="19426" y="151192"/>
                </a:lnTo>
                <a:lnTo>
                  <a:pt x="42220" y="109138"/>
                </a:lnTo>
                <a:lnTo>
                  <a:pt x="72410" y="72500"/>
                </a:lnTo>
                <a:lnTo>
                  <a:pt x="109002" y="42272"/>
                </a:lnTo>
                <a:lnTo>
                  <a:pt x="151005" y="19450"/>
                </a:lnTo>
                <a:lnTo>
                  <a:pt x="197424" y="5028"/>
                </a:lnTo>
                <a:lnTo>
                  <a:pt x="247267" y="0"/>
                </a:lnTo>
                <a:lnTo>
                  <a:pt x="1766347" y="0"/>
                </a:lnTo>
                <a:lnTo>
                  <a:pt x="1816190" y="5028"/>
                </a:lnTo>
                <a:lnTo>
                  <a:pt x="1862609" y="19450"/>
                </a:lnTo>
                <a:lnTo>
                  <a:pt x="1904611" y="42272"/>
                </a:lnTo>
                <a:lnTo>
                  <a:pt x="1941204" y="72500"/>
                </a:lnTo>
                <a:lnTo>
                  <a:pt x="1971394" y="109138"/>
                </a:lnTo>
                <a:lnTo>
                  <a:pt x="1994187" y="151192"/>
                </a:lnTo>
                <a:lnTo>
                  <a:pt x="2008592" y="197669"/>
                </a:lnTo>
                <a:lnTo>
                  <a:pt x="2013614" y="247574"/>
                </a:lnTo>
                <a:lnTo>
                  <a:pt x="2008592" y="297485"/>
                </a:lnTo>
                <a:lnTo>
                  <a:pt x="1994187" y="343979"/>
                </a:lnTo>
                <a:lnTo>
                  <a:pt x="1971394" y="386058"/>
                </a:lnTo>
                <a:lnTo>
                  <a:pt x="1941204" y="422724"/>
                </a:lnTo>
                <a:lnTo>
                  <a:pt x="1904611" y="452979"/>
                </a:lnTo>
                <a:lnTo>
                  <a:pt x="1862609" y="475825"/>
                </a:lnTo>
                <a:lnTo>
                  <a:pt x="1816190" y="490265"/>
                </a:lnTo>
                <a:lnTo>
                  <a:pt x="1766347" y="495300"/>
                </a:lnTo>
                <a:close/>
              </a:path>
            </a:pathLst>
          </a:custGeom>
          <a:solidFill>
            <a:srgbClr val="FF05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1948919" y="4065420"/>
            <a:ext cx="1429385" cy="152400"/>
          </a:xfrm>
          <a:custGeom>
            <a:avLst/>
            <a:gdLst/>
            <a:ahLst/>
            <a:cxnLst/>
            <a:rect l="l" t="t" r="r" b="b"/>
            <a:pathLst>
              <a:path w="1429385" h="152400">
                <a:moveTo>
                  <a:pt x="80047" y="151792"/>
                </a:moveTo>
                <a:lnTo>
                  <a:pt x="38962" y="141926"/>
                </a:lnTo>
                <a:lnTo>
                  <a:pt x="10309" y="114755"/>
                </a:lnTo>
                <a:lnTo>
                  <a:pt x="0" y="75896"/>
                </a:lnTo>
                <a:lnTo>
                  <a:pt x="563" y="66788"/>
                </a:lnTo>
                <a:lnTo>
                  <a:pt x="651" y="65363"/>
                </a:lnTo>
                <a:lnTo>
                  <a:pt x="15918" y="28992"/>
                </a:lnTo>
                <a:lnTo>
                  <a:pt x="48430" y="5571"/>
                </a:lnTo>
                <a:lnTo>
                  <a:pt x="80047" y="0"/>
                </a:lnTo>
                <a:lnTo>
                  <a:pt x="91157" y="623"/>
                </a:lnTo>
                <a:lnTo>
                  <a:pt x="129745" y="15243"/>
                </a:lnTo>
                <a:lnTo>
                  <a:pt x="144176" y="28992"/>
                </a:lnTo>
                <a:lnTo>
                  <a:pt x="71405" y="28992"/>
                </a:lnTo>
                <a:lnTo>
                  <a:pt x="63522" y="30965"/>
                </a:lnTo>
                <a:lnTo>
                  <a:pt x="49574" y="38858"/>
                </a:lnTo>
                <a:lnTo>
                  <a:pt x="44116" y="44475"/>
                </a:lnTo>
                <a:lnTo>
                  <a:pt x="36233" y="58743"/>
                </a:lnTo>
                <a:lnTo>
                  <a:pt x="34262" y="66788"/>
                </a:lnTo>
                <a:lnTo>
                  <a:pt x="34262" y="85003"/>
                </a:lnTo>
                <a:lnTo>
                  <a:pt x="63522" y="120827"/>
                </a:lnTo>
                <a:lnTo>
                  <a:pt x="71405" y="122800"/>
                </a:lnTo>
                <a:lnTo>
                  <a:pt x="144176" y="122800"/>
                </a:lnTo>
                <a:lnTo>
                  <a:pt x="144071" y="122949"/>
                </a:lnTo>
                <a:lnTo>
                  <a:pt x="111749" y="146221"/>
                </a:lnTo>
                <a:lnTo>
                  <a:pt x="91221" y="151169"/>
                </a:lnTo>
                <a:lnTo>
                  <a:pt x="80047" y="151792"/>
                </a:lnTo>
                <a:close/>
              </a:path>
              <a:path w="1429385" h="152400">
                <a:moveTo>
                  <a:pt x="144176" y="122800"/>
                </a:moveTo>
                <a:lnTo>
                  <a:pt x="88688" y="122800"/>
                </a:lnTo>
                <a:lnTo>
                  <a:pt x="96572" y="120827"/>
                </a:lnTo>
                <a:lnTo>
                  <a:pt x="110519" y="112933"/>
                </a:lnTo>
                <a:lnTo>
                  <a:pt x="115977" y="107317"/>
                </a:lnTo>
                <a:lnTo>
                  <a:pt x="123861" y="93049"/>
                </a:lnTo>
                <a:lnTo>
                  <a:pt x="125831" y="85003"/>
                </a:lnTo>
                <a:lnTo>
                  <a:pt x="125831" y="66788"/>
                </a:lnTo>
                <a:lnTo>
                  <a:pt x="96572" y="30965"/>
                </a:lnTo>
                <a:lnTo>
                  <a:pt x="88688" y="28992"/>
                </a:lnTo>
                <a:lnTo>
                  <a:pt x="144176" y="28992"/>
                </a:lnTo>
                <a:lnTo>
                  <a:pt x="159592" y="65363"/>
                </a:lnTo>
                <a:lnTo>
                  <a:pt x="160246" y="75896"/>
                </a:lnTo>
                <a:lnTo>
                  <a:pt x="159680" y="85003"/>
                </a:lnTo>
                <a:lnTo>
                  <a:pt x="159592" y="86429"/>
                </a:lnTo>
                <a:lnTo>
                  <a:pt x="157631" y="96407"/>
                </a:lnTo>
                <a:lnTo>
                  <a:pt x="154362" y="105844"/>
                </a:lnTo>
                <a:lnTo>
                  <a:pt x="149785" y="114755"/>
                </a:lnTo>
                <a:lnTo>
                  <a:pt x="144176" y="122800"/>
                </a:lnTo>
                <a:close/>
              </a:path>
              <a:path w="1429385" h="152400">
                <a:moveTo>
                  <a:pt x="219675" y="149212"/>
                </a:moveTo>
                <a:lnTo>
                  <a:pt x="185715" y="149212"/>
                </a:lnTo>
                <a:lnTo>
                  <a:pt x="185715" y="2428"/>
                </a:lnTo>
                <a:lnTo>
                  <a:pt x="249238" y="2428"/>
                </a:lnTo>
                <a:lnTo>
                  <a:pt x="258678" y="2829"/>
                </a:lnTo>
                <a:lnTo>
                  <a:pt x="295761" y="16849"/>
                </a:lnTo>
                <a:lnTo>
                  <a:pt x="306581" y="30054"/>
                </a:lnTo>
                <a:lnTo>
                  <a:pt x="219826" y="30054"/>
                </a:lnTo>
                <a:lnTo>
                  <a:pt x="219826" y="81209"/>
                </a:lnTo>
                <a:lnTo>
                  <a:pt x="306641" y="81209"/>
                </a:lnTo>
                <a:lnTo>
                  <a:pt x="305028" y="84093"/>
                </a:lnTo>
                <a:lnTo>
                  <a:pt x="300651" y="89671"/>
                </a:lnTo>
                <a:lnTo>
                  <a:pt x="295477" y="94566"/>
                </a:lnTo>
                <a:lnTo>
                  <a:pt x="289508" y="98779"/>
                </a:lnTo>
                <a:lnTo>
                  <a:pt x="282742" y="102308"/>
                </a:lnTo>
                <a:lnTo>
                  <a:pt x="286974" y="108380"/>
                </a:lnTo>
                <a:lnTo>
                  <a:pt x="219675" y="108380"/>
                </a:lnTo>
                <a:lnTo>
                  <a:pt x="219675" y="149212"/>
                </a:lnTo>
                <a:close/>
              </a:path>
              <a:path w="1429385" h="152400">
                <a:moveTo>
                  <a:pt x="306641" y="81209"/>
                </a:moveTo>
                <a:lnTo>
                  <a:pt x="257576" y="81209"/>
                </a:lnTo>
                <a:lnTo>
                  <a:pt x="265308" y="78932"/>
                </a:lnTo>
                <a:lnTo>
                  <a:pt x="275920" y="70128"/>
                </a:lnTo>
                <a:lnTo>
                  <a:pt x="278497" y="63752"/>
                </a:lnTo>
                <a:lnTo>
                  <a:pt x="278497" y="55707"/>
                </a:lnTo>
                <a:lnTo>
                  <a:pt x="278641" y="47923"/>
                </a:lnTo>
                <a:lnTo>
                  <a:pt x="278649" y="47511"/>
                </a:lnTo>
                <a:lnTo>
                  <a:pt x="275920" y="41135"/>
                </a:lnTo>
                <a:lnTo>
                  <a:pt x="265308" y="32331"/>
                </a:lnTo>
                <a:lnTo>
                  <a:pt x="257576" y="30054"/>
                </a:lnTo>
                <a:lnTo>
                  <a:pt x="306581" y="30054"/>
                </a:lnTo>
                <a:lnTo>
                  <a:pt x="312912" y="55859"/>
                </a:lnTo>
                <a:lnTo>
                  <a:pt x="312427" y="63752"/>
                </a:lnTo>
                <a:lnTo>
                  <a:pt x="310960" y="71114"/>
                </a:lnTo>
                <a:lnTo>
                  <a:pt x="308499" y="77888"/>
                </a:lnTo>
                <a:lnTo>
                  <a:pt x="306641" y="81209"/>
                </a:lnTo>
                <a:close/>
              </a:path>
              <a:path w="1429385" h="152400">
                <a:moveTo>
                  <a:pt x="315641" y="149515"/>
                </a:moveTo>
                <a:lnTo>
                  <a:pt x="279256" y="149515"/>
                </a:lnTo>
                <a:lnTo>
                  <a:pt x="279256" y="149212"/>
                </a:lnTo>
                <a:lnTo>
                  <a:pt x="250905" y="108380"/>
                </a:lnTo>
                <a:lnTo>
                  <a:pt x="286974" y="108380"/>
                </a:lnTo>
                <a:lnTo>
                  <a:pt x="315641" y="149515"/>
                </a:lnTo>
                <a:close/>
              </a:path>
              <a:path w="1429385" h="152400">
                <a:moveTo>
                  <a:pt x="406300" y="149060"/>
                </a:moveTo>
                <a:lnTo>
                  <a:pt x="339746" y="149060"/>
                </a:lnTo>
                <a:lnTo>
                  <a:pt x="339746" y="2428"/>
                </a:lnTo>
                <a:lnTo>
                  <a:pt x="406300" y="2428"/>
                </a:lnTo>
                <a:lnTo>
                  <a:pt x="417896" y="2997"/>
                </a:lnTo>
                <a:lnTo>
                  <a:pt x="457121" y="16547"/>
                </a:lnTo>
                <a:lnTo>
                  <a:pt x="471950" y="30206"/>
                </a:lnTo>
                <a:lnTo>
                  <a:pt x="373705" y="30206"/>
                </a:lnTo>
                <a:lnTo>
                  <a:pt x="373705" y="121282"/>
                </a:lnTo>
                <a:lnTo>
                  <a:pt x="471950" y="121282"/>
                </a:lnTo>
                <a:lnTo>
                  <a:pt x="471344" y="122129"/>
                </a:lnTo>
                <a:lnTo>
                  <a:pt x="438919" y="143937"/>
                </a:lnTo>
                <a:lnTo>
                  <a:pt x="417874" y="148491"/>
                </a:lnTo>
                <a:lnTo>
                  <a:pt x="406300" y="149060"/>
                </a:lnTo>
                <a:close/>
              </a:path>
              <a:path w="1429385" h="152400">
                <a:moveTo>
                  <a:pt x="471950" y="121282"/>
                </a:moveTo>
                <a:lnTo>
                  <a:pt x="404633" y="121282"/>
                </a:lnTo>
                <a:lnTo>
                  <a:pt x="415093" y="120514"/>
                </a:lnTo>
                <a:lnTo>
                  <a:pt x="424417" y="118208"/>
                </a:lnTo>
                <a:lnTo>
                  <a:pt x="451891" y="85677"/>
                </a:lnTo>
                <a:lnTo>
                  <a:pt x="452691" y="75744"/>
                </a:lnTo>
                <a:lnTo>
                  <a:pt x="451869" y="65811"/>
                </a:lnTo>
                <a:lnTo>
                  <a:pt x="424303" y="33280"/>
                </a:lnTo>
                <a:lnTo>
                  <a:pt x="404633" y="30206"/>
                </a:lnTo>
                <a:lnTo>
                  <a:pt x="471950" y="30206"/>
                </a:lnTo>
                <a:lnTo>
                  <a:pt x="487106" y="75744"/>
                </a:lnTo>
                <a:lnTo>
                  <a:pt x="486522" y="85677"/>
                </a:lnTo>
                <a:lnTo>
                  <a:pt x="486478" y="86422"/>
                </a:lnTo>
                <a:lnTo>
                  <a:pt x="484585" y="96388"/>
                </a:lnTo>
                <a:lnTo>
                  <a:pt x="481413" y="105671"/>
                </a:lnTo>
                <a:lnTo>
                  <a:pt x="476948" y="114300"/>
                </a:lnTo>
                <a:lnTo>
                  <a:pt x="471950" y="121282"/>
                </a:lnTo>
                <a:close/>
              </a:path>
              <a:path w="1429385" h="152400">
                <a:moveTo>
                  <a:pt x="626279" y="149212"/>
                </a:moveTo>
                <a:lnTo>
                  <a:pt x="512727" y="149212"/>
                </a:lnTo>
                <a:lnTo>
                  <a:pt x="512727" y="2428"/>
                </a:lnTo>
                <a:lnTo>
                  <a:pt x="623550" y="2428"/>
                </a:lnTo>
                <a:lnTo>
                  <a:pt x="623550" y="29751"/>
                </a:lnTo>
                <a:lnTo>
                  <a:pt x="546535" y="29751"/>
                </a:lnTo>
                <a:lnTo>
                  <a:pt x="546535" y="61627"/>
                </a:lnTo>
                <a:lnTo>
                  <a:pt x="614605" y="61627"/>
                </a:lnTo>
                <a:lnTo>
                  <a:pt x="614605" y="88039"/>
                </a:lnTo>
                <a:lnTo>
                  <a:pt x="546535" y="88039"/>
                </a:lnTo>
                <a:lnTo>
                  <a:pt x="546535" y="121889"/>
                </a:lnTo>
                <a:lnTo>
                  <a:pt x="626279" y="121889"/>
                </a:lnTo>
                <a:lnTo>
                  <a:pt x="626279" y="149212"/>
                </a:lnTo>
                <a:close/>
              </a:path>
              <a:path w="1429385" h="152400">
                <a:moveTo>
                  <a:pt x="687224" y="149212"/>
                </a:moveTo>
                <a:lnTo>
                  <a:pt x="653265" y="149212"/>
                </a:lnTo>
                <a:lnTo>
                  <a:pt x="653265" y="2428"/>
                </a:lnTo>
                <a:lnTo>
                  <a:pt x="716787" y="2428"/>
                </a:lnTo>
                <a:lnTo>
                  <a:pt x="726227" y="2829"/>
                </a:lnTo>
                <a:lnTo>
                  <a:pt x="763311" y="16849"/>
                </a:lnTo>
                <a:lnTo>
                  <a:pt x="774131" y="30054"/>
                </a:lnTo>
                <a:lnTo>
                  <a:pt x="687376" y="30054"/>
                </a:lnTo>
                <a:lnTo>
                  <a:pt x="687376" y="81209"/>
                </a:lnTo>
                <a:lnTo>
                  <a:pt x="774191" y="81209"/>
                </a:lnTo>
                <a:lnTo>
                  <a:pt x="772577" y="84093"/>
                </a:lnTo>
                <a:lnTo>
                  <a:pt x="768200" y="89671"/>
                </a:lnTo>
                <a:lnTo>
                  <a:pt x="763026" y="94566"/>
                </a:lnTo>
                <a:lnTo>
                  <a:pt x="757057" y="98779"/>
                </a:lnTo>
                <a:lnTo>
                  <a:pt x="750292" y="102308"/>
                </a:lnTo>
                <a:lnTo>
                  <a:pt x="754523" y="108380"/>
                </a:lnTo>
                <a:lnTo>
                  <a:pt x="687224" y="108380"/>
                </a:lnTo>
                <a:lnTo>
                  <a:pt x="687224" y="149212"/>
                </a:lnTo>
                <a:close/>
              </a:path>
              <a:path w="1429385" h="152400">
                <a:moveTo>
                  <a:pt x="774191" y="81209"/>
                </a:moveTo>
                <a:lnTo>
                  <a:pt x="725125" y="81209"/>
                </a:lnTo>
                <a:lnTo>
                  <a:pt x="732857" y="78932"/>
                </a:lnTo>
                <a:lnTo>
                  <a:pt x="743469" y="70128"/>
                </a:lnTo>
                <a:lnTo>
                  <a:pt x="746047" y="63752"/>
                </a:lnTo>
                <a:lnTo>
                  <a:pt x="746047" y="47511"/>
                </a:lnTo>
                <a:lnTo>
                  <a:pt x="743469" y="41135"/>
                </a:lnTo>
                <a:lnTo>
                  <a:pt x="732857" y="32331"/>
                </a:lnTo>
                <a:lnTo>
                  <a:pt x="725125" y="30054"/>
                </a:lnTo>
                <a:lnTo>
                  <a:pt x="774131" y="30054"/>
                </a:lnTo>
                <a:lnTo>
                  <a:pt x="776112" y="33702"/>
                </a:lnTo>
                <a:lnTo>
                  <a:pt x="778528" y="40528"/>
                </a:lnTo>
                <a:lnTo>
                  <a:pt x="779897" y="47511"/>
                </a:lnTo>
                <a:lnTo>
                  <a:pt x="779978" y="47923"/>
                </a:lnTo>
                <a:lnTo>
                  <a:pt x="780461" y="55859"/>
                </a:lnTo>
                <a:lnTo>
                  <a:pt x="779976" y="63752"/>
                </a:lnTo>
                <a:lnTo>
                  <a:pt x="778509" y="71114"/>
                </a:lnTo>
                <a:lnTo>
                  <a:pt x="776048" y="77888"/>
                </a:lnTo>
                <a:lnTo>
                  <a:pt x="774191" y="81209"/>
                </a:lnTo>
                <a:close/>
              </a:path>
              <a:path w="1429385" h="152400">
                <a:moveTo>
                  <a:pt x="783190" y="149515"/>
                </a:moveTo>
                <a:lnTo>
                  <a:pt x="746653" y="149515"/>
                </a:lnTo>
                <a:lnTo>
                  <a:pt x="746653" y="149212"/>
                </a:lnTo>
                <a:lnTo>
                  <a:pt x="718303" y="108380"/>
                </a:lnTo>
                <a:lnTo>
                  <a:pt x="754523" y="108380"/>
                </a:lnTo>
                <a:lnTo>
                  <a:pt x="783190" y="149515"/>
                </a:lnTo>
                <a:close/>
              </a:path>
              <a:path w="1429385" h="152400">
                <a:moveTo>
                  <a:pt x="899925" y="149212"/>
                </a:moveTo>
                <a:lnTo>
                  <a:pt x="866421" y="149212"/>
                </a:lnTo>
                <a:lnTo>
                  <a:pt x="866421" y="2428"/>
                </a:lnTo>
                <a:lnTo>
                  <a:pt x="894468" y="2428"/>
                </a:lnTo>
                <a:lnTo>
                  <a:pt x="941674" y="60109"/>
                </a:lnTo>
                <a:lnTo>
                  <a:pt x="899925" y="60109"/>
                </a:lnTo>
                <a:lnTo>
                  <a:pt x="899925" y="149212"/>
                </a:lnTo>
                <a:close/>
              </a:path>
              <a:path w="1429385" h="152400">
                <a:moveTo>
                  <a:pt x="1000894" y="91531"/>
                </a:moveTo>
                <a:lnTo>
                  <a:pt x="967390" y="91531"/>
                </a:lnTo>
                <a:lnTo>
                  <a:pt x="967390" y="2428"/>
                </a:lnTo>
                <a:lnTo>
                  <a:pt x="1000894" y="2428"/>
                </a:lnTo>
                <a:lnTo>
                  <a:pt x="1000894" y="91531"/>
                </a:lnTo>
                <a:close/>
              </a:path>
              <a:path w="1429385" h="152400">
                <a:moveTo>
                  <a:pt x="1000894" y="149212"/>
                </a:moveTo>
                <a:lnTo>
                  <a:pt x="972999" y="149212"/>
                </a:lnTo>
                <a:lnTo>
                  <a:pt x="899925" y="60109"/>
                </a:lnTo>
                <a:lnTo>
                  <a:pt x="941674" y="60109"/>
                </a:lnTo>
                <a:lnTo>
                  <a:pt x="967390" y="91531"/>
                </a:lnTo>
                <a:lnTo>
                  <a:pt x="1000894" y="91531"/>
                </a:lnTo>
                <a:lnTo>
                  <a:pt x="1000894" y="149212"/>
                </a:lnTo>
                <a:close/>
              </a:path>
              <a:path w="1429385" h="152400">
                <a:moveTo>
                  <a:pt x="1106714" y="151792"/>
                </a:moveTo>
                <a:lnTo>
                  <a:pt x="1065630" y="141926"/>
                </a:lnTo>
                <a:lnTo>
                  <a:pt x="1036976" y="114755"/>
                </a:lnTo>
                <a:lnTo>
                  <a:pt x="1026667" y="75896"/>
                </a:lnTo>
                <a:lnTo>
                  <a:pt x="1027230" y="66788"/>
                </a:lnTo>
                <a:lnTo>
                  <a:pt x="1027319" y="65363"/>
                </a:lnTo>
                <a:lnTo>
                  <a:pt x="1042586" y="28992"/>
                </a:lnTo>
                <a:lnTo>
                  <a:pt x="1075098" y="5571"/>
                </a:lnTo>
                <a:lnTo>
                  <a:pt x="1106714" y="0"/>
                </a:lnTo>
                <a:lnTo>
                  <a:pt x="1117824" y="623"/>
                </a:lnTo>
                <a:lnTo>
                  <a:pt x="1156412" y="15243"/>
                </a:lnTo>
                <a:lnTo>
                  <a:pt x="1170843" y="28992"/>
                </a:lnTo>
                <a:lnTo>
                  <a:pt x="1098073" y="28992"/>
                </a:lnTo>
                <a:lnTo>
                  <a:pt x="1090189" y="30965"/>
                </a:lnTo>
                <a:lnTo>
                  <a:pt x="1076242" y="38858"/>
                </a:lnTo>
                <a:lnTo>
                  <a:pt x="1070784" y="44475"/>
                </a:lnTo>
                <a:lnTo>
                  <a:pt x="1062901" y="58743"/>
                </a:lnTo>
                <a:lnTo>
                  <a:pt x="1060930" y="66788"/>
                </a:lnTo>
                <a:lnTo>
                  <a:pt x="1060930" y="85003"/>
                </a:lnTo>
                <a:lnTo>
                  <a:pt x="1090189" y="120827"/>
                </a:lnTo>
                <a:lnTo>
                  <a:pt x="1098073" y="122800"/>
                </a:lnTo>
                <a:lnTo>
                  <a:pt x="1170843" y="122800"/>
                </a:lnTo>
                <a:lnTo>
                  <a:pt x="1170739" y="122949"/>
                </a:lnTo>
                <a:lnTo>
                  <a:pt x="1138416" y="146221"/>
                </a:lnTo>
                <a:lnTo>
                  <a:pt x="1117888" y="151169"/>
                </a:lnTo>
                <a:lnTo>
                  <a:pt x="1106714" y="151792"/>
                </a:lnTo>
                <a:close/>
              </a:path>
              <a:path w="1429385" h="152400">
                <a:moveTo>
                  <a:pt x="1170843" y="122800"/>
                </a:moveTo>
                <a:lnTo>
                  <a:pt x="1115356" y="122800"/>
                </a:lnTo>
                <a:lnTo>
                  <a:pt x="1123239" y="120827"/>
                </a:lnTo>
                <a:lnTo>
                  <a:pt x="1137187" y="112933"/>
                </a:lnTo>
                <a:lnTo>
                  <a:pt x="1142645" y="107317"/>
                </a:lnTo>
                <a:lnTo>
                  <a:pt x="1150528" y="93049"/>
                </a:lnTo>
                <a:lnTo>
                  <a:pt x="1152499" y="85003"/>
                </a:lnTo>
                <a:lnTo>
                  <a:pt x="1152499" y="66788"/>
                </a:lnTo>
                <a:lnTo>
                  <a:pt x="1123239" y="30965"/>
                </a:lnTo>
                <a:lnTo>
                  <a:pt x="1115356" y="28992"/>
                </a:lnTo>
                <a:lnTo>
                  <a:pt x="1170843" y="28992"/>
                </a:lnTo>
                <a:lnTo>
                  <a:pt x="1186260" y="65363"/>
                </a:lnTo>
                <a:lnTo>
                  <a:pt x="1186913" y="75896"/>
                </a:lnTo>
                <a:lnTo>
                  <a:pt x="1186348" y="85003"/>
                </a:lnTo>
                <a:lnTo>
                  <a:pt x="1186260" y="86429"/>
                </a:lnTo>
                <a:lnTo>
                  <a:pt x="1184298" y="96407"/>
                </a:lnTo>
                <a:lnTo>
                  <a:pt x="1181029" y="105844"/>
                </a:lnTo>
                <a:lnTo>
                  <a:pt x="1176453" y="114755"/>
                </a:lnTo>
                <a:lnTo>
                  <a:pt x="1170843" y="122800"/>
                </a:lnTo>
                <a:close/>
              </a:path>
              <a:path w="1429385" h="152400">
                <a:moveTo>
                  <a:pt x="1279392" y="149212"/>
                </a:moveTo>
                <a:lnTo>
                  <a:pt x="1243159" y="149212"/>
                </a:lnTo>
                <a:lnTo>
                  <a:pt x="1194948" y="2428"/>
                </a:lnTo>
                <a:lnTo>
                  <a:pt x="1230121" y="2428"/>
                </a:lnTo>
                <a:lnTo>
                  <a:pt x="1263171" y="105647"/>
                </a:lnTo>
                <a:lnTo>
                  <a:pt x="1294007" y="105647"/>
                </a:lnTo>
                <a:lnTo>
                  <a:pt x="1279392" y="149212"/>
                </a:lnTo>
                <a:close/>
              </a:path>
              <a:path w="1429385" h="152400">
                <a:moveTo>
                  <a:pt x="1294007" y="105647"/>
                </a:moveTo>
                <a:lnTo>
                  <a:pt x="1263171" y="105647"/>
                </a:lnTo>
                <a:lnTo>
                  <a:pt x="1297736" y="2428"/>
                </a:lnTo>
                <a:lnTo>
                  <a:pt x="1329119" y="2428"/>
                </a:lnTo>
                <a:lnTo>
                  <a:pt x="1344379" y="49788"/>
                </a:lnTo>
                <a:lnTo>
                  <a:pt x="1312745" y="49788"/>
                </a:lnTo>
                <a:lnTo>
                  <a:pt x="1294007" y="105647"/>
                </a:lnTo>
                <a:close/>
              </a:path>
              <a:path w="1429385" h="152400">
                <a:moveTo>
                  <a:pt x="1395393" y="106406"/>
                </a:moveTo>
                <a:lnTo>
                  <a:pt x="1362623" y="106406"/>
                </a:lnTo>
                <a:lnTo>
                  <a:pt x="1396734" y="2428"/>
                </a:lnTo>
                <a:lnTo>
                  <a:pt x="1429329" y="2428"/>
                </a:lnTo>
                <a:lnTo>
                  <a:pt x="1395393" y="106406"/>
                </a:lnTo>
                <a:close/>
              </a:path>
              <a:path w="1429385" h="152400">
                <a:moveTo>
                  <a:pt x="1381422" y="149212"/>
                </a:moveTo>
                <a:lnTo>
                  <a:pt x="1345037" y="149212"/>
                </a:lnTo>
                <a:lnTo>
                  <a:pt x="1312745" y="49788"/>
                </a:lnTo>
                <a:lnTo>
                  <a:pt x="1344379" y="49788"/>
                </a:lnTo>
                <a:lnTo>
                  <a:pt x="1362623" y="106406"/>
                </a:lnTo>
                <a:lnTo>
                  <a:pt x="1395393" y="106406"/>
                </a:lnTo>
                <a:lnTo>
                  <a:pt x="1381422" y="1492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9902" y="719686"/>
            <a:ext cx="7520940" cy="2550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200" b="0" i="0">
                <a:solidFill>
                  <a:srgbClr val="120D0C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277630" y="1841332"/>
            <a:ext cx="7586980" cy="2120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0" i="0">
                <a:solidFill>
                  <a:srgbClr val="120D0C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4080118" y="9492764"/>
            <a:ext cx="2512694" cy="3740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0" i="0">
                <a:solidFill>
                  <a:srgbClr val="120D0C"/>
                </a:solidFill>
                <a:latin typeface="Lucida Sans Unicode"/>
                <a:cs typeface="Lucida Sans Unicode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pc="-95"/>
              <a:t>(+91-</a:t>
            </a:r>
            <a:r>
              <a:rPr dirty="0"/>
              <a:t>90082</a:t>
            </a:r>
            <a:r>
              <a:rPr dirty="0" spc="60"/>
              <a:t> </a:t>
            </a:r>
            <a:r>
              <a:rPr dirty="0" spc="55"/>
              <a:t>00995)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reepeatshop.com/products/sushma-indigo-block-a-casual-shirt" TargetMode="External"/><Relationship Id="rId3" Type="http://schemas.openxmlformats.org/officeDocument/2006/relationships/hyperlink" Target="https://reepeatshop.com/" TargetMode="External"/><Relationship Id="rId4" Type="http://schemas.openxmlformats.org/officeDocument/2006/relationships/hyperlink" Target="mailto:Reepeatclothing@gmail.com" TargetMode="External"/><Relationship Id="rId5" Type="http://schemas.openxmlformats.org/officeDocument/2006/relationships/hyperlink" Target="mailto:krishnan.reena@gmail.com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reepeatshop.com/products/sushma-indigo-block-a-casual-shirt" TargetMode="External"/><Relationship Id="rId3" Type="http://schemas.openxmlformats.org/officeDocument/2006/relationships/hyperlink" Target="https://reepeatshop.com/" TargetMode="External"/><Relationship Id="rId4" Type="http://schemas.openxmlformats.org/officeDocument/2006/relationships/hyperlink" Target="mailto:Reepeatclothing@gmail.com" TargetMode="External"/><Relationship Id="rId5" Type="http://schemas.openxmlformats.org/officeDocument/2006/relationships/hyperlink" Target="mailto:krishnan.reena@gmail.com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reepeatshop.com/products/sushma-indigo-block-a-casual-shirt" TargetMode="External"/><Relationship Id="rId3" Type="http://schemas.openxmlformats.org/officeDocument/2006/relationships/hyperlink" Target="https://reepeatshop.com/" TargetMode="External"/><Relationship Id="rId4" Type="http://schemas.openxmlformats.org/officeDocument/2006/relationships/hyperlink" Target="mailto:Reepeatclothing@gmail.com" TargetMode="External"/><Relationship Id="rId5" Type="http://schemas.openxmlformats.org/officeDocument/2006/relationships/hyperlink" Target="mailto:krishnan.reena@gmail.com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reepeatshop.com/products/sushma-indigo-block-a-casual-shirt" TargetMode="External"/><Relationship Id="rId3" Type="http://schemas.openxmlformats.org/officeDocument/2006/relationships/hyperlink" Target="https://reepeatshop.com/" TargetMode="External"/><Relationship Id="rId4" Type="http://schemas.openxmlformats.org/officeDocument/2006/relationships/hyperlink" Target="mailto:Reepeatclothing@gmail.com" TargetMode="External"/><Relationship Id="rId5" Type="http://schemas.openxmlformats.org/officeDocument/2006/relationships/hyperlink" Target="mailto:krishnan.reena@gmail.com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reepeatshop.com/products/sushma-indigo-block-a-casual-shirt" TargetMode="External"/><Relationship Id="rId3" Type="http://schemas.openxmlformats.org/officeDocument/2006/relationships/hyperlink" Target="https://reepeatshop.com/" TargetMode="External"/><Relationship Id="rId4" Type="http://schemas.openxmlformats.org/officeDocument/2006/relationships/hyperlink" Target="mailto:Reepeatclothing@gmail.com" TargetMode="External"/><Relationship Id="rId5" Type="http://schemas.openxmlformats.org/officeDocument/2006/relationships/hyperlink" Target="mailto:krishnan.reena@gmail.com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reepeatshop.com/products/sushma-indigo-block-a-casual-shirt" TargetMode="External"/><Relationship Id="rId3" Type="http://schemas.openxmlformats.org/officeDocument/2006/relationships/hyperlink" Target="https://reepeatshop.com/" TargetMode="External"/><Relationship Id="rId4" Type="http://schemas.openxmlformats.org/officeDocument/2006/relationships/hyperlink" Target="mailto:Reepeatclothing@gmail.com" TargetMode="External"/><Relationship Id="rId5" Type="http://schemas.openxmlformats.org/officeDocument/2006/relationships/hyperlink" Target="mailto:krishnan.reena@gmail.com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reepeatshop.com/products/sushma-indigo-block-a-casual-shirt" TargetMode="External"/><Relationship Id="rId3" Type="http://schemas.openxmlformats.org/officeDocument/2006/relationships/hyperlink" Target="https://reepeatshop.com/" TargetMode="External"/><Relationship Id="rId4" Type="http://schemas.openxmlformats.org/officeDocument/2006/relationships/hyperlink" Target="mailto:Reepeatclothing@gmail.com" TargetMode="External"/><Relationship Id="rId5" Type="http://schemas.openxmlformats.org/officeDocument/2006/relationships/hyperlink" Target="mailto:krishnan.reena@gmail.com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reepeatshop.com/products/sushma-indigo-block-a-casual-shirt" TargetMode="External"/><Relationship Id="rId3" Type="http://schemas.openxmlformats.org/officeDocument/2006/relationships/hyperlink" Target="https://reepeatshop.com/" TargetMode="External"/><Relationship Id="rId4" Type="http://schemas.openxmlformats.org/officeDocument/2006/relationships/hyperlink" Target="mailto:Reepeatclothing@gmail.com" TargetMode="External"/><Relationship Id="rId5" Type="http://schemas.openxmlformats.org/officeDocument/2006/relationships/hyperlink" Target="mailto:krishnan.reena@gmail.com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reepeatshop.com/products/sushma-indigo-block-a-casual-shirt" TargetMode="External"/><Relationship Id="rId3" Type="http://schemas.openxmlformats.org/officeDocument/2006/relationships/hyperlink" Target="https://reepeatshop.com/" TargetMode="External"/><Relationship Id="rId4" Type="http://schemas.openxmlformats.org/officeDocument/2006/relationships/hyperlink" Target="mailto:Reepeatclothing@gmail.com" TargetMode="External"/><Relationship Id="rId5" Type="http://schemas.openxmlformats.org/officeDocument/2006/relationships/hyperlink" Target="mailto:krishnan.reena@gmail.com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reepeatshop.com/products/sushma-indigo-block-a-casual-shirt" TargetMode="External"/><Relationship Id="rId3" Type="http://schemas.openxmlformats.org/officeDocument/2006/relationships/hyperlink" Target="https://reepeatshop.com/" TargetMode="External"/><Relationship Id="rId4" Type="http://schemas.openxmlformats.org/officeDocument/2006/relationships/hyperlink" Target="mailto:Reepeatclothing@gmail.com" TargetMode="External"/><Relationship Id="rId5" Type="http://schemas.openxmlformats.org/officeDocument/2006/relationships/hyperlink" Target="mailto:krishnan.reena@gmail.com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reepeatshop.com/products/sushma-indigo-block-a-casual-shirt" TargetMode="External"/><Relationship Id="rId3" Type="http://schemas.openxmlformats.org/officeDocument/2006/relationships/hyperlink" Target="https://reepeatshop.com/" TargetMode="External"/><Relationship Id="rId4" Type="http://schemas.openxmlformats.org/officeDocument/2006/relationships/hyperlink" Target="mailto:Reepeatclothing@gmail.com" TargetMode="External"/><Relationship Id="rId5" Type="http://schemas.openxmlformats.org/officeDocument/2006/relationships/hyperlink" Target="mailto:krishnan.reena@gmail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0180" rIns="0" bIns="0" rtlCol="0" vert="horz">
            <a:spAutoFit/>
          </a:bodyPr>
          <a:lstStyle/>
          <a:p>
            <a:pPr marL="12700" marR="5080">
              <a:lnSpc>
                <a:spcPts val="6210"/>
              </a:lnSpc>
              <a:spcBef>
                <a:spcPts val="1340"/>
              </a:spcBef>
            </a:pPr>
            <a:r>
              <a:rPr dirty="0" spc="409"/>
              <a:t>ELEGANT</a:t>
            </a:r>
            <a:r>
              <a:rPr dirty="0" spc="20"/>
              <a:t> </a:t>
            </a:r>
            <a:r>
              <a:rPr dirty="0" spc="120"/>
              <a:t>&amp; </a:t>
            </a:r>
            <a:r>
              <a:rPr dirty="0" spc="110"/>
              <a:t>TIMELESS:</a:t>
            </a:r>
            <a:r>
              <a:rPr dirty="0" spc="20"/>
              <a:t> </a:t>
            </a:r>
            <a:r>
              <a:rPr dirty="0" spc="150"/>
              <a:t>CASUAL </a:t>
            </a:r>
            <a:r>
              <a:rPr dirty="0" spc="-140"/>
              <a:t>SHIRTS</a:t>
            </a:r>
            <a:r>
              <a:rPr dirty="0" spc="-80"/>
              <a:t> </a:t>
            </a:r>
            <a:r>
              <a:rPr dirty="0" spc="60"/>
              <a:t>FOR</a:t>
            </a:r>
            <a:r>
              <a:rPr dirty="0" spc="-80"/>
              <a:t> </a:t>
            </a:r>
            <a:r>
              <a:rPr dirty="0" spc="495"/>
              <a:t>WOMEN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13068940" y="2651351"/>
            <a:ext cx="11430" cy="28575"/>
          </a:xfrm>
          <a:custGeom>
            <a:avLst/>
            <a:gdLst/>
            <a:ahLst/>
            <a:cxnLst/>
            <a:rect l="l" t="t" r="r" b="b"/>
            <a:pathLst>
              <a:path w="11430" h="28575">
                <a:moveTo>
                  <a:pt x="11319" y="28575"/>
                </a:moveTo>
                <a:lnTo>
                  <a:pt x="0" y="28575"/>
                </a:lnTo>
                <a:lnTo>
                  <a:pt x="0" y="0"/>
                </a:lnTo>
                <a:lnTo>
                  <a:pt x="11319" y="0"/>
                </a:lnTo>
                <a:lnTo>
                  <a:pt x="11319" y="28575"/>
                </a:lnTo>
                <a:close/>
              </a:path>
            </a:pathLst>
          </a:custGeom>
          <a:solidFill>
            <a:srgbClr val="120D0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83185">
              <a:lnSpc>
                <a:spcPct val="117000"/>
              </a:lnSpc>
              <a:spcBef>
                <a:spcPts val="95"/>
              </a:spcBef>
            </a:pPr>
            <a:r>
              <a:rPr dirty="0" spc="80"/>
              <a:t>Discover</a:t>
            </a:r>
            <a:r>
              <a:rPr dirty="0" spc="20"/>
              <a:t> </a:t>
            </a:r>
            <a:r>
              <a:rPr dirty="0"/>
              <a:t>The</a:t>
            </a:r>
            <a:r>
              <a:rPr dirty="0" spc="25"/>
              <a:t> </a:t>
            </a:r>
            <a:r>
              <a:rPr dirty="0" spc="145"/>
              <a:t>Elegance</a:t>
            </a:r>
            <a:r>
              <a:rPr dirty="0" spc="20"/>
              <a:t> </a:t>
            </a:r>
            <a:r>
              <a:rPr dirty="0" spc="70"/>
              <a:t>And</a:t>
            </a:r>
            <a:r>
              <a:rPr dirty="0" spc="25"/>
              <a:t> </a:t>
            </a:r>
            <a:r>
              <a:rPr dirty="0" spc="65"/>
              <a:t>Versatility</a:t>
            </a:r>
            <a:r>
              <a:rPr dirty="0" spc="20"/>
              <a:t> </a:t>
            </a:r>
            <a:r>
              <a:rPr dirty="0"/>
              <a:t>Of</a:t>
            </a:r>
            <a:r>
              <a:rPr dirty="0" spc="25"/>
              <a:t> </a:t>
            </a:r>
            <a:r>
              <a:rPr dirty="0" u="heavy" spc="155">
                <a:uFill>
                  <a:solidFill>
                    <a:srgbClr val="120D0C"/>
                  </a:solidFill>
                </a:uFill>
                <a:hlinkClick r:id="rId2"/>
              </a:rPr>
              <a:t>Casual</a:t>
            </a:r>
            <a:r>
              <a:rPr dirty="0" spc="155"/>
              <a:t> </a:t>
            </a:r>
            <a:r>
              <a:rPr dirty="0" u="heavy">
                <a:uFill>
                  <a:solidFill>
                    <a:srgbClr val="120D0C"/>
                  </a:solidFill>
                </a:uFill>
                <a:hlinkClick r:id="rId2"/>
              </a:rPr>
              <a:t>Shirts</a:t>
            </a:r>
            <a:r>
              <a:rPr dirty="0" u="heavy" spc="55">
                <a:uFill>
                  <a:solidFill>
                    <a:srgbClr val="120D0C"/>
                  </a:solidFill>
                </a:uFill>
                <a:hlinkClick r:id="rId2"/>
              </a:rPr>
              <a:t> </a:t>
            </a:r>
            <a:r>
              <a:rPr dirty="0" u="heavy">
                <a:uFill>
                  <a:solidFill>
                    <a:srgbClr val="120D0C"/>
                  </a:solidFill>
                </a:uFill>
                <a:hlinkClick r:id="rId2"/>
              </a:rPr>
              <a:t>For</a:t>
            </a:r>
            <a:r>
              <a:rPr dirty="0" u="heavy" spc="55">
                <a:uFill>
                  <a:solidFill>
                    <a:srgbClr val="120D0C"/>
                  </a:solidFill>
                </a:uFill>
                <a:hlinkClick r:id="rId2"/>
              </a:rPr>
              <a:t> </a:t>
            </a:r>
            <a:r>
              <a:rPr dirty="0" u="heavy" spc="125">
                <a:uFill>
                  <a:solidFill>
                    <a:srgbClr val="120D0C"/>
                  </a:solidFill>
                </a:uFill>
                <a:hlinkClick r:id="rId2"/>
              </a:rPr>
              <a:t>Women</a:t>
            </a:r>
            <a:r>
              <a:rPr dirty="0" spc="125">
                <a:hlinkClick r:id="rId2"/>
              </a:rPr>
              <a:t>,</a:t>
            </a:r>
            <a:r>
              <a:rPr dirty="0" spc="60"/>
              <a:t> </a:t>
            </a:r>
            <a:r>
              <a:rPr dirty="0" spc="125"/>
              <a:t>Crafted</a:t>
            </a:r>
            <a:r>
              <a:rPr dirty="0" spc="55"/>
              <a:t> </a:t>
            </a:r>
            <a:r>
              <a:rPr dirty="0" spc="90"/>
              <a:t>With</a:t>
            </a:r>
            <a:r>
              <a:rPr dirty="0" spc="55"/>
              <a:t> </a:t>
            </a:r>
            <a:r>
              <a:rPr dirty="0" spc="114"/>
              <a:t>Premium</a:t>
            </a:r>
            <a:r>
              <a:rPr dirty="0" spc="55"/>
              <a:t> </a:t>
            </a:r>
            <a:r>
              <a:rPr dirty="0" spc="90"/>
              <a:t>Fabrics </a:t>
            </a:r>
            <a:r>
              <a:rPr dirty="0" spc="70"/>
              <a:t>And</a:t>
            </a:r>
            <a:r>
              <a:rPr dirty="0" spc="60"/>
              <a:t> </a:t>
            </a:r>
            <a:r>
              <a:rPr dirty="0" spc="90"/>
              <a:t>Intricate</a:t>
            </a:r>
            <a:r>
              <a:rPr dirty="0" spc="60"/>
              <a:t> </a:t>
            </a:r>
            <a:r>
              <a:rPr dirty="0"/>
              <a:t>Designs.</a:t>
            </a:r>
            <a:r>
              <a:rPr dirty="0" spc="65"/>
              <a:t> </a:t>
            </a:r>
            <a:r>
              <a:rPr dirty="0" spc="100"/>
              <a:t>Perfect</a:t>
            </a:r>
            <a:r>
              <a:rPr dirty="0" spc="60"/>
              <a:t> </a:t>
            </a:r>
            <a:r>
              <a:rPr dirty="0"/>
              <a:t>For</a:t>
            </a:r>
            <a:r>
              <a:rPr dirty="0" spc="65"/>
              <a:t> Any</a:t>
            </a:r>
            <a:r>
              <a:rPr dirty="0" spc="60"/>
              <a:t> </a:t>
            </a:r>
            <a:r>
              <a:rPr dirty="0" spc="95"/>
              <a:t>Occasion, </a:t>
            </a:r>
            <a:r>
              <a:rPr dirty="0" spc="70"/>
              <a:t>These</a:t>
            </a:r>
            <a:r>
              <a:rPr dirty="0" spc="60"/>
              <a:t> </a:t>
            </a:r>
            <a:r>
              <a:rPr dirty="0"/>
              <a:t>Shirts</a:t>
            </a:r>
            <a:r>
              <a:rPr dirty="0" spc="65"/>
              <a:t> </a:t>
            </a:r>
            <a:r>
              <a:rPr dirty="0" spc="90"/>
              <a:t>Redefine</a:t>
            </a:r>
            <a:r>
              <a:rPr dirty="0" spc="65"/>
              <a:t> </a:t>
            </a:r>
            <a:r>
              <a:rPr dirty="0" spc="90"/>
              <a:t>Modern</a:t>
            </a:r>
            <a:r>
              <a:rPr dirty="0" spc="65"/>
              <a:t> </a:t>
            </a:r>
            <a:r>
              <a:rPr dirty="0" spc="85"/>
              <a:t>Fashion</a:t>
            </a:r>
            <a:r>
              <a:rPr dirty="0" spc="65"/>
              <a:t> </a:t>
            </a:r>
            <a:r>
              <a:rPr dirty="0" spc="70"/>
              <a:t>With</a:t>
            </a:r>
          </a:p>
          <a:p>
            <a:pPr algn="r" marR="5080">
              <a:lnSpc>
                <a:spcPct val="100000"/>
              </a:lnSpc>
              <a:spcBef>
                <a:spcPts val="480"/>
              </a:spcBef>
            </a:pPr>
            <a:r>
              <a:rPr dirty="0" spc="95"/>
              <a:t>Comfort</a:t>
            </a:r>
            <a:r>
              <a:rPr dirty="0" spc="20"/>
              <a:t> </a:t>
            </a:r>
            <a:r>
              <a:rPr dirty="0" spc="70"/>
              <a:t>And</a:t>
            </a:r>
            <a:r>
              <a:rPr dirty="0" spc="25"/>
              <a:t> </a:t>
            </a:r>
            <a:r>
              <a:rPr dirty="0" spc="-10"/>
              <a:t>Style.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1271900" y="9502275"/>
            <a:ext cx="315849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u="heavy" sz="1950" spc="10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3"/>
              </a:rPr>
              <a:t>Www.Reepeatshop.Com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140250" y="9492764"/>
            <a:ext cx="381254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100">
                <a:solidFill>
                  <a:srgbClr val="120D0C"/>
                </a:solidFill>
                <a:latin typeface="Lucida Sans Unicode"/>
                <a:cs typeface="Lucida Sans Unicode"/>
                <a:hlinkClick r:id="rId4"/>
              </a:rPr>
              <a:t>Reepeatclothing@gmail.com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464392" y="9492764"/>
            <a:ext cx="359410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80">
                <a:solidFill>
                  <a:srgbClr val="120D0C"/>
                </a:solidFill>
                <a:latin typeface="Lucida Sans Unicode"/>
                <a:cs typeface="Lucida Sans Unicode"/>
                <a:hlinkClick r:id="rId5"/>
              </a:rPr>
              <a:t>krishnan.reena@gmail.com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pc="-95"/>
              <a:t>(+91-</a:t>
            </a:r>
            <a:r>
              <a:rPr dirty="0"/>
              <a:t>90082</a:t>
            </a:r>
            <a:r>
              <a:rPr dirty="0" spc="60"/>
              <a:t> </a:t>
            </a:r>
            <a:r>
              <a:rPr dirty="0" spc="55"/>
              <a:t>00995)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0180" rIns="0" bIns="0" rtlCol="0" vert="horz">
            <a:spAutoFit/>
          </a:bodyPr>
          <a:lstStyle/>
          <a:p>
            <a:pPr marL="12700" marR="5080">
              <a:lnSpc>
                <a:spcPts val="6210"/>
              </a:lnSpc>
              <a:spcBef>
                <a:spcPts val="1340"/>
              </a:spcBef>
            </a:pPr>
            <a:r>
              <a:rPr dirty="0" spc="165"/>
              <a:t>THE</a:t>
            </a:r>
            <a:r>
              <a:rPr dirty="0" spc="25"/>
              <a:t> </a:t>
            </a:r>
            <a:r>
              <a:rPr dirty="0" spc="665"/>
              <a:t>ESSENCE</a:t>
            </a:r>
            <a:r>
              <a:rPr dirty="0" spc="25"/>
              <a:t> </a:t>
            </a:r>
            <a:r>
              <a:rPr dirty="0" spc="204"/>
              <a:t>OF </a:t>
            </a:r>
            <a:r>
              <a:rPr dirty="0" spc="210"/>
              <a:t>TIMELESS</a:t>
            </a:r>
            <a:r>
              <a:rPr dirty="0" spc="50"/>
              <a:t> </a:t>
            </a:r>
            <a:r>
              <a:rPr dirty="0" spc="-70"/>
              <a:t>FASHION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271900" y="9502275"/>
            <a:ext cx="315849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u="heavy" sz="1950" spc="10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3"/>
              </a:rPr>
              <a:t>Www.Reepeatshop.Com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40250" y="9492764"/>
            <a:ext cx="381254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100">
                <a:solidFill>
                  <a:srgbClr val="120D0C"/>
                </a:solidFill>
                <a:latin typeface="Lucida Sans Unicode"/>
                <a:cs typeface="Lucida Sans Unicode"/>
                <a:hlinkClick r:id="rId4"/>
              </a:rPr>
              <a:t>Reepeatclothing@gmail.com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464392" y="9492764"/>
            <a:ext cx="359410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80">
                <a:solidFill>
                  <a:srgbClr val="120D0C"/>
                </a:solidFill>
                <a:latin typeface="Lucida Sans Unicode"/>
                <a:cs typeface="Lucida Sans Unicode"/>
                <a:hlinkClick r:id="rId5"/>
              </a:rPr>
              <a:t>krishnan.reena@gmail.com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pc="-95"/>
              <a:t>(+91-</a:t>
            </a:r>
            <a:r>
              <a:rPr dirty="0"/>
              <a:t>90082</a:t>
            </a:r>
            <a:r>
              <a:rPr dirty="0" spc="60"/>
              <a:t> </a:t>
            </a:r>
            <a:r>
              <a:rPr dirty="0" spc="55"/>
              <a:t>00995)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189226" y="1841332"/>
            <a:ext cx="7675245" cy="2120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658495" marR="5080" indent="-646430">
              <a:lnSpc>
                <a:spcPct val="117000"/>
              </a:lnSpc>
              <a:spcBef>
                <a:spcPts val="95"/>
              </a:spcBef>
            </a:pPr>
            <a:r>
              <a:rPr dirty="0" sz="2350" spc="165">
                <a:solidFill>
                  <a:srgbClr val="120D0C"/>
                </a:solidFill>
                <a:latin typeface="Lucida Sans Unicode"/>
                <a:cs typeface="Lucida Sans Unicode"/>
              </a:rPr>
              <a:t>Embrace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The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75">
                <a:solidFill>
                  <a:srgbClr val="120D0C"/>
                </a:solidFill>
                <a:latin typeface="Lucida Sans Unicode"/>
                <a:cs typeface="Lucida Sans Unicode"/>
              </a:rPr>
              <a:t>Charm</a:t>
            </a:r>
            <a:r>
              <a:rPr dirty="0" sz="2350" spc="5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Of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u="heavy" sz="2350" spc="16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Casual</a:t>
            </a:r>
            <a:r>
              <a:rPr dirty="0" u="heavy" sz="2350" spc="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Shirts</a:t>
            </a:r>
            <a:r>
              <a:rPr dirty="0" u="heavy" sz="2350" spc="5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For</a:t>
            </a:r>
            <a:r>
              <a:rPr dirty="0" u="heavy" sz="2350" spc="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 spc="18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Women</a:t>
            </a:r>
            <a:r>
              <a:rPr dirty="0" sz="2350" spc="18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60">
                <a:solidFill>
                  <a:srgbClr val="120D0C"/>
                </a:solidFill>
                <a:latin typeface="Lucida Sans Unicode"/>
                <a:cs typeface="Lucida Sans Unicode"/>
              </a:rPr>
              <a:t>That</a:t>
            </a:r>
            <a:r>
              <a:rPr dirty="0" sz="2350" spc="1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00">
                <a:solidFill>
                  <a:srgbClr val="120D0C"/>
                </a:solidFill>
                <a:latin typeface="Lucida Sans Unicode"/>
                <a:cs typeface="Lucida Sans Unicode"/>
              </a:rPr>
              <a:t>Blend</a:t>
            </a:r>
            <a:r>
              <a:rPr dirty="0" sz="2350" spc="2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45">
                <a:solidFill>
                  <a:srgbClr val="120D0C"/>
                </a:solidFill>
                <a:latin typeface="Lucida Sans Unicode"/>
                <a:cs typeface="Lucida Sans Unicode"/>
              </a:rPr>
              <a:t>Tradition</a:t>
            </a:r>
            <a:r>
              <a:rPr dirty="0" sz="2350" spc="1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90">
                <a:solidFill>
                  <a:srgbClr val="120D0C"/>
                </a:solidFill>
                <a:latin typeface="Lucida Sans Unicode"/>
                <a:cs typeface="Lucida Sans Unicode"/>
              </a:rPr>
              <a:t>With</a:t>
            </a:r>
            <a:r>
              <a:rPr dirty="0" sz="2350" spc="2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25">
                <a:solidFill>
                  <a:srgbClr val="120D0C"/>
                </a:solidFill>
                <a:latin typeface="Lucida Sans Unicode"/>
                <a:cs typeface="Lucida Sans Unicode"/>
              </a:rPr>
              <a:t>Contemporary 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Aesthetics.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These</a:t>
            </a:r>
            <a:r>
              <a:rPr dirty="0" sz="2350" spc="7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Shirts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75">
                <a:solidFill>
                  <a:srgbClr val="120D0C"/>
                </a:solidFill>
                <a:latin typeface="Lucida Sans Unicode"/>
                <a:cs typeface="Lucida Sans Unicode"/>
              </a:rPr>
              <a:t>Showcase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-10">
                <a:solidFill>
                  <a:srgbClr val="120D0C"/>
                </a:solidFill>
                <a:latin typeface="Lucida Sans Unicode"/>
                <a:cs typeface="Lucida Sans Unicode"/>
              </a:rPr>
              <a:t>Exquisite </a:t>
            </a:r>
            <a:r>
              <a:rPr dirty="0" sz="2350" spc="120">
                <a:solidFill>
                  <a:srgbClr val="120D0C"/>
                </a:solidFill>
                <a:latin typeface="Lucida Sans Unicode"/>
                <a:cs typeface="Lucida Sans Unicode"/>
              </a:rPr>
              <a:t>Craftsmanship</a:t>
            </a:r>
            <a:r>
              <a:rPr dirty="0" sz="2350" spc="10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And</a:t>
            </a:r>
            <a:r>
              <a:rPr dirty="0" sz="2350" spc="1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14">
                <a:solidFill>
                  <a:srgbClr val="120D0C"/>
                </a:solidFill>
                <a:latin typeface="Lucida Sans Unicode"/>
                <a:cs typeface="Lucida Sans Unicode"/>
              </a:rPr>
              <a:t>Premium</a:t>
            </a:r>
            <a:r>
              <a:rPr dirty="0" sz="2350" spc="10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Quality,</a:t>
            </a:r>
            <a:r>
              <a:rPr dirty="0" sz="2350" spc="1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Making </a:t>
            </a:r>
            <a:r>
              <a:rPr dirty="0" sz="2350" spc="85">
                <a:solidFill>
                  <a:srgbClr val="120D0C"/>
                </a:solidFill>
                <a:latin typeface="Lucida Sans Unicode"/>
                <a:cs typeface="Lucida Sans Unicode"/>
              </a:rPr>
              <a:t>Them</a:t>
            </a:r>
            <a:r>
              <a:rPr dirty="0" sz="2350" spc="-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A</a:t>
            </a:r>
            <a:r>
              <a:rPr dirty="0" sz="2350" spc="-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Must-</a:t>
            </a:r>
            <a:r>
              <a:rPr dirty="0" sz="2350" spc="150">
                <a:solidFill>
                  <a:srgbClr val="120D0C"/>
                </a:solidFill>
                <a:latin typeface="Lucida Sans Unicode"/>
                <a:cs typeface="Lucida Sans Unicode"/>
              </a:rPr>
              <a:t>Have</a:t>
            </a:r>
            <a:r>
              <a:rPr dirty="0" sz="2350" spc="-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In</a:t>
            </a:r>
            <a:r>
              <a:rPr dirty="0" sz="2350" spc="-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80">
                <a:solidFill>
                  <a:srgbClr val="120D0C"/>
                </a:solidFill>
                <a:latin typeface="Lucida Sans Unicode"/>
                <a:cs typeface="Lucida Sans Unicode"/>
              </a:rPr>
              <a:t>Every</a:t>
            </a:r>
            <a:r>
              <a:rPr dirty="0" sz="2350" spc="-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05">
                <a:solidFill>
                  <a:srgbClr val="120D0C"/>
                </a:solidFill>
                <a:latin typeface="Lucida Sans Unicode"/>
                <a:cs typeface="Lucida Sans Unicode"/>
              </a:rPr>
              <a:t>Wardrobe.</a:t>
            </a:r>
            <a:endParaRPr sz="2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0180" rIns="0" bIns="0" rtlCol="0" vert="horz">
            <a:spAutoFit/>
          </a:bodyPr>
          <a:lstStyle/>
          <a:p>
            <a:pPr marL="12700" marR="5080">
              <a:lnSpc>
                <a:spcPts val="6210"/>
              </a:lnSpc>
              <a:spcBef>
                <a:spcPts val="1340"/>
              </a:spcBef>
            </a:pPr>
            <a:r>
              <a:rPr dirty="0"/>
              <a:t>PREMIUM</a:t>
            </a:r>
            <a:r>
              <a:rPr dirty="0" spc="-50"/>
              <a:t> </a:t>
            </a:r>
            <a:r>
              <a:rPr dirty="0"/>
              <a:t>QUALITY</a:t>
            </a:r>
            <a:r>
              <a:rPr dirty="0" spc="-50"/>
              <a:t> </a:t>
            </a:r>
            <a:r>
              <a:rPr dirty="0" spc="120"/>
              <a:t>&amp; </a:t>
            </a:r>
            <a:r>
              <a:rPr dirty="0" spc="204"/>
              <a:t>EXQUISITE </a:t>
            </a:r>
            <a:r>
              <a:rPr dirty="0" spc="-10"/>
              <a:t>CRAFTSMANSHIP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271900" y="9502275"/>
            <a:ext cx="315849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u="heavy" sz="1950" spc="10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3"/>
              </a:rPr>
              <a:t>Www.Reepeatshop.Com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40250" y="9492764"/>
            <a:ext cx="381254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100">
                <a:solidFill>
                  <a:srgbClr val="120D0C"/>
                </a:solidFill>
                <a:latin typeface="Lucida Sans Unicode"/>
                <a:cs typeface="Lucida Sans Unicode"/>
                <a:hlinkClick r:id="rId4"/>
              </a:rPr>
              <a:t>Reepeatclothing@gmail.com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464392" y="9492764"/>
            <a:ext cx="359410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80">
                <a:solidFill>
                  <a:srgbClr val="120D0C"/>
                </a:solidFill>
                <a:latin typeface="Lucida Sans Unicode"/>
                <a:cs typeface="Lucida Sans Unicode"/>
                <a:hlinkClick r:id="rId5"/>
              </a:rPr>
              <a:t>krishnan.reena@gmail.com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pc="-95"/>
              <a:t>(+91-</a:t>
            </a:r>
            <a:r>
              <a:rPr dirty="0"/>
              <a:t>90082</a:t>
            </a:r>
            <a:r>
              <a:rPr dirty="0" spc="60"/>
              <a:t> </a:t>
            </a:r>
            <a:r>
              <a:rPr dirty="0" spc="55"/>
              <a:t>00995)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225540" y="1841332"/>
            <a:ext cx="7639050" cy="1701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381635">
              <a:lnSpc>
                <a:spcPct val="117000"/>
              </a:lnSpc>
              <a:spcBef>
                <a:spcPts val="95"/>
              </a:spcBef>
            </a:pPr>
            <a:r>
              <a:rPr dirty="0" u="heavy" sz="2350" spc="16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Casual</a:t>
            </a:r>
            <a:r>
              <a:rPr dirty="0" u="heavy" sz="2350" spc="6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Shirts</a:t>
            </a:r>
            <a:r>
              <a:rPr dirty="0" u="heavy" sz="2350" spc="6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For</a:t>
            </a:r>
            <a:r>
              <a:rPr dirty="0" u="heavy" sz="2350" spc="6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 spc="19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Women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Are</a:t>
            </a:r>
            <a:r>
              <a:rPr dirty="0" sz="2350" spc="6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75">
                <a:solidFill>
                  <a:srgbClr val="120D0C"/>
                </a:solidFill>
                <a:latin typeface="Lucida Sans Unicode"/>
                <a:cs typeface="Lucida Sans Unicode"/>
              </a:rPr>
              <a:t>Made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90">
                <a:solidFill>
                  <a:srgbClr val="120D0C"/>
                </a:solidFill>
                <a:latin typeface="Lucida Sans Unicode"/>
                <a:cs typeface="Lucida Sans Unicode"/>
              </a:rPr>
              <a:t>With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-10">
                <a:solidFill>
                  <a:srgbClr val="120D0C"/>
                </a:solidFill>
                <a:latin typeface="Lucida Sans Unicode"/>
                <a:cs typeface="Lucida Sans Unicode"/>
              </a:rPr>
              <a:t>High- </a:t>
            </a:r>
            <a:r>
              <a:rPr dirty="0" sz="2350" spc="75">
                <a:solidFill>
                  <a:srgbClr val="120D0C"/>
                </a:solidFill>
                <a:latin typeface="Lucida Sans Unicode"/>
                <a:cs typeface="Lucida Sans Unicode"/>
              </a:rPr>
              <a:t>Quality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00">
                <a:solidFill>
                  <a:srgbClr val="120D0C"/>
                </a:solidFill>
                <a:latin typeface="Lucida Sans Unicode"/>
                <a:cs typeface="Lucida Sans Unicode"/>
              </a:rPr>
              <a:t>Cotton</a:t>
            </a:r>
            <a:r>
              <a:rPr dirty="0" sz="2350" spc="1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And</a:t>
            </a:r>
            <a:r>
              <a:rPr dirty="0" sz="2350" spc="1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10">
                <a:solidFill>
                  <a:srgbClr val="120D0C"/>
                </a:solidFill>
                <a:latin typeface="Lucida Sans Unicode"/>
                <a:cs typeface="Lucida Sans Unicode"/>
              </a:rPr>
              <a:t>Hand-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Block</a:t>
            </a:r>
            <a:r>
              <a:rPr dirty="0" sz="2350" spc="1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Prints,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Ensuring</a:t>
            </a:r>
            <a:r>
              <a:rPr dirty="0" sz="2350" spc="1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-50">
                <a:solidFill>
                  <a:srgbClr val="120D0C"/>
                </a:solidFill>
                <a:latin typeface="Lucida Sans Unicode"/>
                <a:cs typeface="Lucida Sans Unicode"/>
              </a:rPr>
              <a:t>A </a:t>
            </a:r>
            <a:r>
              <a:rPr dirty="0" sz="2350" spc="105">
                <a:solidFill>
                  <a:srgbClr val="120D0C"/>
                </a:solidFill>
                <a:latin typeface="Lucida Sans Unicode"/>
                <a:cs typeface="Lucida Sans Unicode"/>
              </a:rPr>
              <a:t>Breathable,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Soft,</a:t>
            </a:r>
            <a:r>
              <a:rPr dirty="0" sz="2350" spc="1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And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05">
                <a:solidFill>
                  <a:srgbClr val="120D0C"/>
                </a:solidFill>
                <a:latin typeface="Lucida Sans Unicode"/>
                <a:cs typeface="Lucida Sans Unicode"/>
              </a:rPr>
              <a:t>Elegant</a:t>
            </a:r>
            <a:r>
              <a:rPr dirty="0" sz="2350" spc="1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Finish.</a:t>
            </a:r>
            <a:r>
              <a:rPr dirty="0" sz="2350" spc="1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The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90">
                <a:solidFill>
                  <a:srgbClr val="120D0C"/>
                </a:solidFill>
                <a:latin typeface="Lucida Sans Unicode"/>
                <a:cs typeface="Lucida Sans Unicode"/>
              </a:rPr>
              <a:t>Perfect </a:t>
            </a:r>
            <a:r>
              <a:rPr dirty="0" sz="2350" spc="125">
                <a:solidFill>
                  <a:srgbClr val="120D0C"/>
                </a:solidFill>
                <a:latin typeface="Lucida Sans Unicode"/>
                <a:cs typeface="Lucida Sans Unicode"/>
              </a:rPr>
              <a:t>Combination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Of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Durability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And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Sophistication.</a:t>
            </a:r>
            <a:endParaRPr sz="2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0180" rIns="0" bIns="0" rtlCol="0" vert="horz">
            <a:spAutoFit/>
          </a:bodyPr>
          <a:lstStyle/>
          <a:p>
            <a:pPr marL="12700" marR="5080">
              <a:lnSpc>
                <a:spcPts val="6210"/>
              </a:lnSpc>
              <a:spcBef>
                <a:spcPts val="1340"/>
              </a:spcBef>
            </a:pPr>
            <a:r>
              <a:rPr dirty="0"/>
              <a:t>A</a:t>
            </a:r>
            <a:r>
              <a:rPr dirty="0" spc="25"/>
              <a:t> </a:t>
            </a:r>
            <a:r>
              <a:rPr dirty="0" spc="335"/>
              <a:t>PERFECT</a:t>
            </a:r>
            <a:r>
              <a:rPr dirty="0" spc="25"/>
              <a:t> </a:t>
            </a:r>
            <a:r>
              <a:rPr dirty="0" spc="-325"/>
              <a:t>FIT</a:t>
            </a:r>
            <a:r>
              <a:rPr dirty="0" spc="25"/>
              <a:t> </a:t>
            </a:r>
            <a:r>
              <a:rPr dirty="0" spc="35"/>
              <a:t>FOR </a:t>
            </a:r>
            <a:r>
              <a:rPr dirty="0" spc="470"/>
              <a:t>EVERY</a:t>
            </a:r>
            <a:r>
              <a:rPr dirty="0" spc="30"/>
              <a:t> </a:t>
            </a:r>
            <a:r>
              <a:rPr dirty="0" spc="370"/>
              <a:t>OCCASION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271900" y="9502275"/>
            <a:ext cx="315849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u="heavy" sz="1950" spc="10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3"/>
              </a:rPr>
              <a:t>Www.Reepeatshop.Com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40250" y="9492764"/>
            <a:ext cx="381254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100">
                <a:solidFill>
                  <a:srgbClr val="120D0C"/>
                </a:solidFill>
                <a:latin typeface="Lucida Sans Unicode"/>
                <a:cs typeface="Lucida Sans Unicode"/>
                <a:hlinkClick r:id="rId4"/>
              </a:rPr>
              <a:t>Reepeatclothing@gmail.com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464392" y="9492764"/>
            <a:ext cx="359410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80">
                <a:solidFill>
                  <a:srgbClr val="120D0C"/>
                </a:solidFill>
                <a:latin typeface="Lucida Sans Unicode"/>
                <a:cs typeface="Lucida Sans Unicode"/>
                <a:hlinkClick r:id="rId5"/>
              </a:rPr>
              <a:t>krishnan.reena@gmail.com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pc="-95"/>
              <a:t>(+91-</a:t>
            </a:r>
            <a:r>
              <a:rPr dirty="0"/>
              <a:t>90082</a:t>
            </a:r>
            <a:r>
              <a:rPr dirty="0" spc="60"/>
              <a:t> </a:t>
            </a:r>
            <a:r>
              <a:rPr dirty="0" spc="55"/>
              <a:t>00995)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069717" y="1841332"/>
            <a:ext cx="7794625" cy="1701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380365">
              <a:lnSpc>
                <a:spcPct val="117000"/>
              </a:lnSpc>
              <a:spcBef>
                <a:spcPts val="95"/>
              </a:spcBef>
            </a:pPr>
            <a:r>
              <a:rPr dirty="0" sz="2350" spc="125">
                <a:solidFill>
                  <a:srgbClr val="120D0C"/>
                </a:solidFill>
                <a:latin typeface="Lucida Sans Unicode"/>
                <a:cs typeface="Lucida Sans Unicode"/>
              </a:rPr>
              <a:t>Whether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14">
                <a:solidFill>
                  <a:srgbClr val="120D0C"/>
                </a:solidFill>
                <a:latin typeface="Lucida Sans Unicode"/>
                <a:cs typeface="Lucida Sans Unicode"/>
              </a:rPr>
              <a:t>Paired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90">
                <a:solidFill>
                  <a:srgbClr val="120D0C"/>
                </a:solidFill>
                <a:latin typeface="Lucida Sans Unicode"/>
                <a:cs typeface="Lucida Sans Unicode"/>
              </a:rPr>
              <a:t>With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245">
                <a:solidFill>
                  <a:srgbClr val="120D0C"/>
                </a:solidFill>
                <a:latin typeface="Lucida Sans Unicode"/>
                <a:cs typeface="Lucida Sans Unicode"/>
              </a:rPr>
              <a:t>Jeans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For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A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65">
                <a:solidFill>
                  <a:srgbClr val="120D0C"/>
                </a:solidFill>
                <a:latin typeface="Lucida Sans Unicode"/>
                <a:cs typeface="Lucida Sans Unicode"/>
              </a:rPr>
              <a:t>Casual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55">
                <a:solidFill>
                  <a:srgbClr val="120D0C"/>
                </a:solidFill>
                <a:latin typeface="Lucida Sans Unicode"/>
                <a:cs typeface="Lucida Sans Unicode"/>
              </a:rPr>
              <a:t>Outing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Or</a:t>
            </a:r>
            <a:r>
              <a:rPr dirty="0" sz="2350" spc="9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95">
                <a:solidFill>
                  <a:srgbClr val="120D0C"/>
                </a:solidFill>
                <a:latin typeface="Lucida Sans Unicode"/>
                <a:cs typeface="Lucida Sans Unicode"/>
              </a:rPr>
              <a:t>Formal</a:t>
            </a:r>
            <a:r>
              <a:rPr dirty="0" sz="2350" spc="9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Trousers</a:t>
            </a:r>
            <a:r>
              <a:rPr dirty="0" sz="2350" spc="9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For</a:t>
            </a:r>
            <a:r>
              <a:rPr dirty="0" sz="2350" spc="9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Work,</a:t>
            </a:r>
            <a:r>
              <a:rPr dirty="0" sz="2350" spc="9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u="heavy" sz="2350" spc="16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Casual</a:t>
            </a:r>
            <a:r>
              <a:rPr dirty="0" u="heavy" sz="2350" spc="9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Shirts</a:t>
            </a:r>
            <a:r>
              <a:rPr dirty="0" u="heavy" sz="2350" spc="9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 spc="-2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For</a:t>
            </a:r>
            <a:r>
              <a:rPr dirty="0" sz="2350" spc="-2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u="heavy" sz="2350" spc="19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Women</a:t>
            </a:r>
            <a:r>
              <a:rPr dirty="0" sz="2350" spc="8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Offer</a:t>
            </a:r>
            <a:r>
              <a:rPr dirty="0" sz="2350" spc="9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85">
                <a:solidFill>
                  <a:srgbClr val="120D0C"/>
                </a:solidFill>
                <a:latin typeface="Lucida Sans Unicode"/>
                <a:cs typeface="Lucida Sans Unicode"/>
              </a:rPr>
              <a:t>Versatile</a:t>
            </a:r>
            <a:r>
              <a:rPr dirty="0" sz="2350" spc="8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Styling</a:t>
            </a:r>
            <a:r>
              <a:rPr dirty="0" sz="2350" spc="8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Options,</a:t>
            </a:r>
            <a:r>
              <a:rPr dirty="0" sz="2350" spc="8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-10">
                <a:solidFill>
                  <a:srgbClr val="120D0C"/>
                </a:solidFill>
                <a:latin typeface="Lucida Sans Unicode"/>
                <a:cs typeface="Lucida Sans Unicode"/>
              </a:rPr>
              <a:t>Effortlessly</a:t>
            </a:r>
            <a:endParaRPr sz="2350">
              <a:latin typeface="Lucida Sans Unicode"/>
              <a:cs typeface="Lucida Sans Unicode"/>
            </a:endParaRPr>
          </a:p>
          <a:p>
            <a:pPr algn="r" marR="5080">
              <a:lnSpc>
                <a:spcPct val="100000"/>
              </a:lnSpc>
              <a:spcBef>
                <a:spcPts val="480"/>
              </a:spcBef>
            </a:pPr>
            <a:r>
              <a:rPr dirty="0" sz="2350" spc="95">
                <a:solidFill>
                  <a:srgbClr val="120D0C"/>
                </a:solidFill>
                <a:latin typeface="Lucida Sans Unicode"/>
                <a:cs typeface="Lucida Sans Unicode"/>
              </a:rPr>
              <a:t>Elevating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Any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-20">
                <a:solidFill>
                  <a:srgbClr val="120D0C"/>
                </a:solidFill>
                <a:latin typeface="Lucida Sans Unicode"/>
                <a:cs typeface="Lucida Sans Unicode"/>
              </a:rPr>
              <a:t>Look.</a:t>
            </a:r>
            <a:endParaRPr sz="2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0180" rIns="0" bIns="0" rtlCol="0" vert="horz">
            <a:spAutoFit/>
          </a:bodyPr>
          <a:lstStyle/>
          <a:p>
            <a:pPr marL="12700" marR="5080">
              <a:lnSpc>
                <a:spcPts val="6210"/>
              </a:lnSpc>
              <a:spcBef>
                <a:spcPts val="1340"/>
              </a:spcBef>
            </a:pPr>
            <a:r>
              <a:rPr dirty="0" spc="390"/>
              <a:t>EXPRESS</a:t>
            </a:r>
            <a:r>
              <a:rPr dirty="0" spc="15"/>
              <a:t> </a:t>
            </a:r>
            <a:r>
              <a:rPr dirty="0" spc="195"/>
              <a:t>YOURSELF </a:t>
            </a:r>
            <a:r>
              <a:rPr dirty="0" spc="-135"/>
              <a:t>WITH</a:t>
            </a:r>
            <a:r>
              <a:rPr dirty="0" spc="-204"/>
              <a:t> </a:t>
            </a:r>
            <a:r>
              <a:rPr dirty="0" spc="-10"/>
              <a:t>DISTINCTIVE </a:t>
            </a:r>
            <a:r>
              <a:rPr dirty="0" spc="225"/>
              <a:t>DESIGNS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271900" y="9502275"/>
            <a:ext cx="315849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u="heavy" sz="1950" spc="10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3"/>
              </a:rPr>
              <a:t>Www.Reepeatshop.Com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40250" y="9492764"/>
            <a:ext cx="381254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100">
                <a:solidFill>
                  <a:srgbClr val="120D0C"/>
                </a:solidFill>
                <a:latin typeface="Lucida Sans Unicode"/>
                <a:cs typeface="Lucida Sans Unicode"/>
                <a:hlinkClick r:id="rId4"/>
              </a:rPr>
              <a:t>Reepeatclothing@gmail.com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464392" y="9492764"/>
            <a:ext cx="359410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80">
                <a:solidFill>
                  <a:srgbClr val="120D0C"/>
                </a:solidFill>
                <a:latin typeface="Lucida Sans Unicode"/>
                <a:cs typeface="Lucida Sans Unicode"/>
                <a:hlinkClick r:id="rId5"/>
              </a:rPr>
              <a:t>krishnan.reena@gmail.com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pc="-95"/>
              <a:t>(+91-</a:t>
            </a:r>
            <a:r>
              <a:rPr dirty="0"/>
              <a:t>90082</a:t>
            </a:r>
            <a:r>
              <a:rPr dirty="0" spc="60"/>
              <a:t> </a:t>
            </a:r>
            <a:r>
              <a:rPr dirty="0" spc="55"/>
              <a:t>00995)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406217" y="1841332"/>
            <a:ext cx="7458709" cy="1701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>
              <a:lnSpc>
                <a:spcPct val="117000"/>
              </a:lnSpc>
              <a:spcBef>
                <a:spcPts val="95"/>
              </a:spcBef>
            </a:pPr>
            <a:r>
              <a:rPr dirty="0" u="heavy" sz="2350" spc="16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Casual</a:t>
            </a:r>
            <a:r>
              <a:rPr dirty="0" u="heavy" sz="2350" spc="5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Shirts</a:t>
            </a:r>
            <a:r>
              <a:rPr dirty="0" u="heavy" sz="2350" spc="6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For</a:t>
            </a:r>
            <a:r>
              <a:rPr dirty="0" u="heavy" sz="2350" spc="5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 spc="19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Women</a:t>
            </a:r>
            <a:r>
              <a:rPr dirty="0" sz="2350" spc="5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05">
                <a:solidFill>
                  <a:srgbClr val="120D0C"/>
                </a:solidFill>
                <a:latin typeface="Lucida Sans Unicode"/>
                <a:cs typeface="Lucida Sans Unicode"/>
              </a:rPr>
              <a:t>Feature</a:t>
            </a:r>
            <a:r>
              <a:rPr dirty="0" sz="2350" spc="5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80">
                <a:solidFill>
                  <a:srgbClr val="120D0C"/>
                </a:solidFill>
                <a:latin typeface="Lucida Sans Unicode"/>
                <a:cs typeface="Lucida Sans Unicode"/>
              </a:rPr>
              <a:t>Unique</a:t>
            </a:r>
            <a:r>
              <a:rPr dirty="0" sz="2350" spc="60">
                <a:solidFill>
                  <a:srgbClr val="120D0C"/>
                </a:solidFill>
                <a:latin typeface="Lucida Sans Unicode"/>
                <a:cs typeface="Lucida Sans Unicode"/>
              </a:rPr>
              <a:t> Indigo 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Block</a:t>
            </a:r>
            <a:r>
              <a:rPr dirty="0" sz="2350" spc="4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Prints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And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90">
                <a:solidFill>
                  <a:srgbClr val="120D0C"/>
                </a:solidFill>
                <a:latin typeface="Lucida Sans Unicode"/>
                <a:cs typeface="Lucida Sans Unicode"/>
              </a:rPr>
              <a:t>Intricate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Patterns,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85">
                <a:solidFill>
                  <a:srgbClr val="120D0C"/>
                </a:solidFill>
                <a:latin typeface="Lucida Sans Unicode"/>
                <a:cs typeface="Lucida Sans Unicode"/>
              </a:rPr>
              <a:t>Adding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-50">
                <a:solidFill>
                  <a:srgbClr val="120D0C"/>
                </a:solidFill>
                <a:latin typeface="Lucida Sans Unicode"/>
                <a:cs typeface="Lucida Sans Unicode"/>
              </a:rPr>
              <a:t>A </a:t>
            </a:r>
            <a:r>
              <a:rPr dirty="0" sz="2350" spc="75">
                <a:solidFill>
                  <a:srgbClr val="120D0C"/>
                </a:solidFill>
                <a:latin typeface="Lucida Sans Unicode"/>
                <a:cs typeface="Lucida Sans Unicode"/>
              </a:rPr>
              <a:t>Touch</a:t>
            </a:r>
            <a:r>
              <a:rPr dirty="0" sz="2350" spc="1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Of</a:t>
            </a:r>
            <a:r>
              <a:rPr dirty="0" sz="2350" spc="1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Individuality</a:t>
            </a:r>
            <a:r>
              <a:rPr dirty="0" sz="2350" spc="1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And</a:t>
            </a:r>
            <a:r>
              <a:rPr dirty="0" sz="2350" spc="1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Artistic</a:t>
            </a:r>
            <a:r>
              <a:rPr dirty="0" sz="2350" spc="1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Expression</a:t>
            </a:r>
            <a:r>
              <a:rPr dirty="0" sz="2350" spc="10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-25">
                <a:solidFill>
                  <a:srgbClr val="120D0C"/>
                </a:solidFill>
                <a:latin typeface="Lucida Sans Unicode"/>
                <a:cs typeface="Lucida Sans Unicode"/>
              </a:rPr>
              <a:t>To</a:t>
            </a:r>
            <a:endParaRPr sz="2350">
              <a:latin typeface="Lucida Sans Unicode"/>
              <a:cs typeface="Lucida Sans Unicode"/>
            </a:endParaRPr>
          </a:p>
          <a:p>
            <a:pPr algn="r" marR="5080">
              <a:lnSpc>
                <a:spcPct val="100000"/>
              </a:lnSpc>
              <a:spcBef>
                <a:spcPts val="480"/>
              </a:spcBef>
            </a:pP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Your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30">
                <a:solidFill>
                  <a:srgbClr val="120D0C"/>
                </a:solidFill>
                <a:latin typeface="Lucida Sans Unicode"/>
                <a:cs typeface="Lucida Sans Unicode"/>
              </a:rPr>
              <a:t>Everyday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-10">
                <a:solidFill>
                  <a:srgbClr val="120D0C"/>
                </a:solidFill>
                <a:latin typeface="Lucida Sans Unicode"/>
                <a:cs typeface="Lucida Sans Unicode"/>
              </a:rPr>
              <a:t>Style.</a:t>
            </a:r>
            <a:endParaRPr sz="2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902" y="719686"/>
            <a:ext cx="5588635" cy="2550160"/>
          </a:xfrm>
          <a:prstGeom prst="rect"/>
        </p:spPr>
        <p:txBody>
          <a:bodyPr wrap="square" lIns="0" tIns="170180" rIns="0" bIns="0" rtlCol="0" vert="horz">
            <a:spAutoFit/>
          </a:bodyPr>
          <a:lstStyle/>
          <a:p>
            <a:pPr marL="12700" marR="5080">
              <a:lnSpc>
                <a:spcPts val="6210"/>
              </a:lnSpc>
              <a:spcBef>
                <a:spcPts val="1340"/>
              </a:spcBef>
            </a:pPr>
            <a:r>
              <a:rPr dirty="0" spc="285"/>
              <a:t>DESIGNED</a:t>
            </a:r>
            <a:r>
              <a:rPr dirty="0" spc="35"/>
              <a:t> FOR </a:t>
            </a:r>
            <a:r>
              <a:rPr dirty="0" spc="-10"/>
              <a:t>ULTIMATE </a:t>
            </a:r>
            <a:r>
              <a:rPr dirty="0" spc="320"/>
              <a:t>COMFORT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271900" y="9502275"/>
            <a:ext cx="315849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u="heavy" sz="1950" spc="10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3"/>
              </a:rPr>
              <a:t>Www.Reepeatshop.Com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40250" y="9492764"/>
            <a:ext cx="381254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100">
                <a:solidFill>
                  <a:srgbClr val="120D0C"/>
                </a:solidFill>
                <a:latin typeface="Lucida Sans Unicode"/>
                <a:cs typeface="Lucida Sans Unicode"/>
                <a:hlinkClick r:id="rId4"/>
              </a:rPr>
              <a:t>Reepeatclothing@gmail.com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464392" y="9492764"/>
            <a:ext cx="359410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80">
                <a:solidFill>
                  <a:srgbClr val="120D0C"/>
                </a:solidFill>
                <a:latin typeface="Lucida Sans Unicode"/>
                <a:cs typeface="Lucida Sans Unicode"/>
                <a:hlinkClick r:id="rId5"/>
              </a:rPr>
              <a:t>krishnan.reena@gmail.com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pc="-95"/>
              <a:t>(+91-</a:t>
            </a:r>
            <a:r>
              <a:rPr dirty="0"/>
              <a:t>90082</a:t>
            </a:r>
            <a:r>
              <a:rPr dirty="0" spc="60"/>
              <a:t> </a:t>
            </a:r>
            <a:r>
              <a:rPr dirty="0" spc="55"/>
              <a:t>00995)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085939" y="1841332"/>
            <a:ext cx="7778750" cy="1701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202565">
              <a:lnSpc>
                <a:spcPct val="117000"/>
              </a:lnSpc>
              <a:spcBef>
                <a:spcPts val="95"/>
              </a:spcBef>
            </a:pP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The </a:t>
            </a:r>
            <a:r>
              <a:rPr dirty="0" sz="2350" spc="140">
                <a:solidFill>
                  <a:srgbClr val="120D0C"/>
                </a:solidFill>
                <a:latin typeface="Lucida Sans Unicode"/>
                <a:cs typeface="Lucida Sans Unicode"/>
              </a:rPr>
              <a:t>Breathable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05">
                <a:solidFill>
                  <a:srgbClr val="120D0C"/>
                </a:solidFill>
                <a:latin typeface="Lucida Sans Unicode"/>
                <a:cs typeface="Lucida Sans Unicode"/>
              </a:rPr>
              <a:t>Fabric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And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60">
                <a:solidFill>
                  <a:srgbClr val="120D0C"/>
                </a:solidFill>
                <a:latin typeface="Lucida Sans Unicode"/>
                <a:cs typeface="Lucida Sans Unicode"/>
              </a:rPr>
              <a:t>Tailored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Fit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Of </a:t>
            </a:r>
            <a:r>
              <a:rPr dirty="0" u="heavy" sz="2350" spc="15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Casual</a:t>
            </a:r>
            <a:r>
              <a:rPr dirty="0" sz="2350" spc="15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u="heavy" sz="23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Shirts</a:t>
            </a:r>
            <a:r>
              <a:rPr dirty="0" u="heavy" sz="2350" spc="6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For</a:t>
            </a:r>
            <a:r>
              <a:rPr dirty="0" u="heavy" sz="2350" spc="6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 spc="19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Women</a:t>
            </a:r>
            <a:r>
              <a:rPr dirty="0" u="heavy" sz="2350" spc="6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dirty="0" sz="2350" spc="60">
                <a:solidFill>
                  <a:srgbClr val="120D0C"/>
                </a:solidFill>
                <a:latin typeface="Lucida Sans Unicode"/>
                <a:cs typeface="Lucida Sans Unicode"/>
              </a:rPr>
              <a:t>Ensure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-30">
                <a:solidFill>
                  <a:srgbClr val="120D0C"/>
                </a:solidFill>
                <a:latin typeface="Lucida Sans Unicode"/>
                <a:cs typeface="Lucida Sans Unicode"/>
              </a:rPr>
              <a:t>All-</a:t>
            </a:r>
            <a:r>
              <a:rPr dirty="0" sz="2350" spc="125">
                <a:solidFill>
                  <a:srgbClr val="120D0C"/>
                </a:solidFill>
                <a:latin typeface="Lucida Sans Unicode"/>
                <a:cs typeface="Lucida Sans Unicode"/>
              </a:rPr>
              <a:t>Day</a:t>
            </a:r>
            <a:r>
              <a:rPr dirty="0" sz="2350" spc="6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Comfort, </a:t>
            </a:r>
            <a:r>
              <a:rPr dirty="0" sz="2350" spc="45">
                <a:solidFill>
                  <a:srgbClr val="120D0C"/>
                </a:solidFill>
                <a:latin typeface="Lucida Sans Unicode"/>
                <a:cs typeface="Lucida Sans Unicode"/>
              </a:rPr>
              <a:t>Allowing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For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35">
                <a:solidFill>
                  <a:srgbClr val="120D0C"/>
                </a:solidFill>
                <a:latin typeface="Lucida Sans Unicode"/>
                <a:cs typeface="Lucida Sans Unicode"/>
              </a:rPr>
              <a:t>Ease</a:t>
            </a:r>
            <a:r>
              <a:rPr dirty="0" sz="2350" spc="1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Of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35">
                <a:solidFill>
                  <a:srgbClr val="120D0C"/>
                </a:solidFill>
                <a:latin typeface="Lucida Sans Unicode"/>
                <a:cs typeface="Lucida Sans Unicode"/>
              </a:rPr>
              <a:t>Movement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95">
                <a:solidFill>
                  <a:srgbClr val="120D0C"/>
                </a:solidFill>
                <a:latin typeface="Lucida Sans Unicode"/>
                <a:cs typeface="Lucida Sans Unicode"/>
              </a:rPr>
              <a:t>While</a:t>
            </a:r>
            <a:r>
              <a:rPr dirty="0" sz="2350" spc="1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85">
                <a:solidFill>
                  <a:srgbClr val="120D0C"/>
                </a:solidFill>
                <a:latin typeface="Lucida Sans Unicode"/>
                <a:cs typeface="Lucida Sans Unicode"/>
              </a:rPr>
              <a:t>Maintaining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A</a:t>
            </a:r>
            <a:r>
              <a:rPr dirty="0" sz="2350" spc="-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80">
                <a:solidFill>
                  <a:srgbClr val="120D0C"/>
                </a:solidFill>
                <a:latin typeface="Lucida Sans Unicode"/>
                <a:cs typeface="Lucida Sans Unicode"/>
              </a:rPr>
              <a:t>Polished</a:t>
            </a:r>
            <a:r>
              <a:rPr dirty="0" sz="2350" spc="-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And</a:t>
            </a:r>
            <a:r>
              <a:rPr dirty="0" sz="2350" spc="-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55">
                <a:solidFill>
                  <a:srgbClr val="120D0C"/>
                </a:solidFill>
                <a:latin typeface="Lucida Sans Unicode"/>
                <a:cs typeface="Lucida Sans Unicode"/>
              </a:rPr>
              <a:t>Stylish</a:t>
            </a:r>
            <a:r>
              <a:rPr dirty="0" sz="2350" spc="-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30">
                <a:solidFill>
                  <a:srgbClr val="120D0C"/>
                </a:solidFill>
                <a:latin typeface="Lucida Sans Unicode"/>
                <a:cs typeface="Lucida Sans Unicode"/>
              </a:rPr>
              <a:t>Appearance.</a:t>
            </a:r>
            <a:endParaRPr sz="2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0180" rIns="0" bIns="0" rtlCol="0" vert="horz">
            <a:spAutoFit/>
          </a:bodyPr>
          <a:lstStyle/>
          <a:p>
            <a:pPr marL="12700" marR="5080">
              <a:lnSpc>
                <a:spcPts val="6210"/>
              </a:lnSpc>
              <a:spcBef>
                <a:spcPts val="1340"/>
              </a:spcBef>
            </a:pPr>
            <a:r>
              <a:rPr dirty="0" spc="50"/>
              <a:t>ETHICAL</a:t>
            </a:r>
            <a:r>
              <a:rPr dirty="0" spc="15"/>
              <a:t> </a:t>
            </a:r>
            <a:r>
              <a:rPr dirty="0" spc="120"/>
              <a:t>&amp; </a:t>
            </a:r>
            <a:r>
              <a:rPr dirty="0" spc="145"/>
              <a:t>ENVIRONMENTALLY </a:t>
            </a:r>
            <a:r>
              <a:rPr dirty="0" spc="350"/>
              <a:t>CONSCIOUS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271900" y="9502275"/>
            <a:ext cx="315849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u="heavy" sz="1950" spc="10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3"/>
              </a:rPr>
              <a:t>Www.Reepeatshop.Com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40250" y="9492764"/>
            <a:ext cx="381254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100">
                <a:solidFill>
                  <a:srgbClr val="120D0C"/>
                </a:solidFill>
                <a:latin typeface="Lucida Sans Unicode"/>
                <a:cs typeface="Lucida Sans Unicode"/>
                <a:hlinkClick r:id="rId4"/>
              </a:rPr>
              <a:t>Reepeatclothing@gmail.com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464392" y="9492764"/>
            <a:ext cx="359410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80">
                <a:solidFill>
                  <a:srgbClr val="120D0C"/>
                </a:solidFill>
                <a:latin typeface="Lucida Sans Unicode"/>
                <a:cs typeface="Lucida Sans Unicode"/>
                <a:hlinkClick r:id="rId5"/>
              </a:rPr>
              <a:t>krishnan.reena@gmail.com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pc="-95"/>
              <a:t>(+91-</a:t>
            </a:r>
            <a:r>
              <a:rPr dirty="0"/>
              <a:t>90082</a:t>
            </a:r>
            <a:r>
              <a:rPr dirty="0" spc="60"/>
              <a:t> </a:t>
            </a:r>
            <a:r>
              <a:rPr dirty="0" spc="55"/>
              <a:t>00995)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590764" y="1841332"/>
            <a:ext cx="7273925" cy="1701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4445">
              <a:lnSpc>
                <a:spcPct val="117000"/>
              </a:lnSpc>
              <a:spcBef>
                <a:spcPts val="95"/>
              </a:spcBef>
            </a:pPr>
            <a:r>
              <a:rPr dirty="0" u="heavy" sz="2350" spc="16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Casual</a:t>
            </a:r>
            <a:r>
              <a:rPr dirty="0" u="heavy" sz="2350" spc="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Shirts</a:t>
            </a:r>
            <a:r>
              <a:rPr dirty="0" u="heavy" sz="2350" spc="6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For</a:t>
            </a:r>
            <a:r>
              <a:rPr dirty="0" u="heavy" sz="2350" spc="6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 spc="19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Women</a:t>
            </a:r>
            <a:r>
              <a:rPr dirty="0" u="heavy" sz="2350" spc="7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Are</a:t>
            </a:r>
            <a:r>
              <a:rPr dirty="0" sz="2350" spc="6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75">
                <a:solidFill>
                  <a:srgbClr val="120D0C"/>
                </a:solidFill>
                <a:latin typeface="Lucida Sans Unicode"/>
                <a:cs typeface="Lucida Sans Unicode"/>
              </a:rPr>
              <a:t>Made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55">
                <a:solidFill>
                  <a:srgbClr val="120D0C"/>
                </a:solidFill>
                <a:latin typeface="Lucida Sans Unicode"/>
                <a:cs typeface="Lucida Sans Unicode"/>
              </a:rPr>
              <a:t>Using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60">
                <a:solidFill>
                  <a:srgbClr val="120D0C"/>
                </a:solidFill>
                <a:latin typeface="Lucida Sans Unicode"/>
                <a:cs typeface="Lucida Sans Unicode"/>
              </a:rPr>
              <a:t>Eco- 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Friendly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80">
                <a:solidFill>
                  <a:srgbClr val="120D0C"/>
                </a:solidFill>
                <a:latin typeface="Lucida Sans Unicode"/>
                <a:cs typeface="Lucida Sans Unicode"/>
              </a:rPr>
              <a:t>Dyes</a:t>
            </a:r>
            <a:r>
              <a:rPr dirty="0" sz="2350" spc="1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And</a:t>
            </a:r>
            <a:r>
              <a:rPr dirty="0" sz="2350" spc="1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25">
                <a:solidFill>
                  <a:srgbClr val="120D0C"/>
                </a:solidFill>
                <a:latin typeface="Lucida Sans Unicode"/>
                <a:cs typeface="Lucida Sans Unicode"/>
              </a:rPr>
              <a:t>Sustainable</a:t>
            </a:r>
            <a:r>
              <a:rPr dirty="0" sz="2350" spc="1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85">
                <a:solidFill>
                  <a:srgbClr val="120D0C"/>
                </a:solidFill>
                <a:latin typeface="Lucida Sans Unicode"/>
                <a:cs typeface="Lucida Sans Unicode"/>
              </a:rPr>
              <a:t>Practices, </a:t>
            </a:r>
            <a:r>
              <a:rPr dirty="0" sz="2350" spc="90">
                <a:solidFill>
                  <a:srgbClr val="120D0C"/>
                </a:solidFill>
                <a:latin typeface="Lucida Sans Unicode"/>
                <a:cs typeface="Lucida Sans Unicode"/>
              </a:rPr>
              <a:t>Promoting</a:t>
            </a:r>
            <a:r>
              <a:rPr dirty="0" sz="2350" spc="2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85">
                <a:solidFill>
                  <a:srgbClr val="120D0C"/>
                </a:solidFill>
                <a:latin typeface="Lucida Sans Unicode"/>
                <a:cs typeface="Lucida Sans Unicode"/>
              </a:rPr>
              <a:t>Responsible</a:t>
            </a:r>
            <a:r>
              <a:rPr dirty="0" sz="2350" spc="3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85">
                <a:solidFill>
                  <a:srgbClr val="120D0C"/>
                </a:solidFill>
                <a:latin typeface="Lucida Sans Unicode"/>
                <a:cs typeface="Lucida Sans Unicode"/>
              </a:rPr>
              <a:t>Fashion</a:t>
            </a:r>
            <a:r>
              <a:rPr dirty="0" sz="2350" spc="2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95">
                <a:solidFill>
                  <a:srgbClr val="120D0C"/>
                </a:solidFill>
                <a:latin typeface="Lucida Sans Unicode"/>
                <a:cs typeface="Lucida Sans Unicode"/>
              </a:rPr>
              <a:t>While</a:t>
            </a:r>
            <a:r>
              <a:rPr dirty="0" sz="2350" spc="3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40">
                <a:solidFill>
                  <a:srgbClr val="120D0C"/>
                </a:solidFill>
                <a:latin typeface="Lucida Sans Unicode"/>
                <a:cs typeface="Lucida Sans Unicode"/>
              </a:rPr>
              <a:t>Ensuring</a:t>
            </a:r>
            <a:endParaRPr sz="2350">
              <a:latin typeface="Lucida Sans Unicode"/>
              <a:cs typeface="Lucida Sans Unicode"/>
            </a:endParaRPr>
          </a:p>
          <a:p>
            <a:pPr algn="r" marR="5080">
              <a:lnSpc>
                <a:spcPct val="100000"/>
              </a:lnSpc>
              <a:spcBef>
                <a:spcPts val="480"/>
              </a:spcBef>
            </a:pP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The</a:t>
            </a:r>
            <a:r>
              <a:rPr dirty="0" sz="2350" spc="3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60">
                <a:solidFill>
                  <a:srgbClr val="120D0C"/>
                </a:solidFill>
                <a:latin typeface="Lucida Sans Unicode"/>
                <a:cs typeface="Lucida Sans Unicode"/>
              </a:rPr>
              <a:t>Highest</a:t>
            </a:r>
            <a:r>
              <a:rPr dirty="0" sz="2350" spc="4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5">
                <a:solidFill>
                  <a:srgbClr val="120D0C"/>
                </a:solidFill>
                <a:latin typeface="Lucida Sans Unicode"/>
                <a:cs typeface="Lucida Sans Unicode"/>
              </a:rPr>
              <a:t>Quality</a:t>
            </a:r>
            <a:r>
              <a:rPr dirty="0" sz="2350" spc="3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And</a:t>
            </a:r>
            <a:r>
              <a:rPr dirty="0" sz="2350" spc="4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-10">
                <a:solidFill>
                  <a:srgbClr val="120D0C"/>
                </a:solidFill>
                <a:latin typeface="Lucida Sans Unicode"/>
                <a:cs typeface="Lucida Sans Unicode"/>
              </a:rPr>
              <a:t>Style.</a:t>
            </a:r>
            <a:endParaRPr sz="2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0180" rIns="0" bIns="0" rtlCol="0" vert="horz">
            <a:spAutoFit/>
          </a:bodyPr>
          <a:lstStyle/>
          <a:p>
            <a:pPr marL="12700" marR="5080">
              <a:lnSpc>
                <a:spcPts val="6210"/>
              </a:lnSpc>
              <a:spcBef>
                <a:spcPts val="1340"/>
              </a:spcBef>
            </a:pPr>
            <a:r>
              <a:rPr dirty="0"/>
              <a:t>QUALITY</a:t>
            </a:r>
            <a:r>
              <a:rPr dirty="0" spc="215"/>
              <a:t> </a:t>
            </a:r>
            <a:r>
              <a:rPr dirty="0" spc="-20"/>
              <a:t>THAT </a:t>
            </a:r>
            <a:r>
              <a:rPr dirty="0" spc="195"/>
              <a:t>SPEAKS</a:t>
            </a:r>
            <a:r>
              <a:rPr dirty="0" spc="25"/>
              <a:t> </a:t>
            </a:r>
            <a:r>
              <a:rPr dirty="0" spc="60"/>
              <a:t>FOR</a:t>
            </a:r>
            <a:r>
              <a:rPr dirty="0" spc="25"/>
              <a:t> </a:t>
            </a:r>
            <a:r>
              <a:rPr dirty="0" spc="-10"/>
              <a:t>ITSELF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271900" y="9502275"/>
            <a:ext cx="315849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u="heavy" sz="1950" spc="10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3"/>
              </a:rPr>
              <a:t>Www.Reepeatshop.Com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40250" y="9492764"/>
            <a:ext cx="381254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100">
                <a:solidFill>
                  <a:srgbClr val="120D0C"/>
                </a:solidFill>
                <a:latin typeface="Lucida Sans Unicode"/>
                <a:cs typeface="Lucida Sans Unicode"/>
                <a:hlinkClick r:id="rId4"/>
              </a:rPr>
              <a:t>Reepeatclothing@gmail.com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464392" y="9492764"/>
            <a:ext cx="359410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80">
                <a:solidFill>
                  <a:srgbClr val="120D0C"/>
                </a:solidFill>
                <a:latin typeface="Lucida Sans Unicode"/>
                <a:cs typeface="Lucida Sans Unicode"/>
                <a:hlinkClick r:id="rId5"/>
              </a:rPr>
              <a:t>krishnan.reena@gmail.com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pc="-95"/>
              <a:t>(+91-</a:t>
            </a:r>
            <a:r>
              <a:rPr dirty="0"/>
              <a:t>90082</a:t>
            </a:r>
            <a:r>
              <a:rPr dirty="0" spc="60"/>
              <a:t> </a:t>
            </a:r>
            <a:r>
              <a:rPr dirty="0" spc="55"/>
              <a:t>00995)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026854" y="1841332"/>
            <a:ext cx="7837805" cy="1701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390525">
              <a:lnSpc>
                <a:spcPct val="117000"/>
              </a:lnSpc>
              <a:spcBef>
                <a:spcPts val="95"/>
              </a:spcBef>
            </a:pP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Positive</a:t>
            </a:r>
            <a:r>
              <a:rPr dirty="0" sz="2350" spc="7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00">
                <a:solidFill>
                  <a:srgbClr val="120D0C"/>
                </a:solidFill>
                <a:latin typeface="Lucida Sans Unicode"/>
                <a:cs typeface="Lucida Sans Unicode"/>
              </a:rPr>
              <a:t>Reviews</a:t>
            </a:r>
            <a:r>
              <a:rPr dirty="0" sz="2350" spc="8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And</a:t>
            </a:r>
            <a:r>
              <a:rPr dirty="0" sz="2350" spc="9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Testimonials</a:t>
            </a:r>
            <a:r>
              <a:rPr dirty="0" sz="2350" spc="8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Highlight</a:t>
            </a:r>
            <a:r>
              <a:rPr dirty="0" sz="2350" spc="9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-25">
                <a:solidFill>
                  <a:srgbClr val="120D0C"/>
                </a:solidFill>
                <a:latin typeface="Lucida Sans Unicode"/>
                <a:cs typeface="Lucida Sans Unicode"/>
              </a:rPr>
              <a:t>The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Durability,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60">
                <a:solidFill>
                  <a:srgbClr val="120D0C"/>
                </a:solidFill>
                <a:latin typeface="Lucida Sans Unicode"/>
                <a:cs typeface="Lucida Sans Unicode"/>
              </a:rPr>
              <a:t>Comfort,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And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45">
                <a:solidFill>
                  <a:srgbClr val="120D0C"/>
                </a:solidFill>
                <a:latin typeface="Lucida Sans Unicode"/>
                <a:cs typeface="Lucida Sans Unicode"/>
              </a:rPr>
              <a:t>Elegance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Of</a:t>
            </a:r>
            <a:r>
              <a:rPr dirty="0" u="heavy" sz="2350" spc="26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 spc="16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Casual</a:t>
            </a:r>
            <a:r>
              <a:rPr dirty="0" u="heavy" sz="2350" spc="6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 spc="-1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Shirts</a:t>
            </a:r>
            <a:r>
              <a:rPr dirty="0" sz="2350" spc="-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u="heavy" sz="23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For</a:t>
            </a:r>
            <a:r>
              <a:rPr dirty="0" u="heavy" sz="2350" spc="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 spc="12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Women</a:t>
            </a:r>
            <a:r>
              <a:rPr dirty="0" sz="2350" spc="125">
                <a:solidFill>
                  <a:srgbClr val="120D0C"/>
                </a:solidFill>
                <a:latin typeface="Lucida Sans Unicode"/>
                <a:cs typeface="Lucida Sans Unicode"/>
              </a:rPr>
              <a:t>,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5">
                <a:solidFill>
                  <a:srgbClr val="120D0C"/>
                </a:solidFill>
                <a:latin typeface="Lucida Sans Unicode"/>
                <a:cs typeface="Lucida Sans Unicode"/>
              </a:rPr>
              <a:t>Making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85">
                <a:solidFill>
                  <a:srgbClr val="120D0C"/>
                </a:solidFill>
                <a:latin typeface="Lucida Sans Unicode"/>
                <a:cs typeface="Lucida Sans Unicode"/>
              </a:rPr>
              <a:t>Them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A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45">
                <a:solidFill>
                  <a:srgbClr val="120D0C"/>
                </a:solidFill>
                <a:latin typeface="Lucida Sans Unicode"/>
                <a:cs typeface="Lucida Sans Unicode"/>
              </a:rPr>
              <a:t>Trusted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30">
                <a:solidFill>
                  <a:srgbClr val="120D0C"/>
                </a:solidFill>
                <a:latin typeface="Lucida Sans Unicode"/>
                <a:cs typeface="Lucida Sans Unicode"/>
              </a:rPr>
              <a:t>Choice </a:t>
            </a:r>
            <a:r>
              <a:rPr dirty="0" sz="2350" spc="125">
                <a:solidFill>
                  <a:srgbClr val="120D0C"/>
                </a:solidFill>
                <a:latin typeface="Lucida Sans Unicode"/>
                <a:cs typeface="Lucida Sans Unicode"/>
              </a:rPr>
              <a:t>Among</a:t>
            </a:r>
            <a:r>
              <a:rPr dirty="0" sz="2350" spc="2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80">
                <a:solidFill>
                  <a:srgbClr val="120D0C"/>
                </a:solidFill>
                <a:latin typeface="Lucida Sans Unicode"/>
                <a:cs typeface="Lucida Sans Unicode"/>
              </a:rPr>
              <a:t>Fashion-</a:t>
            </a:r>
            <a:r>
              <a:rPr dirty="0" sz="2350" spc="114">
                <a:solidFill>
                  <a:srgbClr val="120D0C"/>
                </a:solidFill>
                <a:latin typeface="Lucida Sans Unicode"/>
                <a:cs typeface="Lucida Sans Unicode"/>
              </a:rPr>
              <a:t>Conscious</a:t>
            </a:r>
            <a:r>
              <a:rPr dirty="0" sz="2350" spc="2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45">
                <a:solidFill>
                  <a:srgbClr val="120D0C"/>
                </a:solidFill>
                <a:latin typeface="Lucida Sans Unicode"/>
                <a:cs typeface="Lucida Sans Unicode"/>
              </a:rPr>
              <a:t>Individuals.</a:t>
            </a:r>
            <a:endParaRPr sz="2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902" y="719686"/>
            <a:ext cx="4016375" cy="1760855"/>
          </a:xfrm>
          <a:prstGeom prst="rect"/>
        </p:spPr>
        <p:txBody>
          <a:bodyPr wrap="square" lIns="0" tIns="170180" rIns="0" bIns="0" rtlCol="0" vert="horz">
            <a:spAutoFit/>
          </a:bodyPr>
          <a:lstStyle/>
          <a:p>
            <a:pPr marL="12700" marR="5080">
              <a:lnSpc>
                <a:spcPts val="6210"/>
              </a:lnSpc>
              <a:spcBef>
                <a:spcPts val="1340"/>
              </a:spcBef>
            </a:pPr>
            <a:r>
              <a:rPr dirty="0"/>
              <a:t>SHOP</a:t>
            </a:r>
            <a:r>
              <a:rPr dirty="0" spc="85"/>
              <a:t> </a:t>
            </a:r>
            <a:r>
              <a:rPr dirty="0" spc="-160"/>
              <a:t>WITH </a:t>
            </a:r>
            <a:r>
              <a:rPr dirty="0" spc="535"/>
              <a:t>EASE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271900" y="9502275"/>
            <a:ext cx="315849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u="heavy" sz="1950" spc="10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3"/>
              </a:rPr>
              <a:t>Www.Reepeatshop.Com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40250" y="9492764"/>
            <a:ext cx="381254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100">
                <a:solidFill>
                  <a:srgbClr val="120D0C"/>
                </a:solidFill>
                <a:latin typeface="Lucida Sans Unicode"/>
                <a:cs typeface="Lucida Sans Unicode"/>
                <a:hlinkClick r:id="rId4"/>
              </a:rPr>
              <a:t>Reepeatclothing@gmail.com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464392" y="9492764"/>
            <a:ext cx="359410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80">
                <a:solidFill>
                  <a:srgbClr val="120D0C"/>
                </a:solidFill>
                <a:latin typeface="Lucida Sans Unicode"/>
                <a:cs typeface="Lucida Sans Unicode"/>
                <a:hlinkClick r:id="rId5"/>
              </a:rPr>
              <a:t>krishnan.reena@gmail.com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pc="-95"/>
              <a:t>(+91-</a:t>
            </a:r>
            <a:r>
              <a:rPr dirty="0"/>
              <a:t>90082</a:t>
            </a:r>
            <a:r>
              <a:rPr dirty="0" spc="60"/>
              <a:t> </a:t>
            </a:r>
            <a:r>
              <a:rPr dirty="0" spc="55"/>
              <a:t>00995)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116449" y="1841332"/>
            <a:ext cx="7748270" cy="1701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364490">
              <a:lnSpc>
                <a:spcPct val="117000"/>
              </a:lnSpc>
              <a:spcBef>
                <a:spcPts val="95"/>
              </a:spcBef>
            </a:pP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Explore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And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40">
                <a:solidFill>
                  <a:srgbClr val="120D0C"/>
                </a:solidFill>
                <a:latin typeface="Lucida Sans Unicode"/>
                <a:cs typeface="Lucida Sans Unicode"/>
              </a:rPr>
              <a:t>Purchase</a:t>
            </a:r>
            <a:r>
              <a:rPr dirty="0" sz="2350" spc="7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u="heavy" sz="2350" spc="16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Casual</a:t>
            </a:r>
            <a:r>
              <a:rPr dirty="0" u="heavy" sz="2350" spc="6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Shirts</a:t>
            </a:r>
            <a:r>
              <a:rPr dirty="0" u="heavy" sz="2350" spc="7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For</a:t>
            </a:r>
            <a:r>
              <a:rPr dirty="0" u="heavy" sz="2350" spc="6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 spc="18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Women</a:t>
            </a:r>
            <a:r>
              <a:rPr dirty="0" sz="2350" spc="18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Effortlessly</a:t>
            </a:r>
            <a:r>
              <a:rPr dirty="0" sz="2350" spc="17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From</a:t>
            </a:r>
            <a:r>
              <a:rPr dirty="0" sz="2350" spc="17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Our</a:t>
            </a:r>
            <a:r>
              <a:rPr dirty="0" sz="2350" spc="17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Online</a:t>
            </a:r>
            <a:r>
              <a:rPr dirty="0" sz="2350" spc="17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Store.</a:t>
            </a:r>
            <a:r>
              <a:rPr dirty="0" sz="2350" spc="17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Enjoy</a:t>
            </a:r>
            <a:r>
              <a:rPr dirty="0" sz="2350" spc="17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-50">
                <a:solidFill>
                  <a:srgbClr val="120D0C"/>
                </a:solidFill>
                <a:latin typeface="Lucida Sans Unicode"/>
                <a:cs typeface="Lucida Sans Unicode"/>
              </a:rPr>
              <a:t>A </a:t>
            </a:r>
            <a:r>
              <a:rPr dirty="0" sz="2350" spc="155">
                <a:solidFill>
                  <a:srgbClr val="120D0C"/>
                </a:solidFill>
                <a:latin typeface="Lucida Sans Unicode"/>
                <a:cs typeface="Lucida Sans Unicode"/>
              </a:rPr>
              <a:t>Seamless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14">
                <a:solidFill>
                  <a:srgbClr val="120D0C"/>
                </a:solidFill>
                <a:latin typeface="Lucida Sans Unicode"/>
                <a:cs typeface="Lucida Sans Unicode"/>
              </a:rPr>
              <a:t>Shopping</a:t>
            </a:r>
            <a:r>
              <a:rPr dirty="0" sz="2350" spc="1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Experience</a:t>
            </a:r>
            <a:r>
              <a:rPr dirty="0" sz="2350" spc="1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90">
                <a:solidFill>
                  <a:srgbClr val="120D0C"/>
                </a:solidFill>
                <a:latin typeface="Lucida Sans Unicode"/>
                <a:cs typeface="Lucida Sans Unicode"/>
              </a:rPr>
              <a:t>With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30">
                <a:solidFill>
                  <a:srgbClr val="120D0C"/>
                </a:solidFill>
                <a:latin typeface="Lucida Sans Unicode"/>
                <a:cs typeface="Lucida Sans Unicode"/>
              </a:rPr>
              <a:t>Secure </a:t>
            </a:r>
            <a:r>
              <a:rPr dirty="0" sz="2350" spc="110">
                <a:solidFill>
                  <a:srgbClr val="120D0C"/>
                </a:solidFill>
                <a:latin typeface="Lucida Sans Unicode"/>
                <a:cs typeface="Lucida Sans Unicode"/>
              </a:rPr>
              <a:t>Payments,</a:t>
            </a:r>
            <a:r>
              <a:rPr dirty="0" sz="2350" spc="5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20">
                <a:solidFill>
                  <a:srgbClr val="120D0C"/>
                </a:solidFill>
                <a:latin typeface="Lucida Sans Unicode"/>
                <a:cs typeface="Lucida Sans Unicode"/>
              </a:rPr>
              <a:t>Easy</a:t>
            </a:r>
            <a:r>
              <a:rPr dirty="0" sz="2350" spc="5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Returns,</a:t>
            </a:r>
            <a:r>
              <a:rPr dirty="0" sz="2350" spc="5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And</a:t>
            </a:r>
            <a:r>
              <a:rPr dirty="0" sz="2350" spc="5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10">
                <a:solidFill>
                  <a:srgbClr val="120D0C"/>
                </a:solidFill>
                <a:latin typeface="Lucida Sans Unicode"/>
                <a:cs typeface="Lucida Sans Unicode"/>
              </a:rPr>
              <a:t>Worldwide</a:t>
            </a:r>
            <a:r>
              <a:rPr dirty="0" sz="2350" spc="5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Shipping.</a:t>
            </a:r>
            <a:endParaRPr sz="2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0180" rIns="0" bIns="0" rtlCol="0" vert="horz">
            <a:spAutoFit/>
          </a:bodyPr>
          <a:lstStyle/>
          <a:p>
            <a:pPr marL="12700" marR="5080">
              <a:lnSpc>
                <a:spcPts val="6210"/>
              </a:lnSpc>
              <a:spcBef>
                <a:spcPts val="1340"/>
              </a:spcBef>
            </a:pPr>
            <a:r>
              <a:rPr dirty="0" spc="425"/>
              <a:t>ELEVATE</a:t>
            </a:r>
            <a:r>
              <a:rPr dirty="0" spc="25"/>
              <a:t> </a:t>
            </a:r>
            <a:r>
              <a:rPr dirty="0" spc="204"/>
              <a:t>YOUR </a:t>
            </a:r>
            <a:r>
              <a:rPr dirty="0" spc="355"/>
              <a:t>STYLE</a:t>
            </a:r>
            <a:r>
              <a:rPr dirty="0" spc="25"/>
              <a:t> </a:t>
            </a:r>
            <a:r>
              <a:rPr dirty="0" spc="-20"/>
              <a:t>WITH </a:t>
            </a:r>
            <a:r>
              <a:rPr dirty="0" spc="370"/>
              <a:t>CONFIDENCE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271900" y="9502275"/>
            <a:ext cx="315849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u="heavy" sz="1950" spc="10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3"/>
              </a:rPr>
              <a:t>Www.Reepeatshop.Com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40250" y="9492764"/>
            <a:ext cx="381254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100">
                <a:solidFill>
                  <a:srgbClr val="120D0C"/>
                </a:solidFill>
                <a:latin typeface="Lucida Sans Unicode"/>
                <a:cs typeface="Lucida Sans Unicode"/>
                <a:hlinkClick r:id="rId4"/>
              </a:rPr>
              <a:t>Reepeatclothing@gmail.com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464392" y="9492764"/>
            <a:ext cx="359410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80">
                <a:solidFill>
                  <a:srgbClr val="120D0C"/>
                </a:solidFill>
                <a:latin typeface="Lucida Sans Unicode"/>
                <a:cs typeface="Lucida Sans Unicode"/>
                <a:hlinkClick r:id="rId5"/>
              </a:rPr>
              <a:t>krishnan.reena@gmail.com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pc="-95"/>
              <a:t>(+91-</a:t>
            </a:r>
            <a:r>
              <a:rPr dirty="0"/>
              <a:t>90082</a:t>
            </a:r>
            <a:r>
              <a:rPr dirty="0" spc="60"/>
              <a:t> </a:t>
            </a:r>
            <a:r>
              <a:rPr dirty="0" spc="55"/>
              <a:t>00995)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039951" y="1841332"/>
            <a:ext cx="7824470" cy="1701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903605">
              <a:lnSpc>
                <a:spcPct val="117000"/>
              </a:lnSpc>
              <a:spcBef>
                <a:spcPts val="95"/>
              </a:spcBef>
            </a:pPr>
            <a:r>
              <a:rPr dirty="0" sz="2350" spc="105">
                <a:solidFill>
                  <a:srgbClr val="120D0C"/>
                </a:solidFill>
                <a:latin typeface="Lucida Sans Unicode"/>
                <a:cs typeface="Lucida Sans Unicode"/>
              </a:rPr>
              <a:t>Make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A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85">
                <a:solidFill>
                  <a:srgbClr val="120D0C"/>
                </a:solidFill>
                <a:latin typeface="Lucida Sans Unicode"/>
                <a:cs typeface="Lucida Sans Unicode"/>
              </a:rPr>
              <a:t>Bold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85">
                <a:solidFill>
                  <a:srgbClr val="120D0C"/>
                </a:solidFill>
                <a:latin typeface="Lucida Sans Unicode"/>
                <a:cs typeface="Lucida Sans Unicode"/>
              </a:rPr>
              <a:t>Fashion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45">
                <a:solidFill>
                  <a:srgbClr val="120D0C"/>
                </a:solidFill>
                <a:latin typeface="Lucida Sans Unicode"/>
                <a:cs typeface="Lucida Sans Unicode"/>
              </a:rPr>
              <a:t>Statement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90">
                <a:solidFill>
                  <a:srgbClr val="120D0C"/>
                </a:solidFill>
                <a:latin typeface="Lucida Sans Unicode"/>
                <a:cs typeface="Lucida Sans Unicode"/>
              </a:rPr>
              <a:t>With</a:t>
            </a:r>
            <a:r>
              <a:rPr dirty="0" sz="2350" spc="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u="heavy" sz="2350" spc="15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Casual</a:t>
            </a:r>
            <a:r>
              <a:rPr dirty="0" sz="2350" spc="15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u="heavy" sz="23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Shirts</a:t>
            </a:r>
            <a:r>
              <a:rPr dirty="0" u="heavy" sz="2350" spc="6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For</a:t>
            </a:r>
            <a:r>
              <a:rPr dirty="0" u="heavy" sz="2350" spc="6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 spc="13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Women</a:t>
            </a:r>
            <a:r>
              <a:rPr dirty="0" sz="2350" spc="130">
                <a:solidFill>
                  <a:srgbClr val="120D0C"/>
                </a:solidFill>
                <a:latin typeface="Lucida Sans Unicode"/>
                <a:cs typeface="Lucida Sans Unicode"/>
              </a:rPr>
              <a:t>.</a:t>
            </a:r>
            <a:r>
              <a:rPr dirty="0" sz="2350" spc="6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Experience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The</a:t>
            </a:r>
            <a:r>
              <a:rPr dirty="0" sz="2350" spc="6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00">
                <a:solidFill>
                  <a:srgbClr val="120D0C"/>
                </a:solidFill>
                <a:latin typeface="Lucida Sans Unicode"/>
                <a:cs typeface="Lucida Sans Unicode"/>
              </a:rPr>
              <a:t>Perfect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00">
                <a:solidFill>
                  <a:srgbClr val="120D0C"/>
                </a:solidFill>
                <a:latin typeface="Lucida Sans Unicode"/>
                <a:cs typeface="Lucida Sans Unicode"/>
              </a:rPr>
              <a:t>Blend</a:t>
            </a:r>
            <a:r>
              <a:rPr dirty="0" sz="2350" spc="6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-25">
                <a:solidFill>
                  <a:srgbClr val="120D0C"/>
                </a:solidFill>
                <a:latin typeface="Lucida Sans Unicode"/>
                <a:cs typeface="Lucida Sans Unicode"/>
              </a:rPr>
              <a:t>Of </a:t>
            </a:r>
            <a:r>
              <a:rPr dirty="0" sz="2350" spc="45">
                <a:solidFill>
                  <a:srgbClr val="120D0C"/>
                </a:solidFill>
                <a:latin typeface="Lucida Sans Unicode"/>
                <a:cs typeface="Lucida Sans Unicode"/>
              </a:rPr>
              <a:t>Tradition</a:t>
            </a:r>
            <a:r>
              <a:rPr dirty="0" sz="2350" spc="5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And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45">
                <a:solidFill>
                  <a:srgbClr val="120D0C"/>
                </a:solidFill>
                <a:latin typeface="Lucida Sans Unicode"/>
                <a:cs typeface="Lucida Sans Unicode"/>
              </a:rPr>
              <a:t>Modernity,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Ensuring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Style,</a:t>
            </a:r>
            <a:r>
              <a:rPr dirty="0" sz="2350" spc="6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Comfort,</a:t>
            </a:r>
            <a:endParaRPr sz="2350">
              <a:latin typeface="Lucida Sans Unicode"/>
              <a:cs typeface="Lucida Sans Unicode"/>
            </a:endParaRPr>
          </a:p>
          <a:p>
            <a:pPr algn="r" marR="5080">
              <a:lnSpc>
                <a:spcPct val="100000"/>
              </a:lnSpc>
              <a:spcBef>
                <a:spcPts val="480"/>
              </a:spcBef>
            </a:pP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And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45">
                <a:solidFill>
                  <a:srgbClr val="120D0C"/>
                </a:solidFill>
                <a:latin typeface="Lucida Sans Unicode"/>
                <a:cs typeface="Lucida Sans Unicode"/>
              </a:rPr>
              <a:t>Elegance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In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80">
                <a:solidFill>
                  <a:srgbClr val="120D0C"/>
                </a:solidFill>
                <a:latin typeface="Lucida Sans Unicode"/>
                <a:cs typeface="Lucida Sans Unicode"/>
              </a:rPr>
              <a:t>Every</a:t>
            </a:r>
            <a:r>
              <a:rPr dirty="0" sz="2350" spc="1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5">
                <a:solidFill>
                  <a:srgbClr val="120D0C"/>
                </a:solidFill>
                <a:latin typeface="Lucida Sans Unicode"/>
                <a:cs typeface="Lucida Sans Unicode"/>
              </a:rPr>
              <a:t>Piece.</a:t>
            </a:r>
            <a:endParaRPr sz="2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0180" rIns="0" bIns="0" rtlCol="0" vert="horz">
            <a:spAutoFit/>
          </a:bodyPr>
          <a:lstStyle/>
          <a:p>
            <a:pPr marL="12700" marR="5080">
              <a:lnSpc>
                <a:spcPts val="6210"/>
              </a:lnSpc>
              <a:spcBef>
                <a:spcPts val="1340"/>
              </a:spcBef>
            </a:pPr>
            <a:r>
              <a:rPr dirty="0" spc="-25"/>
              <a:t>THANK</a:t>
            </a:r>
            <a:r>
              <a:rPr dirty="0" spc="-150"/>
              <a:t> </a:t>
            </a:r>
            <a:r>
              <a:rPr dirty="0" spc="390"/>
              <a:t>YOU</a:t>
            </a:r>
            <a:r>
              <a:rPr dirty="0" spc="-145"/>
              <a:t> </a:t>
            </a:r>
            <a:r>
              <a:rPr dirty="0" spc="-25"/>
              <a:t>AND </a:t>
            </a:r>
            <a:r>
              <a:rPr dirty="0"/>
              <a:t>SHOP</a:t>
            </a:r>
            <a:r>
              <a:rPr dirty="0" spc="85"/>
              <a:t> </a:t>
            </a:r>
            <a:r>
              <a:rPr dirty="0" spc="465"/>
              <a:t>NOW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271900" y="9502275"/>
            <a:ext cx="315849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u="heavy" sz="1950" spc="10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3"/>
              </a:rPr>
              <a:t>Www.Reepeatshop.Com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40250" y="9492764"/>
            <a:ext cx="381254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100">
                <a:solidFill>
                  <a:srgbClr val="120D0C"/>
                </a:solidFill>
                <a:latin typeface="Lucida Sans Unicode"/>
                <a:cs typeface="Lucida Sans Unicode"/>
                <a:hlinkClick r:id="rId4"/>
              </a:rPr>
              <a:t>Reepeatclothing@gmail.com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464392" y="9492764"/>
            <a:ext cx="3594100" cy="3740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950" spc="80">
                <a:solidFill>
                  <a:srgbClr val="120D0C"/>
                </a:solidFill>
                <a:latin typeface="Lucida Sans Unicode"/>
                <a:cs typeface="Lucida Sans Unicode"/>
                <a:hlinkClick r:id="rId5"/>
              </a:rPr>
              <a:t>krishnan.reena@gmail.com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pc="-95"/>
              <a:t>(+91-</a:t>
            </a:r>
            <a:r>
              <a:rPr dirty="0"/>
              <a:t>90082</a:t>
            </a:r>
            <a:r>
              <a:rPr dirty="0" spc="60"/>
              <a:t> </a:t>
            </a:r>
            <a:r>
              <a:rPr dirty="0" spc="55"/>
              <a:t>00995)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053197" y="1841332"/>
            <a:ext cx="7811770" cy="1701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309245">
              <a:lnSpc>
                <a:spcPct val="117000"/>
              </a:lnSpc>
              <a:spcBef>
                <a:spcPts val="95"/>
              </a:spcBef>
            </a:pPr>
            <a:r>
              <a:rPr dirty="0" sz="2350" spc="240">
                <a:solidFill>
                  <a:srgbClr val="120D0C"/>
                </a:solidFill>
                <a:latin typeface="Lucida Sans Unicode"/>
                <a:cs typeface="Lucida Sans Unicode"/>
              </a:rPr>
              <a:t>We</a:t>
            </a:r>
            <a:r>
              <a:rPr dirty="0" sz="2350" spc="2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25">
                <a:solidFill>
                  <a:srgbClr val="120D0C"/>
                </a:solidFill>
                <a:latin typeface="Lucida Sans Unicode"/>
                <a:cs typeface="Lucida Sans Unicode"/>
              </a:rPr>
              <a:t>Appreciate</a:t>
            </a:r>
            <a:r>
              <a:rPr dirty="0" sz="2350" spc="2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Your</a:t>
            </a:r>
            <a:r>
              <a:rPr dirty="0" sz="2350" spc="3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Time</a:t>
            </a:r>
            <a:r>
              <a:rPr dirty="0" sz="2350" spc="2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And</a:t>
            </a:r>
            <a:r>
              <a:rPr dirty="0" sz="2350" spc="3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60">
                <a:solidFill>
                  <a:srgbClr val="120D0C"/>
                </a:solidFill>
                <a:latin typeface="Lucida Sans Unicode"/>
                <a:cs typeface="Lucida Sans Unicode"/>
              </a:rPr>
              <a:t>Interest</a:t>
            </a:r>
            <a:r>
              <a:rPr dirty="0" sz="2350" spc="2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In</a:t>
            </a:r>
            <a:r>
              <a:rPr dirty="0" sz="2350" spc="3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u="heavy" sz="2350" spc="15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Casual</a:t>
            </a:r>
            <a:r>
              <a:rPr dirty="0" sz="2350" spc="15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u="heavy" sz="23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Shirts</a:t>
            </a:r>
            <a:r>
              <a:rPr dirty="0" u="heavy" sz="2350" spc="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For</a:t>
            </a:r>
            <a:r>
              <a:rPr dirty="0" u="heavy" sz="2350" spc="45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heavy" sz="2350" spc="130">
                <a:solidFill>
                  <a:srgbClr val="120D0C"/>
                </a:solidFill>
                <a:uFill>
                  <a:solidFill>
                    <a:srgbClr val="120D0C"/>
                  </a:solidFill>
                </a:uFill>
                <a:latin typeface="Lucida Sans Unicode"/>
                <a:cs typeface="Lucida Sans Unicode"/>
                <a:hlinkClick r:id="rId2"/>
              </a:rPr>
              <a:t>Women.</a:t>
            </a:r>
            <a:r>
              <a:rPr dirty="0" sz="2350" spc="4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Visit</a:t>
            </a:r>
            <a:r>
              <a:rPr dirty="0" sz="2350" spc="5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Our</a:t>
            </a:r>
            <a:r>
              <a:rPr dirty="0" sz="2350" spc="4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85">
                <a:solidFill>
                  <a:srgbClr val="120D0C"/>
                </a:solidFill>
                <a:latin typeface="Lucida Sans Unicode"/>
                <a:cs typeface="Lucida Sans Unicode"/>
              </a:rPr>
              <a:t>Store</a:t>
            </a:r>
            <a:r>
              <a:rPr dirty="0" sz="2350" spc="4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10">
                <a:solidFill>
                  <a:srgbClr val="120D0C"/>
                </a:solidFill>
                <a:latin typeface="Lucida Sans Unicode"/>
                <a:cs typeface="Lucida Sans Unicode"/>
              </a:rPr>
              <a:t>Today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To</a:t>
            </a:r>
            <a:r>
              <a:rPr dirty="0" sz="2350" spc="5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-10">
                <a:solidFill>
                  <a:srgbClr val="120D0C"/>
                </a:solidFill>
                <a:latin typeface="Lucida Sans Unicode"/>
                <a:cs typeface="Lucida Sans Unicode"/>
              </a:rPr>
              <a:t>Explore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More</a:t>
            </a:r>
            <a:r>
              <a:rPr dirty="0" sz="2350" spc="3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85">
                <a:solidFill>
                  <a:srgbClr val="120D0C"/>
                </a:solidFill>
                <a:latin typeface="Lucida Sans Unicode"/>
                <a:cs typeface="Lucida Sans Unicode"/>
              </a:rPr>
              <a:t>Styles</a:t>
            </a:r>
            <a:r>
              <a:rPr dirty="0" sz="2350" spc="3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And</a:t>
            </a:r>
            <a:r>
              <a:rPr dirty="0" sz="2350" spc="3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14">
                <a:solidFill>
                  <a:srgbClr val="120D0C"/>
                </a:solidFill>
                <a:latin typeface="Lucida Sans Unicode"/>
                <a:cs typeface="Lucida Sans Unicode"/>
              </a:rPr>
              <a:t>Elevate</a:t>
            </a:r>
            <a:r>
              <a:rPr dirty="0" sz="2350" spc="3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>
                <a:solidFill>
                  <a:srgbClr val="120D0C"/>
                </a:solidFill>
                <a:latin typeface="Lucida Sans Unicode"/>
                <a:cs typeface="Lucida Sans Unicode"/>
              </a:rPr>
              <a:t>Your</a:t>
            </a:r>
            <a:r>
              <a:rPr dirty="0" sz="2350" spc="3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150">
                <a:solidFill>
                  <a:srgbClr val="120D0C"/>
                </a:solidFill>
                <a:latin typeface="Lucida Sans Unicode"/>
                <a:cs typeface="Lucida Sans Unicode"/>
              </a:rPr>
              <a:t>Wardrobe</a:t>
            </a:r>
            <a:r>
              <a:rPr dirty="0" sz="2350" spc="35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70">
                <a:solidFill>
                  <a:srgbClr val="120D0C"/>
                </a:solidFill>
                <a:latin typeface="Lucida Sans Unicode"/>
                <a:cs typeface="Lucida Sans Unicode"/>
              </a:rPr>
              <a:t>With </a:t>
            </a:r>
            <a:r>
              <a:rPr dirty="0" sz="2350" spc="75">
                <a:solidFill>
                  <a:srgbClr val="120D0C"/>
                </a:solidFill>
                <a:latin typeface="Lucida Sans Unicode"/>
                <a:cs typeface="Lucida Sans Unicode"/>
              </a:rPr>
              <a:t>Premium,</a:t>
            </a:r>
            <a:r>
              <a:rPr dirty="0" sz="2350" spc="2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80">
                <a:solidFill>
                  <a:srgbClr val="120D0C"/>
                </a:solidFill>
                <a:latin typeface="Lucida Sans Unicode"/>
                <a:cs typeface="Lucida Sans Unicode"/>
              </a:rPr>
              <a:t>Fashion-</a:t>
            </a:r>
            <a:r>
              <a:rPr dirty="0" sz="2350" spc="95">
                <a:solidFill>
                  <a:srgbClr val="120D0C"/>
                </a:solidFill>
                <a:latin typeface="Lucida Sans Unicode"/>
                <a:cs typeface="Lucida Sans Unicode"/>
              </a:rPr>
              <a:t>Forward</a:t>
            </a:r>
            <a:r>
              <a:rPr dirty="0" sz="2350" spc="20">
                <a:solidFill>
                  <a:srgbClr val="120D0C"/>
                </a:solidFill>
                <a:latin typeface="Lucida Sans Unicode"/>
                <a:cs typeface="Lucida Sans Unicode"/>
              </a:rPr>
              <a:t> </a:t>
            </a:r>
            <a:r>
              <a:rPr dirty="0" sz="2350" spc="-10">
                <a:solidFill>
                  <a:srgbClr val="120D0C"/>
                </a:solidFill>
                <a:latin typeface="Lucida Sans Unicode"/>
                <a:cs typeface="Lucida Sans Unicode"/>
              </a:rPr>
              <a:t>Designs.</a:t>
            </a:r>
            <a:endParaRPr sz="2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20D0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Ravi Uniyal</dc:creator>
  <cp:keywords>DAGjreExLJY,BAGbH8kwdx4,0</cp:keywords>
  <dc:title>Casual Shirts For Women</dc:title>
  <dcterms:created xsi:type="dcterms:W3CDTF">2025-04-04T13:18:34Z</dcterms:created>
  <dcterms:modified xsi:type="dcterms:W3CDTF">2025-04-04T13:18:34Z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2025-04-04T00:00:00Z</vt:filetime>
  </property>
  <property fmtid="{D5CDD505-2E9C-101B-9397-08002B2CF9AE}" pid="3" name="Creator">
    <vt:lpwstr>Canva</vt:lpwstr>
  </property>
  <property fmtid="{D5CDD505-2E9C-101B-9397-08002B2CF9AE}" pid="4" name="LastSaved">
    <vt:filetime>2025-04-04T00:00:00Z</vt:filetime>
  </property>
  <property fmtid="{D5CDD505-2E9C-101B-9397-08002B2CF9AE}" pid="5" name="Producer">
    <vt:lpwstr>iLovePDF</vt:lpwstr>
  </property>
</Properties>
</file>