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1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50" b="0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1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50" b="0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1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1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2559983" y="0"/>
            <a:ext cx="5728335" cy="10287000"/>
          </a:xfrm>
          <a:custGeom>
            <a:avLst/>
            <a:gdLst/>
            <a:ahLst/>
            <a:cxnLst/>
            <a:rect l="l" t="t" r="r" b="b"/>
            <a:pathLst>
              <a:path w="5728335" h="10287000">
                <a:moveTo>
                  <a:pt x="0" y="10287000"/>
                </a:moveTo>
                <a:lnTo>
                  <a:pt x="5728016" y="10287000"/>
                </a:lnTo>
                <a:lnTo>
                  <a:pt x="5728016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D6E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0"/>
            <a:ext cx="12560300" cy="10287000"/>
          </a:xfrm>
          <a:custGeom>
            <a:avLst/>
            <a:gdLst/>
            <a:ahLst/>
            <a:cxnLst/>
            <a:rect l="l" t="t" r="r" b="b"/>
            <a:pathLst>
              <a:path w="12560300" h="10287000">
                <a:moveTo>
                  <a:pt x="0" y="0"/>
                </a:moveTo>
                <a:lnTo>
                  <a:pt x="12559983" y="0"/>
                </a:lnTo>
                <a:lnTo>
                  <a:pt x="12559983" y="10287000"/>
                </a:lnTo>
                <a:lnTo>
                  <a:pt x="0" y="10287005"/>
                </a:lnTo>
                <a:lnTo>
                  <a:pt x="0" y="0"/>
                </a:lnTo>
                <a:close/>
              </a:path>
            </a:pathLst>
          </a:custGeom>
          <a:solidFill>
            <a:srgbClr val="7587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6800" y="769609"/>
            <a:ext cx="11358245" cy="2178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1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64900" y="3647502"/>
            <a:ext cx="9017635" cy="459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50" b="0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hyperlink" Target="https://xerreader.com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hyperlink" Target="https://xerreader.com/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hyperlink" Target="https://xerreader.com/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hyperlink" Target="https://xerreader.com/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hyperlink" Target="https://xerreader.com/" TargetMode="Externa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hyperlink" Target="https://xerreader.com/" TargetMode="Externa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hyperlink" Target="https://xerreader.com/" TargetMode="Externa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hyperlink" Target="https://xerreader.com/" TargetMode="Externa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hyperlink" Target="https://xerreader.com/" TargetMode="Externa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hyperlink" Target="https://xerreader.com/" TargetMode="Externa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hyperlink" Target="https://xerreader.com/" TargetMode="Externa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hyperlink" Target="https://xerreader.com/" TargetMode="External"/><Relationship Id="rId5" Type="http://schemas.openxmlformats.org/officeDocument/2006/relationships/hyperlink" Target="mailto:info@xerreader.com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6800" y="769609"/>
            <a:ext cx="11953875" cy="217805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95"/>
              </a:spcBef>
              <a:tabLst>
                <a:tab pos="3465829" algn="l"/>
                <a:tab pos="7953375" algn="l"/>
              </a:tabLst>
            </a:pPr>
            <a:r>
              <a:rPr dirty="0" spc="120"/>
              <a:t>Discover</a:t>
            </a:r>
            <a:r>
              <a:rPr dirty="0" spc="10"/>
              <a:t> </a:t>
            </a:r>
            <a:r>
              <a:rPr dirty="0" spc="190"/>
              <a:t>The</a:t>
            </a:r>
            <a:r>
              <a:rPr dirty="0" spc="10"/>
              <a:t> </a:t>
            </a:r>
            <a:r>
              <a:rPr dirty="0" spc="150"/>
              <a:t>Power</a:t>
            </a:r>
            <a:r>
              <a:rPr dirty="0" spc="10"/>
              <a:t> </a:t>
            </a:r>
            <a:r>
              <a:rPr dirty="0" spc="90"/>
              <a:t>Of</a:t>
            </a:r>
            <a:r>
              <a:rPr dirty="0"/>
              <a:t>	</a:t>
            </a:r>
            <a:r>
              <a:rPr dirty="0" spc="130"/>
              <a:t>P6</a:t>
            </a:r>
            <a:r>
              <a:rPr dirty="0"/>
              <a:t> </a:t>
            </a:r>
            <a:r>
              <a:rPr dirty="0" spc="65"/>
              <a:t>Schedule </a:t>
            </a:r>
            <a:r>
              <a:rPr dirty="0" spc="300"/>
              <a:t>In</a:t>
            </a:r>
            <a:r>
              <a:rPr dirty="0"/>
              <a:t> </a:t>
            </a:r>
            <a:r>
              <a:rPr dirty="0" spc="135"/>
              <a:t>Project</a:t>
            </a:r>
            <a:r>
              <a:rPr dirty="0"/>
              <a:t>	</a:t>
            </a:r>
            <a:r>
              <a:rPr dirty="0" spc="160"/>
              <a:t>Planning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403592" y="0"/>
            <a:ext cx="17884775" cy="9763760"/>
            <a:chOff x="403592" y="0"/>
            <a:chExt cx="17884775" cy="9763760"/>
          </a:xfrm>
        </p:grpSpPr>
        <p:sp>
          <p:nvSpPr>
            <p:cNvPr id="4" name="object 4" descr=""/>
            <p:cNvSpPr/>
            <p:nvPr/>
          </p:nvSpPr>
          <p:spPr>
            <a:xfrm>
              <a:off x="10073913" y="2390040"/>
              <a:ext cx="7833995" cy="5254625"/>
            </a:xfrm>
            <a:custGeom>
              <a:avLst/>
              <a:gdLst/>
              <a:ahLst/>
              <a:cxnLst/>
              <a:rect l="l" t="t" r="r" b="b"/>
              <a:pathLst>
                <a:path w="7833994" h="5254625">
                  <a:moveTo>
                    <a:pt x="7833969" y="5254008"/>
                  </a:moveTo>
                  <a:lnTo>
                    <a:pt x="0" y="5254008"/>
                  </a:lnTo>
                  <a:lnTo>
                    <a:pt x="0" y="274499"/>
                  </a:lnTo>
                  <a:lnTo>
                    <a:pt x="4437" y="225282"/>
                  </a:lnTo>
                  <a:lnTo>
                    <a:pt x="17225" y="178908"/>
                  </a:lnTo>
                  <a:lnTo>
                    <a:pt x="37577" y="136164"/>
                  </a:lnTo>
                  <a:lnTo>
                    <a:pt x="64706" y="97837"/>
                  </a:lnTo>
                  <a:lnTo>
                    <a:pt x="97825" y="64714"/>
                  </a:lnTo>
                  <a:lnTo>
                    <a:pt x="136148" y="37582"/>
                  </a:lnTo>
                  <a:lnTo>
                    <a:pt x="178888" y="17227"/>
                  </a:lnTo>
                  <a:lnTo>
                    <a:pt x="225258" y="4438"/>
                  </a:lnTo>
                  <a:lnTo>
                    <a:pt x="274472" y="0"/>
                  </a:lnTo>
                  <a:lnTo>
                    <a:pt x="7557912" y="0"/>
                  </a:lnTo>
                  <a:lnTo>
                    <a:pt x="7607136" y="4438"/>
                  </a:lnTo>
                  <a:lnTo>
                    <a:pt x="7653529" y="17227"/>
                  </a:lnTo>
                  <a:lnTo>
                    <a:pt x="7696314" y="37582"/>
                  </a:lnTo>
                  <a:lnTo>
                    <a:pt x="7734720" y="64714"/>
                  </a:lnTo>
                  <a:lnTo>
                    <a:pt x="7767972" y="97837"/>
                  </a:lnTo>
                  <a:lnTo>
                    <a:pt x="7795297" y="136164"/>
                  </a:lnTo>
                  <a:lnTo>
                    <a:pt x="7815920" y="178908"/>
                  </a:lnTo>
                  <a:lnTo>
                    <a:pt x="7829069" y="225282"/>
                  </a:lnTo>
                  <a:lnTo>
                    <a:pt x="7833969" y="274499"/>
                  </a:lnTo>
                  <a:lnTo>
                    <a:pt x="7833969" y="309966"/>
                  </a:lnTo>
                  <a:lnTo>
                    <a:pt x="239024" y="309966"/>
                  </a:lnTo>
                  <a:lnTo>
                    <a:pt x="239024" y="4910102"/>
                  </a:lnTo>
                  <a:lnTo>
                    <a:pt x="7833969" y="4910102"/>
                  </a:lnTo>
                  <a:lnTo>
                    <a:pt x="7833969" y="5254008"/>
                  </a:lnTo>
                  <a:close/>
                </a:path>
                <a:path w="7833994" h="5254625">
                  <a:moveTo>
                    <a:pt x="7833969" y="4910102"/>
                  </a:moveTo>
                  <a:lnTo>
                    <a:pt x="7591866" y="4910102"/>
                  </a:lnTo>
                  <a:lnTo>
                    <a:pt x="7591866" y="309966"/>
                  </a:lnTo>
                  <a:lnTo>
                    <a:pt x="7833969" y="309966"/>
                  </a:lnTo>
                  <a:lnTo>
                    <a:pt x="7833969" y="49101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9143999" y="2363824"/>
              <a:ext cx="9144000" cy="5516245"/>
            </a:xfrm>
            <a:custGeom>
              <a:avLst/>
              <a:gdLst/>
              <a:ahLst/>
              <a:cxnLst/>
              <a:rect l="l" t="t" r="r" b="b"/>
              <a:pathLst>
                <a:path w="9144000" h="5516245">
                  <a:moveTo>
                    <a:pt x="9143999" y="5516169"/>
                  </a:moveTo>
                  <a:lnTo>
                    <a:pt x="115671" y="5516169"/>
                  </a:lnTo>
                  <a:lnTo>
                    <a:pt x="70915" y="5507204"/>
                  </a:lnTo>
                  <a:lnTo>
                    <a:pt x="34118" y="5482622"/>
                  </a:lnTo>
                  <a:lnTo>
                    <a:pt x="9179" y="5445896"/>
                  </a:lnTo>
                  <a:lnTo>
                    <a:pt x="0" y="5400498"/>
                  </a:lnTo>
                  <a:lnTo>
                    <a:pt x="0" y="5281778"/>
                  </a:lnTo>
                  <a:lnTo>
                    <a:pt x="902146" y="5281778"/>
                  </a:lnTo>
                  <a:lnTo>
                    <a:pt x="902146" y="296088"/>
                  </a:lnTo>
                  <a:lnTo>
                    <a:pt x="906022" y="248075"/>
                  </a:lnTo>
                  <a:lnTo>
                    <a:pt x="917234" y="202524"/>
                  </a:lnTo>
                  <a:lnTo>
                    <a:pt x="935163" y="160044"/>
                  </a:lnTo>
                  <a:lnTo>
                    <a:pt x="959190" y="121247"/>
                  </a:lnTo>
                  <a:lnTo>
                    <a:pt x="988694" y="86744"/>
                  </a:lnTo>
                  <a:lnTo>
                    <a:pt x="1023056" y="57144"/>
                  </a:lnTo>
                  <a:lnTo>
                    <a:pt x="1061654" y="33059"/>
                  </a:lnTo>
                  <a:lnTo>
                    <a:pt x="1103870" y="15100"/>
                  </a:lnTo>
                  <a:lnTo>
                    <a:pt x="1149084" y="3876"/>
                  </a:lnTo>
                  <a:lnTo>
                    <a:pt x="1196675" y="0"/>
                  </a:lnTo>
                  <a:lnTo>
                    <a:pt x="8494013" y="0"/>
                  </a:lnTo>
                  <a:lnTo>
                    <a:pt x="8542025" y="3876"/>
                  </a:lnTo>
                  <a:lnTo>
                    <a:pt x="8587576" y="15100"/>
                  </a:lnTo>
                  <a:lnTo>
                    <a:pt x="8613867" y="26215"/>
                  </a:lnTo>
                  <a:lnTo>
                    <a:pt x="1204386" y="26215"/>
                  </a:lnTo>
                  <a:lnTo>
                    <a:pt x="1155172" y="30653"/>
                  </a:lnTo>
                  <a:lnTo>
                    <a:pt x="1108802" y="43443"/>
                  </a:lnTo>
                  <a:lnTo>
                    <a:pt x="1066062" y="63798"/>
                  </a:lnTo>
                  <a:lnTo>
                    <a:pt x="1027739" y="90930"/>
                  </a:lnTo>
                  <a:lnTo>
                    <a:pt x="994620" y="124053"/>
                  </a:lnTo>
                  <a:lnTo>
                    <a:pt x="967491" y="162380"/>
                  </a:lnTo>
                  <a:lnTo>
                    <a:pt x="947139" y="205124"/>
                  </a:lnTo>
                  <a:lnTo>
                    <a:pt x="934351" y="251498"/>
                  </a:lnTo>
                  <a:lnTo>
                    <a:pt x="929914" y="300715"/>
                  </a:lnTo>
                  <a:lnTo>
                    <a:pt x="929914" y="5280223"/>
                  </a:lnTo>
                  <a:lnTo>
                    <a:pt x="4203831" y="5280223"/>
                  </a:lnTo>
                  <a:lnTo>
                    <a:pt x="4203831" y="5281778"/>
                  </a:lnTo>
                  <a:lnTo>
                    <a:pt x="4212792" y="5326516"/>
                  </a:lnTo>
                  <a:lnTo>
                    <a:pt x="4237363" y="5363304"/>
                  </a:lnTo>
                  <a:lnTo>
                    <a:pt x="4274079" y="5388240"/>
                  </a:lnTo>
                  <a:lnTo>
                    <a:pt x="4319472" y="5397419"/>
                  </a:lnTo>
                  <a:lnTo>
                    <a:pt x="9143999" y="5397419"/>
                  </a:lnTo>
                  <a:lnTo>
                    <a:pt x="9143999" y="5516169"/>
                  </a:lnTo>
                  <a:close/>
                </a:path>
                <a:path w="9144000" h="5516245">
                  <a:moveTo>
                    <a:pt x="9143999" y="5397419"/>
                  </a:moveTo>
                  <a:lnTo>
                    <a:pt x="5372739" y="5397419"/>
                  </a:lnTo>
                  <a:lnTo>
                    <a:pt x="5417495" y="5388458"/>
                  </a:lnTo>
                  <a:lnTo>
                    <a:pt x="5454292" y="5363887"/>
                  </a:lnTo>
                  <a:lnTo>
                    <a:pt x="5479231" y="5327172"/>
                  </a:lnTo>
                  <a:lnTo>
                    <a:pt x="5488411" y="5281778"/>
                  </a:lnTo>
                  <a:lnTo>
                    <a:pt x="5488411" y="5280223"/>
                  </a:lnTo>
                  <a:lnTo>
                    <a:pt x="8762328" y="5280223"/>
                  </a:lnTo>
                  <a:lnTo>
                    <a:pt x="8762328" y="300715"/>
                  </a:lnTo>
                  <a:lnTo>
                    <a:pt x="8757891" y="251498"/>
                  </a:lnTo>
                  <a:lnTo>
                    <a:pt x="8745103" y="205124"/>
                  </a:lnTo>
                  <a:lnTo>
                    <a:pt x="8724750" y="162380"/>
                  </a:lnTo>
                  <a:lnTo>
                    <a:pt x="8697620" y="124053"/>
                  </a:lnTo>
                  <a:lnTo>
                    <a:pt x="8664498" y="90930"/>
                  </a:lnTo>
                  <a:lnTo>
                    <a:pt x="8626171" y="63798"/>
                  </a:lnTo>
                  <a:lnTo>
                    <a:pt x="8583426" y="43443"/>
                  </a:lnTo>
                  <a:lnTo>
                    <a:pt x="8537048" y="30653"/>
                  </a:lnTo>
                  <a:lnTo>
                    <a:pt x="8487826" y="26215"/>
                  </a:lnTo>
                  <a:lnTo>
                    <a:pt x="8613867" y="26215"/>
                  </a:lnTo>
                  <a:lnTo>
                    <a:pt x="8668851" y="57144"/>
                  </a:lnTo>
                  <a:lnTo>
                    <a:pt x="8703353" y="86744"/>
                  </a:lnTo>
                  <a:lnTo>
                    <a:pt x="8732952" y="121247"/>
                  </a:lnTo>
                  <a:lnTo>
                    <a:pt x="8757037" y="160044"/>
                  </a:lnTo>
                  <a:lnTo>
                    <a:pt x="8774996" y="202524"/>
                  </a:lnTo>
                  <a:lnTo>
                    <a:pt x="8786219" y="248075"/>
                  </a:lnTo>
                  <a:lnTo>
                    <a:pt x="8790096" y="296088"/>
                  </a:lnTo>
                  <a:lnTo>
                    <a:pt x="8790096" y="5281778"/>
                  </a:lnTo>
                  <a:lnTo>
                    <a:pt x="9143999" y="5281778"/>
                  </a:lnTo>
                  <a:lnTo>
                    <a:pt x="9143999" y="5397419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9342933" y="7645602"/>
              <a:ext cx="8945245" cy="278130"/>
            </a:xfrm>
            <a:custGeom>
              <a:avLst/>
              <a:gdLst/>
              <a:ahLst/>
              <a:cxnLst/>
              <a:rect l="l" t="t" r="r" b="b"/>
              <a:pathLst>
                <a:path w="8945244" h="278129">
                  <a:moveTo>
                    <a:pt x="5289474" y="0"/>
                  </a:moveTo>
                  <a:lnTo>
                    <a:pt x="4003332" y="0"/>
                  </a:lnTo>
                  <a:lnTo>
                    <a:pt x="4003332" y="1524"/>
                  </a:lnTo>
                  <a:lnTo>
                    <a:pt x="4012539" y="46291"/>
                  </a:lnTo>
                  <a:lnTo>
                    <a:pt x="4037647" y="83083"/>
                  </a:lnTo>
                  <a:lnTo>
                    <a:pt x="4074896" y="108026"/>
                  </a:lnTo>
                  <a:lnTo>
                    <a:pt x="4120527" y="117195"/>
                  </a:lnTo>
                  <a:lnTo>
                    <a:pt x="5173802" y="117195"/>
                  </a:lnTo>
                  <a:lnTo>
                    <a:pt x="5219204" y="108026"/>
                  </a:lnTo>
                  <a:lnTo>
                    <a:pt x="5255920" y="83083"/>
                  </a:lnTo>
                  <a:lnTo>
                    <a:pt x="5280507" y="46291"/>
                  </a:lnTo>
                  <a:lnTo>
                    <a:pt x="5289474" y="1524"/>
                  </a:lnTo>
                  <a:lnTo>
                    <a:pt x="5289474" y="0"/>
                  </a:lnTo>
                  <a:close/>
                </a:path>
                <a:path w="8945244" h="278129">
                  <a:moveTo>
                    <a:pt x="8945054" y="234391"/>
                  </a:moveTo>
                  <a:lnTo>
                    <a:pt x="0" y="234391"/>
                  </a:lnTo>
                  <a:lnTo>
                    <a:pt x="3492" y="251561"/>
                  </a:lnTo>
                  <a:lnTo>
                    <a:pt x="12903" y="265252"/>
                  </a:lnTo>
                  <a:lnTo>
                    <a:pt x="26657" y="274307"/>
                  </a:lnTo>
                  <a:lnTo>
                    <a:pt x="43167" y="277583"/>
                  </a:lnTo>
                  <a:lnTo>
                    <a:pt x="8945054" y="277583"/>
                  </a:lnTo>
                  <a:lnTo>
                    <a:pt x="8945054" y="23439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12938" y="2700009"/>
              <a:ext cx="7352842" cy="460168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796886" y="0"/>
              <a:ext cx="1491099" cy="371474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03580" y="9248800"/>
              <a:ext cx="6741159" cy="514350"/>
            </a:xfrm>
            <a:custGeom>
              <a:avLst/>
              <a:gdLst/>
              <a:ahLst/>
              <a:cxnLst/>
              <a:rect l="l" t="t" r="r" b="b"/>
              <a:pathLst>
                <a:path w="6741159" h="514350">
                  <a:moveTo>
                    <a:pt x="458444" y="229196"/>
                  </a:moveTo>
                  <a:lnTo>
                    <a:pt x="458431" y="221526"/>
                  </a:lnTo>
                  <a:lnTo>
                    <a:pt x="458114" y="215125"/>
                  </a:lnTo>
                  <a:lnTo>
                    <a:pt x="458063" y="213842"/>
                  </a:lnTo>
                  <a:lnTo>
                    <a:pt x="450697" y="169062"/>
                  </a:lnTo>
                  <a:lnTo>
                    <a:pt x="434835" y="126834"/>
                  </a:lnTo>
                  <a:lnTo>
                    <a:pt x="429882" y="117881"/>
                  </a:lnTo>
                  <a:lnTo>
                    <a:pt x="427761" y="114033"/>
                  </a:lnTo>
                  <a:lnTo>
                    <a:pt x="423900" y="107645"/>
                  </a:lnTo>
                  <a:lnTo>
                    <a:pt x="415556" y="94843"/>
                  </a:lnTo>
                  <a:lnTo>
                    <a:pt x="411099" y="89725"/>
                  </a:lnTo>
                  <a:lnTo>
                    <a:pt x="401574" y="78206"/>
                  </a:lnTo>
                  <a:lnTo>
                    <a:pt x="399694" y="75831"/>
                  </a:lnTo>
                  <a:lnTo>
                    <a:pt x="399694" y="229196"/>
                  </a:lnTo>
                  <a:lnTo>
                    <a:pt x="399122" y="244551"/>
                  </a:lnTo>
                  <a:lnTo>
                    <a:pt x="389064" y="289344"/>
                  </a:lnTo>
                  <a:lnTo>
                    <a:pt x="367271" y="330288"/>
                  </a:lnTo>
                  <a:lnTo>
                    <a:pt x="357581" y="341807"/>
                  </a:lnTo>
                  <a:lnTo>
                    <a:pt x="349745" y="336689"/>
                  </a:lnTo>
                  <a:lnTo>
                    <a:pt x="348284" y="335546"/>
                  </a:lnTo>
                  <a:lnTo>
                    <a:pt x="348284" y="352044"/>
                  </a:lnTo>
                  <a:lnTo>
                    <a:pt x="329247" y="367398"/>
                  </a:lnTo>
                  <a:lnTo>
                    <a:pt x="308495" y="381469"/>
                  </a:lnTo>
                  <a:lnTo>
                    <a:pt x="286042" y="390436"/>
                  </a:lnTo>
                  <a:lnTo>
                    <a:pt x="261899" y="396824"/>
                  </a:lnTo>
                  <a:lnTo>
                    <a:pt x="278777" y="384035"/>
                  </a:lnTo>
                  <a:lnTo>
                    <a:pt x="293814" y="368681"/>
                  </a:lnTo>
                  <a:lnTo>
                    <a:pt x="306997" y="352044"/>
                  </a:lnTo>
                  <a:lnTo>
                    <a:pt x="318350" y="332854"/>
                  </a:lnTo>
                  <a:lnTo>
                    <a:pt x="326161" y="337972"/>
                  </a:lnTo>
                  <a:lnTo>
                    <a:pt x="333756" y="341807"/>
                  </a:lnTo>
                  <a:lnTo>
                    <a:pt x="341134" y="346925"/>
                  </a:lnTo>
                  <a:lnTo>
                    <a:pt x="348284" y="352044"/>
                  </a:lnTo>
                  <a:lnTo>
                    <a:pt x="348284" y="335546"/>
                  </a:lnTo>
                  <a:lnTo>
                    <a:pt x="344881" y="332854"/>
                  </a:lnTo>
                  <a:lnTo>
                    <a:pt x="341630" y="330288"/>
                  </a:lnTo>
                  <a:lnTo>
                    <a:pt x="333273" y="325170"/>
                  </a:lnTo>
                  <a:lnTo>
                    <a:pt x="324637" y="321335"/>
                  </a:lnTo>
                  <a:lnTo>
                    <a:pt x="327139" y="314934"/>
                  </a:lnTo>
                  <a:lnTo>
                    <a:pt x="333654" y="298297"/>
                  </a:lnTo>
                  <a:lnTo>
                    <a:pt x="340042" y="276542"/>
                  </a:lnTo>
                  <a:lnTo>
                    <a:pt x="343839" y="252234"/>
                  </a:lnTo>
                  <a:lnTo>
                    <a:pt x="343903" y="250952"/>
                  </a:lnTo>
                  <a:lnTo>
                    <a:pt x="345008" y="229196"/>
                  </a:lnTo>
                  <a:lnTo>
                    <a:pt x="399694" y="229196"/>
                  </a:lnTo>
                  <a:lnTo>
                    <a:pt x="399694" y="75831"/>
                  </a:lnTo>
                  <a:lnTo>
                    <a:pt x="399008" y="74968"/>
                  </a:lnTo>
                  <a:lnTo>
                    <a:pt x="399008" y="215125"/>
                  </a:lnTo>
                  <a:lnTo>
                    <a:pt x="344462" y="215125"/>
                  </a:lnTo>
                  <a:lnTo>
                    <a:pt x="342252" y="194652"/>
                  </a:lnTo>
                  <a:lnTo>
                    <a:pt x="338213" y="175463"/>
                  </a:lnTo>
                  <a:lnTo>
                    <a:pt x="332346" y="156260"/>
                  </a:lnTo>
                  <a:lnTo>
                    <a:pt x="331343" y="153936"/>
                  </a:lnTo>
                  <a:lnTo>
                    <a:pt x="331343" y="229196"/>
                  </a:lnTo>
                  <a:lnTo>
                    <a:pt x="330276" y="250952"/>
                  </a:lnTo>
                  <a:lnTo>
                    <a:pt x="326732" y="272707"/>
                  </a:lnTo>
                  <a:lnTo>
                    <a:pt x="320713" y="294462"/>
                  </a:lnTo>
                  <a:lnTo>
                    <a:pt x="312204" y="314934"/>
                  </a:lnTo>
                  <a:lnTo>
                    <a:pt x="305917" y="312813"/>
                  </a:lnTo>
                  <a:lnTo>
                    <a:pt x="305917" y="327736"/>
                  </a:lnTo>
                  <a:lnTo>
                    <a:pt x="291934" y="349478"/>
                  </a:lnTo>
                  <a:lnTo>
                    <a:pt x="275361" y="368681"/>
                  </a:lnTo>
                  <a:lnTo>
                    <a:pt x="256197" y="384035"/>
                  </a:lnTo>
                  <a:lnTo>
                    <a:pt x="234416" y="398106"/>
                  </a:lnTo>
                  <a:lnTo>
                    <a:pt x="234416" y="312381"/>
                  </a:lnTo>
                  <a:lnTo>
                    <a:pt x="252831" y="313651"/>
                  </a:lnTo>
                  <a:lnTo>
                    <a:pt x="270891" y="316217"/>
                  </a:lnTo>
                  <a:lnTo>
                    <a:pt x="288582" y="321335"/>
                  </a:lnTo>
                  <a:lnTo>
                    <a:pt x="305917" y="327736"/>
                  </a:lnTo>
                  <a:lnTo>
                    <a:pt x="305917" y="312813"/>
                  </a:lnTo>
                  <a:lnTo>
                    <a:pt x="254469" y="299580"/>
                  </a:lnTo>
                  <a:lnTo>
                    <a:pt x="234416" y="298297"/>
                  </a:lnTo>
                  <a:lnTo>
                    <a:pt x="234416" y="229196"/>
                  </a:lnTo>
                  <a:lnTo>
                    <a:pt x="331343" y="229196"/>
                  </a:lnTo>
                  <a:lnTo>
                    <a:pt x="331343" y="153936"/>
                  </a:lnTo>
                  <a:lnTo>
                    <a:pt x="330796" y="152666"/>
                  </a:lnTo>
                  <a:lnTo>
                    <a:pt x="330796" y="215125"/>
                  </a:lnTo>
                  <a:lnTo>
                    <a:pt x="234416" y="215125"/>
                  </a:lnTo>
                  <a:lnTo>
                    <a:pt x="234416" y="161378"/>
                  </a:lnTo>
                  <a:lnTo>
                    <a:pt x="274129" y="156260"/>
                  </a:lnTo>
                  <a:lnTo>
                    <a:pt x="293420" y="151142"/>
                  </a:lnTo>
                  <a:lnTo>
                    <a:pt x="304774" y="147307"/>
                  </a:lnTo>
                  <a:lnTo>
                    <a:pt x="312343" y="144754"/>
                  </a:lnTo>
                  <a:lnTo>
                    <a:pt x="319443" y="161378"/>
                  </a:lnTo>
                  <a:lnTo>
                    <a:pt x="324878" y="179298"/>
                  </a:lnTo>
                  <a:lnTo>
                    <a:pt x="328663" y="197218"/>
                  </a:lnTo>
                  <a:lnTo>
                    <a:pt x="330796" y="215125"/>
                  </a:lnTo>
                  <a:lnTo>
                    <a:pt x="330796" y="152666"/>
                  </a:lnTo>
                  <a:lnTo>
                    <a:pt x="327393" y="144754"/>
                  </a:lnTo>
                  <a:lnTo>
                    <a:pt x="324637" y="138353"/>
                  </a:lnTo>
                  <a:lnTo>
                    <a:pt x="333273" y="134518"/>
                  </a:lnTo>
                  <a:lnTo>
                    <a:pt x="341655" y="129400"/>
                  </a:lnTo>
                  <a:lnTo>
                    <a:pt x="344919" y="126834"/>
                  </a:lnTo>
                  <a:lnTo>
                    <a:pt x="349808" y="122999"/>
                  </a:lnTo>
                  <a:lnTo>
                    <a:pt x="380390" y="151142"/>
                  </a:lnTo>
                  <a:lnTo>
                    <a:pt x="394652" y="188252"/>
                  </a:lnTo>
                  <a:lnTo>
                    <a:pt x="399008" y="215125"/>
                  </a:lnTo>
                  <a:lnTo>
                    <a:pt x="399008" y="74968"/>
                  </a:lnTo>
                  <a:lnTo>
                    <a:pt x="368769" y="47498"/>
                  </a:lnTo>
                  <a:lnTo>
                    <a:pt x="362750" y="42379"/>
                  </a:lnTo>
                  <a:lnTo>
                    <a:pt x="350266" y="33426"/>
                  </a:lnTo>
                  <a:lnTo>
                    <a:pt x="348284" y="32245"/>
                  </a:lnTo>
                  <a:lnTo>
                    <a:pt x="348284" y="107645"/>
                  </a:lnTo>
                  <a:lnTo>
                    <a:pt x="341122" y="112763"/>
                  </a:lnTo>
                  <a:lnTo>
                    <a:pt x="333743" y="117881"/>
                  </a:lnTo>
                  <a:lnTo>
                    <a:pt x="326148" y="121716"/>
                  </a:lnTo>
                  <a:lnTo>
                    <a:pt x="318350" y="126834"/>
                  </a:lnTo>
                  <a:lnTo>
                    <a:pt x="307035" y="107645"/>
                  </a:lnTo>
                  <a:lnTo>
                    <a:pt x="305917" y="106235"/>
                  </a:lnTo>
                  <a:lnTo>
                    <a:pt x="305917" y="131953"/>
                  </a:lnTo>
                  <a:lnTo>
                    <a:pt x="288569" y="138353"/>
                  </a:lnTo>
                  <a:lnTo>
                    <a:pt x="270865" y="143471"/>
                  </a:lnTo>
                  <a:lnTo>
                    <a:pt x="252818" y="146024"/>
                  </a:lnTo>
                  <a:lnTo>
                    <a:pt x="234416" y="147307"/>
                  </a:lnTo>
                  <a:lnTo>
                    <a:pt x="234416" y="62852"/>
                  </a:lnTo>
                  <a:lnTo>
                    <a:pt x="256247" y="76936"/>
                  </a:lnTo>
                  <a:lnTo>
                    <a:pt x="275450" y="92290"/>
                  </a:lnTo>
                  <a:lnTo>
                    <a:pt x="291998" y="110197"/>
                  </a:lnTo>
                  <a:lnTo>
                    <a:pt x="305917" y="131953"/>
                  </a:lnTo>
                  <a:lnTo>
                    <a:pt x="305917" y="106235"/>
                  </a:lnTo>
                  <a:lnTo>
                    <a:pt x="293878" y="91008"/>
                  </a:lnTo>
                  <a:lnTo>
                    <a:pt x="278879" y="75653"/>
                  </a:lnTo>
                  <a:lnTo>
                    <a:pt x="262026" y="62852"/>
                  </a:lnTo>
                  <a:lnTo>
                    <a:pt x="286118" y="69253"/>
                  </a:lnTo>
                  <a:lnTo>
                    <a:pt x="308521" y="78206"/>
                  </a:lnTo>
                  <a:lnTo>
                    <a:pt x="329247" y="92290"/>
                  </a:lnTo>
                  <a:lnTo>
                    <a:pt x="348284" y="107645"/>
                  </a:lnTo>
                  <a:lnTo>
                    <a:pt x="348284" y="32245"/>
                  </a:lnTo>
                  <a:lnTo>
                    <a:pt x="343839" y="29591"/>
                  </a:lnTo>
                  <a:lnTo>
                    <a:pt x="330606" y="23190"/>
                  </a:lnTo>
                  <a:lnTo>
                    <a:pt x="323837" y="19354"/>
                  </a:lnTo>
                  <a:lnTo>
                    <a:pt x="302907" y="11671"/>
                  </a:lnTo>
                  <a:lnTo>
                    <a:pt x="288556" y="7835"/>
                  </a:lnTo>
                  <a:lnTo>
                    <a:pt x="281279" y="5270"/>
                  </a:lnTo>
                  <a:lnTo>
                    <a:pt x="259156" y="1435"/>
                  </a:lnTo>
                  <a:lnTo>
                    <a:pt x="244221" y="152"/>
                  </a:lnTo>
                  <a:lnTo>
                    <a:pt x="221424" y="152"/>
                  </a:lnTo>
                  <a:lnTo>
                    <a:pt x="221424" y="398106"/>
                  </a:lnTo>
                  <a:lnTo>
                    <a:pt x="219519" y="396824"/>
                  </a:lnTo>
                  <a:lnTo>
                    <a:pt x="200469" y="384035"/>
                  </a:lnTo>
                  <a:lnTo>
                    <a:pt x="196138" y="380136"/>
                  </a:lnTo>
                  <a:lnTo>
                    <a:pt x="196138" y="396824"/>
                  </a:lnTo>
                  <a:lnTo>
                    <a:pt x="172123" y="390436"/>
                  </a:lnTo>
                  <a:lnTo>
                    <a:pt x="149783" y="381469"/>
                  </a:lnTo>
                  <a:lnTo>
                    <a:pt x="129120" y="367398"/>
                  </a:lnTo>
                  <a:lnTo>
                    <a:pt x="110159" y="352044"/>
                  </a:lnTo>
                  <a:lnTo>
                    <a:pt x="117309" y="346925"/>
                  </a:lnTo>
                  <a:lnTo>
                    <a:pt x="124688" y="341807"/>
                  </a:lnTo>
                  <a:lnTo>
                    <a:pt x="132283" y="337972"/>
                  </a:lnTo>
                  <a:lnTo>
                    <a:pt x="140093" y="332854"/>
                  </a:lnTo>
                  <a:lnTo>
                    <a:pt x="151396" y="352044"/>
                  </a:lnTo>
                  <a:lnTo>
                    <a:pt x="164503" y="368681"/>
                  </a:lnTo>
                  <a:lnTo>
                    <a:pt x="179425" y="384035"/>
                  </a:lnTo>
                  <a:lnTo>
                    <a:pt x="196138" y="396824"/>
                  </a:lnTo>
                  <a:lnTo>
                    <a:pt x="196138" y="380136"/>
                  </a:lnTo>
                  <a:lnTo>
                    <a:pt x="182016" y="367398"/>
                  </a:lnTo>
                  <a:lnTo>
                    <a:pt x="166027" y="349478"/>
                  </a:lnTo>
                  <a:lnTo>
                    <a:pt x="155714" y="332854"/>
                  </a:lnTo>
                  <a:lnTo>
                    <a:pt x="152539" y="327736"/>
                  </a:lnTo>
                  <a:lnTo>
                    <a:pt x="169087" y="321335"/>
                  </a:lnTo>
                  <a:lnTo>
                    <a:pt x="197459" y="314934"/>
                  </a:lnTo>
                  <a:lnTo>
                    <a:pt x="203200" y="313651"/>
                  </a:lnTo>
                  <a:lnTo>
                    <a:pt x="220751" y="312381"/>
                  </a:lnTo>
                  <a:lnTo>
                    <a:pt x="220865" y="327736"/>
                  </a:lnTo>
                  <a:lnTo>
                    <a:pt x="220980" y="341807"/>
                  </a:lnTo>
                  <a:lnTo>
                    <a:pt x="221056" y="352044"/>
                  </a:lnTo>
                  <a:lnTo>
                    <a:pt x="221183" y="367398"/>
                  </a:lnTo>
                  <a:lnTo>
                    <a:pt x="221297" y="381469"/>
                  </a:lnTo>
                  <a:lnTo>
                    <a:pt x="221411" y="396824"/>
                  </a:lnTo>
                  <a:lnTo>
                    <a:pt x="221424" y="398106"/>
                  </a:lnTo>
                  <a:lnTo>
                    <a:pt x="221424" y="152"/>
                  </a:lnTo>
                  <a:lnTo>
                    <a:pt x="220751" y="152"/>
                  </a:lnTo>
                  <a:lnTo>
                    <a:pt x="220751" y="62852"/>
                  </a:lnTo>
                  <a:lnTo>
                    <a:pt x="220751" y="147307"/>
                  </a:lnTo>
                  <a:lnTo>
                    <a:pt x="220751" y="160108"/>
                  </a:lnTo>
                  <a:lnTo>
                    <a:pt x="220751" y="215125"/>
                  </a:lnTo>
                  <a:lnTo>
                    <a:pt x="220751" y="229196"/>
                  </a:lnTo>
                  <a:lnTo>
                    <a:pt x="220751" y="299580"/>
                  </a:lnTo>
                  <a:lnTo>
                    <a:pt x="201523" y="300863"/>
                  </a:lnTo>
                  <a:lnTo>
                    <a:pt x="182664" y="303415"/>
                  </a:lnTo>
                  <a:lnTo>
                    <a:pt x="164198" y="308533"/>
                  </a:lnTo>
                  <a:lnTo>
                    <a:pt x="146113" y="314934"/>
                  </a:lnTo>
                  <a:lnTo>
                    <a:pt x="137680" y="294462"/>
                  </a:lnTo>
                  <a:lnTo>
                    <a:pt x="133807" y="280352"/>
                  </a:lnTo>
                  <a:lnTo>
                    <a:pt x="133807" y="321335"/>
                  </a:lnTo>
                  <a:lnTo>
                    <a:pt x="125183" y="325170"/>
                  </a:lnTo>
                  <a:lnTo>
                    <a:pt x="116814" y="330288"/>
                  </a:lnTo>
                  <a:lnTo>
                    <a:pt x="108712" y="336689"/>
                  </a:lnTo>
                  <a:lnTo>
                    <a:pt x="100863" y="341807"/>
                  </a:lnTo>
                  <a:lnTo>
                    <a:pt x="75501" y="303415"/>
                  </a:lnTo>
                  <a:lnTo>
                    <a:pt x="61341" y="259918"/>
                  </a:lnTo>
                  <a:lnTo>
                    <a:pt x="58762" y="229196"/>
                  </a:lnTo>
                  <a:lnTo>
                    <a:pt x="113436" y="229196"/>
                  </a:lnTo>
                  <a:lnTo>
                    <a:pt x="114617" y="252234"/>
                  </a:lnTo>
                  <a:lnTo>
                    <a:pt x="118402" y="276542"/>
                  </a:lnTo>
                  <a:lnTo>
                    <a:pt x="124802" y="298297"/>
                  </a:lnTo>
                  <a:lnTo>
                    <a:pt x="133807" y="321335"/>
                  </a:lnTo>
                  <a:lnTo>
                    <a:pt x="133807" y="280352"/>
                  </a:lnTo>
                  <a:lnTo>
                    <a:pt x="131711" y="272707"/>
                  </a:lnTo>
                  <a:lnTo>
                    <a:pt x="128181" y="250952"/>
                  </a:lnTo>
                  <a:lnTo>
                    <a:pt x="127114" y="229196"/>
                  </a:lnTo>
                  <a:lnTo>
                    <a:pt x="220751" y="229196"/>
                  </a:lnTo>
                  <a:lnTo>
                    <a:pt x="220751" y="215125"/>
                  </a:lnTo>
                  <a:lnTo>
                    <a:pt x="127660" y="215125"/>
                  </a:lnTo>
                  <a:lnTo>
                    <a:pt x="129832" y="197218"/>
                  </a:lnTo>
                  <a:lnTo>
                    <a:pt x="133629" y="179298"/>
                  </a:lnTo>
                  <a:lnTo>
                    <a:pt x="139052" y="161378"/>
                  </a:lnTo>
                  <a:lnTo>
                    <a:pt x="146113" y="144754"/>
                  </a:lnTo>
                  <a:lnTo>
                    <a:pt x="164198" y="151142"/>
                  </a:lnTo>
                  <a:lnTo>
                    <a:pt x="182676" y="156260"/>
                  </a:lnTo>
                  <a:lnTo>
                    <a:pt x="201523" y="158826"/>
                  </a:lnTo>
                  <a:lnTo>
                    <a:pt x="220751" y="160108"/>
                  </a:lnTo>
                  <a:lnTo>
                    <a:pt x="220751" y="147307"/>
                  </a:lnTo>
                  <a:lnTo>
                    <a:pt x="203161" y="146024"/>
                  </a:lnTo>
                  <a:lnTo>
                    <a:pt x="197408" y="144754"/>
                  </a:lnTo>
                  <a:lnTo>
                    <a:pt x="168986" y="138353"/>
                  </a:lnTo>
                  <a:lnTo>
                    <a:pt x="152400" y="131953"/>
                  </a:lnTo>
                  <a:lnTo>
                    <a:pt x="155752" y="126834"/>
                  </a:lnTo>
                  <a:lnTo>
                    <a:pt x="165823" y="111480"/>
                  </a:lnTo>
                  <a:lnTo>
                    <a:pt x="181698" y="92290"/>
                  </a:lnTo>
                  <a:lnTo>
                    <a:pt x="199999" y="76936"/>
                  </a:lnTo>
                  <a:lnTo>
                    <a:pt x="220751" y="62852"/>
                  </a:lnTo>
                  <a:lnTo>
                    <a:pt x="220751" y="152"/>
                  </a:lnTo>
                  <a:lnTo>
                    <a:pt x="214236" y="152"/>
                  </a:lnTo>
                  <a:lnTo>
                    <a:pt x="199301" y="1435"/>
                  </a:lnTo>
                  <a:lnTo>
                    <a:pt x="196824" y="1866"/>
                  </a:lnTo>
                  <a:lnTo>
                    <a:pt x="196824" y="62852"/>
                  </a:lnTo>
                  <a:lnTo>
                    <a:pt x="179844" y="75653"/>
                  </a:lnTo>
                  <a:lnTo>
                    <a:pt x="164731" y="91008"/>
                  </a:lnTo>
                  <a:lnTo>
                    <a:pt x="151472" y="107645"/>
                  </a:lnTo>
                  <a:lnTo>
                    <a:pt x="140093" y="126834"/>
                  </a:lnTo>
                  <a:lnTo>
                    <a:pt x="133807" y="122720"/>
                  </a:lnTo>
                  <a:lnTo>
                    <a:pt x="133807" y="138353"/>
                  </a:lnTo>
                  <a:lnTo>
                    <a:pt x="126085" y="156260"/>
                  </a:lnTo>
                  <a:lnTo>
                    <a:pt x="120218" y="175463"/>
                  </a:lnTo>
                  <a:lnTo>
                    <a:pt x="116179" y="194652"/>
                  </a:lnTo>
                  <a:lnTo>
                    <a:pt x="113982" y="215125"/>
                  </a:lnTo>
                  <a:lnTo>
                    <a:pt x="59448" y="215125"/>
                  </a:lnTo>
                  <a:lnTo>
                    <a:pt x="67538" y="175463"/>
                  </a:lnTo>
                  <a:lnTo>
                    <a:pt x="84645" y="139636"/>
                  </a:lnTo>
                  <a:lnTo>
                    <a:pt x="100596" y="117881"/>
                  </a:lnTo>
                  <a:lnTo>
                    <a:pt x="108635" y="122999"/>
                  </a:lnTo>
                  <a:lnTo>
                    <a:pt x="116789" y="129400"/>
                  </a:lnTo>
                  <a:lnTo>
                    <a:pt x="125183" y="134518"/>
                  </a:lnTo>
                  <a:lnTo>
                    <a:pt x="133807" y="138353"/>
                  </a:lnTo>
                  <a:lnTo>
                    <a:pt x="133807" y="122720"/>
                  </a:lnTo>
                  <a:lnTo>
                    <a:pt x="132295" y="121716"/>
                  </a:lnTo>
                  <a:lnTo>
                    <a:pt x="124714" y="117881"/>
                  </a:lnTo>
                  <a:lnTo>
                    <a:pt x="117322" y="112763"/>
                  </a:lnTo>
                  <a:lnTo>
                    <a:pt x="150101" y="78206"/>
                  </a:lnTo>
                  <a:lnTo>
                    <a:pt x="196824" y="62852"/>
                  </a:lnTo>
                  <a:lnTo>
                    <a:pt x="196824" y="1866"/>
                  </a:lnTo>
                  <a:lnTo>
                    <a:pt x="177165" y="5270"/>
                  </a:lnTo>
                  <a:lnTo>
                    <a:pt x="169900" y="7835"/>
                  </a:lnTo>
                  <a:lnTo>
                    <a:pt x="155536" y="11671"/>
                  </a:lnTo>
                  <a:lnTo>
                    <a:pt x="134620" y="19354"/>
                  </a:lnTo>
                  <a:lnTo>
                    <a:pt x="127838" y="23190"/>
                  </a:lnTo>
                  <a:lnTo>
                    <a:pt x="114604" y="29591"/>
                  </a:lnTo>
                  <a:lnTo>
                    <a:pt x="108178" y="33426"/>
                  </a:lnTo>
                  <a:lnTo>
                    <a:pt x="95694" y="42379"/>
                  </a:lnTo>
                  <a:lnTo>
                    <a:pt x="89674" y="47498"/>
                  </a:lnTo>
                  <a:lnTo>
                    <a:pt x="78079" y="56451"/>
                  </a:lnTo>
                  <a:lnTo>
                    <a:pt x="72529" y="61582"/>
                  </a:lnTo>
                  <a:lnTo>
                    <a:pt x="61912" y="71818"/>
                  </a:lnTo>
                  <a:lnTo>
                    <a:pt x="56883" y="78206"/>
                  </a:lnTo>
                  <a:lnTo>
                    <a:pt x="47358" y="89725"/>
                  </a:lnTo>
                  <a:lnTo>
                    <a:pt x="23609" y="126834"/>
                  </a:lnTo>
                  <a:lnTo>
                    <a:pt x="7747" y="169062"/>
                  </a:lnTo>
                  <a:lnTo>
                    <a:pt x="393" y="213842"/>
                  </a:lnTo>
                  <a:lnTo>
                    <a:pt x="330" y="215125"/>
                  </a:lnTo>
                  <a:lnTo>
                    <a:pt x="12" y="221526"/>
                  </a:lnTo>
                  <a:lnTo>
                    <a:pt x="4572" y="270154"/>
                  </a:lnTo>
                  <a:lnTo>
                    <a:pt x="14325" y="307263"/>
                  </a:lnTo>
                  <a:lnTo>
                    <a:pt x="47180" y="369963"/>
                  </a:lnTo>
                  <a:lnTo>
                    <a:pt x="94208" y="414743"/>
                  </a:lnTo>
                  <a:lnTo>
                    <a:pt x="151041" y="444169"/>
                  </a:lnTo>
                  <a:lnTo>
                    <a:pt x="213334" y="455688"/>
                  </a:lnTo>
                  <a:lnTo>
                    <a:pt x="245148" y="455688"/>
                  </a:lnTo>
                  <a:lnTo>
                    <a:pt x="307441" y="444169"/>
                  </a:lnTo>
                  <a:lnTo>
                    <a:pt x="364274" y="414743"/>
                  </a:lnTo>
                  <a:lnTo>
                    <a:pt x="386156" y="396824"/>
                  </a:lnTo>
                  <a:lnTo>
                    <a:pt x="389280" y="394271"/>
                  </a:lnTo>
                  <a:lnTo>
                    <a:pt x="428955" y="341807"/>
                  </a:lnTo>
                  <a:lnTo>
                    <a:pt x="453872" y="270154"/>
                  </a:lnTo>
                  <a:lnTo>
                    <a:pt x="458444" y="229196"/>
                  </a:lnTo>
                  <a:close/>
                </a:path>
                <a:path w="6741159" h="514350">
                  <a:moveTo>
                    <a:pt x="6740652" y="215912"/>
                  </a:moveTo>
                  <a:lnTo>
                    <a:pt x="6740347" y="212559"/>
                  </a:lnTo>
                  <a:lnTo>
                    <a:pt x="6728295" y="168757"/>
                  </a:lnTo>
                  <a:lnTo>
                    <a:pt x="6726352" y="164680"/>
                  </a:lnTo>
                  <a:lnTo>
                    <a:pt x="6726352" y="259092"/>
                  </a:lnTo>
                  <a:lnTo>
                    <a:pt x="6721462" y="307632"/>
                  </a:lnTo>
                  <a:lnTo>
                    <a:pt x="6707416" y="352856"/>
                  </a:lnTo>
                  <a:lnTo>
                    <a:pt x="6685204" y="393776"/>
                  </a:lnTo>
                  <a:lnTo>
                    <a:pt x="6655778" y="429437"/>
                  </a:lnTo>
                  <a:lnTo>
                    <a:pt x="6620116" y="458863"/>
                  </a:lnTo>
                  <a:lnTo>
                    <a:pt x="6579197" y="481088"/>
                  </a:lnTo>
                  <a:lnTo>
                    <a:pt x="6533972" y="495122"/>
                  </a:lnTo>
                  <a:lnTo>
                    <a:pt x="6485420" y="500024"/>
                  </a:lnTo>
                  <a:lnTo>
                    <a:pt x="6436868" y="495122"/>
                  </a:lnTo>
                  <a:lnTo>
                    <a:pt x="6391656" y="481088"/>
                  </a:lnTo>
                  <a:lnTo>
                    <a:pt x="6350724" y="458863"/>
                  </a:lnTo>
                  <a:lnTo>
                    <a:pt x="6315062" y="429437"/>
                  </a:lnTo>
                  <a:lnTo>
                    <a:pt x="6285649" y="393776"/>
                  </a:lnTo>
                  <a:lnTo>
                    <a:pt x="6263424" y="352856"/>
                  </a:lnTo>
                  <a:lnTo>
                    <a:pt x="6249390" y="307632"/>
                  </a:lnTo>
                  <a:lnTo>
                    <a:pt x="6244488" y="259092"/>
                  </a:lnTo>
                  <a:lnTo>
                    <a:pt x="6249390" y="210540"/>
                  </a:lnTo>
                  <a:lnTo>
                    <a:pt x="6263424" y="165315"/>
                  </a:lnTo>
                  <a:lnTo>
                    <a:pt x="6285649" y="124396"/>
                  </a:lnTo>
                  <a:lnTo>
                    <a:pt x="6315062" y="88734"/>
                  </a:lnTo>
                  <a:lnTo>
                    <a:pt x="6350724" y="59309"/>
                  </a:lnTo>
                  <a:lnTo>
                    <a:pt x="6391656" y="37096"/>
                  </a:lnTo>
                  <a:lnTo>
                    <a:pt x="6436868" y="23050"/>
                  </a:lnTo>
                  <a:lnTo>
                    <a:pt x="6485420" y="18148"/>
                  </a:lnTo>
                  <a:lnTo>
                    <a:pt x="6533972" y="23050"/>
                  </a:lnTo>
                  <a:lnTo>
                    <a:pt x="6579197" y="37096"/>
                  </a:lnTo>
                  <a:lnTo>
                    <a:pt x="6620116" y="59309"/>
                  </a:lnTo>
                  <a:lnTo>
                    <a:pt x="6655778" y="88734"/>
                  </a:lnTo>
                  <a:lnTo>
                    <a:pt x="6685204" y="124396"/>
                  </a:lnTo>
                  <a:lnTo>
                    <a:pt x="6707416" y="165315"/>
                  </a:lnTo>
                  <a:lnTo>
                    <a:pt x="6721462" y="210540"/>
                  </a:lnTo>
                  <a:lnTo>
                    <a:pt x="6726352" y="259092"/>
                  </a:lnTo>
                  <a:lnTo>
                    <a:pt x="6726352" y="164680"/>
                  </a:lnTo>
                  <a:lnTo>
                    <a:pt x="6709105" y="128397"/>
                  </a:lnTo>
                  <a:lnTo>
                    <a:pt x="6683527" y="92227"/>
                  </a:lnTo>
                  <a:lnTo>
                    <a:pt x="6652273" y="60985"/>
                  </a:lnTo>
                  <a:lnTo>
                    <a:pt x="6616103" y="35394"/>
                  </a:lnTo>
                  <a:lnTo>
                    <a:pt x="6579832" y="18148"/>
                  </a:lnTo>
                  <a:lnTo>
                    <a:pt x="6575755" y="16205"/>
                  </a:lnTo>
                  <a:lnTo>
                    <a:pt x="6531940" y="4152"/>
                  </a:lnTo>
                  <a:lnTo>
                    <a:pt x="6485420" y="0"/>
                  </a:lnTo>
                  <a:lnTo>
                    <a:pt x="6438900" y="4152"/>
                  </a:lnTo>
                  <a:lnTo>
                    <a:pt x="6395098" y="16205"/>
                  </a:lnTo>
                  <a:lnTo>
                    <a:pt x="6354737" y="35394"/>
                  </a:lnTo>
                  <a:lnTo>
                    <a:pt x="6318567" y="60985"/>
                  </a:lnTo>
                  <a:lnTo>
                    <a:pt x="6287313" y="92227"/>
                  </a:lnTo>
                  <a:lnTo>
                    <a:pt x="6261735" y="128397"/>
                  </a:lnTo>
                  <a:lnTo>
                    <a:pt x="6242545" y="168757"/>
                  </a:lnTo>
                  <a:lnTo>
                    <a:pt x="6230493" y="212559"/>
                  </a:lnTo>
                  <a:lnTo>
                    <a:pt x="6226302" y="259092"/>
                  </a:lnTo>
                  <a:lnTo>
                    <a:pt x="6230493" y="305612"/>
                  </a:lnTo>
                  <a:lnTo>
                    <a:pt x="6242545" y="349415"/>
                  </a:lnTo>
                  <a:lnTo>
                    <a:pt x="6261735" y="389775"/>
                  </a:lnTo>
                  <a:lnTo>
                    <a:pt x="6287313" y="425945"/>
                  </a:lnTo>
                  <a:lnTo>
                    <a:pt x="6318567" y="457187"/>
                  </a:lnTo>
                  <a:lnTo>
                    <a:pt x="6354737" y="482777"/>
                  </a:lnTo>
                  <a:lnTo>
                    <a:pt x="6395098" y="501967"/>
                  </a:lnTo>
                  <a:lnTo>
                    <a:pt x="6438900" y="514019"/>
                  </a:lnTo>
                  <a:lnTo>
                    <a:pt x="6442583" y="514350"/>
                  </a:lnTo>
                  <a:lnTo>
                    <a:pt x="6528257" y="514350"/>
                  </a:lnTo>
                  <a:lnTo>
                    <a:pt x="6531940" y="514019"/>
                  </a:lnTo>
                  <a:lnTo>
                    <a:pt x="6575755" y="501967"/>
                  </a:lnTo>
                  <a:lnTo>
                    <a:pt x="6579832" y="500024"/>
                  </a:lnTo>
                  <a:lnTo>
                    <a:pt x="6616103" y="482777"/>
                  </a:lnTo>
                  <a:lnTo>
                    <a:pt x="6652273" y="457187"/>
                  </a:lnTo>
                  <a:lnTo>
                    <a:pt x="6683527" y="425945"/>
                  </a:lnTo>
                  <a:lnTo>
                    <a:pt x="6709105" y="389775"/>
                  </a:lnTo>
                  <a:lnTo>
                    <a:pt x="6728295" y="349415"/>
                  </a:lnTo>
                  <a:lnTo>
                    <a:pt x="6740347" y="305612"/>
                  </a:lnTo>
                  <a:lnTo>
                    <a:pt x="6740652" y="302260"/>
                  </a:lnTo>
                  <a:lnTo>
                    <a:pt x="6740652" y="215912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54039" y="9414087"/>
              <a:ext cx="269938" cy="187586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464900" y="3647502"/>
            <a:ext cx="8854440" cy="402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100"/>
              </a:spcBef>
            </a:pPr>
            <a:r>
              <a:rPr dirty="0" sz="3250" spc="6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3250" spc="6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u="heavy" sz="325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cs typeface="Cambria"/>
                <a:hlinkClick r:id="rId5"/>
              </a:rPr>
              <a:t>P6</a:t>
            </a:r>
            <a:r>
              <a:rPr dirty="0" u="heavy" sz="3250" spc="7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cs typeface="Cambria"/>
                <a:hlinkClick r:id="rId5"/>
              </a:rPr>
              <a:t> </a:t>
            </a:r>
            <a:r>
              <a:rPr dirty="0" u="heavy" sz="325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cs typeface="Cambria"/>
                <a:hlinkClick r:id="rId5"/>
              </a:rPr>
              <a:t>Schedule</a:t>
            </a:r>
            <a:r>
              <a:rPr dirty="0" sz="3250" spc="7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Is</a:t>
            </a:r>
            <a:r>
              <a:rPr dirty="0" sz="3250" spc="7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120">
                <a:solidFill>
                  <a:srgbClr val="FFFFFF"/>
                </a:solidFill>
                <a:latin typeface="Cambria"/>
                <a:cs typeface="Cambria"/>
              </a:rPr>
              <a:t>A</a:t>
            </a:r>
            <a:r>
              <a:rPr dirty="0" sz="3250" spc="7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Reliable</a:t>
            </a:r>
            <a:r>
              <a:rPr dirty="0" sz="3250" spc="7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Tool</a:t>
            </a:r>
            <a:r>
              <a:rPr dirty="0" sz="3250" spc="7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For</a:t>
            </a:r>
            <a:r>
              <a:rPr dirty="0" sz="3250" spc="8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10">
                <a:solidFill>
                  <a:srgbClr val="FFFFFF"/>
                </a:solidFill>
                <a:latin typeface="Cambria"/>
                <a:cs typeface="Cambria"/>
              </a:rPr>
              <a:t>Managing </a:t>
            </a:r>
            <a:r>
              <a:rPr dirty="0" sz="3250" spc="-50">
                <a:solidFill>
                  <a:srgbClr val="FFFFFF"/>
                </a:solidFill>
                <a:latin typeface="Cambria"/>
                <a:cs typeface="Cambria"/>
              </a:rPr>
              <a:t>Project</a:t>
            </a:r>
            <a:r>
              <a:rPr dirty="0" sz="3250" spc="7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Timelines.</a:t>
            </a:r>
            <a:r>
              <a:rPr dirty="0" sz="3250" spc="65">
                <a:solidFill>
                  <a:srgbClr val="FFFFFF"/>
                </a:solidFill>
                <a:latin typeface="Cambria"/>
                <a:cs typeface="Cambria"/>
              </a:rPr>
              <a:t> It</a:t>
            </a:r>
            <a:r>
              <a:rPr dirty="0" sz="3250" spc="7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Helps</a:t>
            </a:r>
            <a:r>
              <a:rPr dirty="0" sz="3250" spc="7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Teams</a:t>
            </a:r>
            <a:r>
              <a:rPr dirty="0" sz="3250" spc="6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Plan</a:t>
            </a:r>
            <a:r>
              <a:rPr dirty="0" sz="3250" spc="7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10">
                <a:solidFill>
                  <a:srgbClr val="FFFFFF"/>
                </a:solidFill>
                <a:latin typeface="Cambria"/>
                <a:cs typeface="Cambria"/>
              </a:rPr>
              <a:t>Efficiently,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Avoid</a:t>
            </a:r>
            <a:r>
              <a:rPr dirty="0" sz="325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Delays,</a:t>
            </a:r>
            <a:r>
              <a:rPr dirty="0" sz="325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dirty="0" sz="325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Monitor</a:t>
            </a:r>
            <a:r>
              <a:rPr dirty="0" sz="325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70">
                <a:solidFill>
                  <a:srgbClr val="FFFFFF"/>
                </a:solidFill>
                <a:latin typeface="Cambria"/>
                <a:cs typeface="Cambria"/>
              </a:rPr>
              <a:t>Progress.</a:t>
            </a:r>
            <a:r>
              <a:rPr dirty="0" sz="325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10">
                <a:solidFill>
                  <a:srgbClr val="FFFFFF"/>
                </a:solidFill>
                <a:latin typeface="Cambria"/>
                <a:cs typeface="Cambria"/>
              </a:rPr>
              <a:t>Whether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You’re</a:t>
            </a:r>
            <a:r>
              <a:rPr dirty="0" sz="3250" spc="5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Leading</a:t>
            </a:r>
            <a:r>
              <a:rPr dirty="0" sz="3250" spc="5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120">
                <a:solidFill>
                  <a:srgbClr val="FFFFFF"/>
                </a:solidFill>
                <a:latin typeface="Cambria"/>
                <a:cs typeface="Cambria"/>
              </a:rPr>
              <a:t>A</a:t>
            </a:r>
            <a:r>
              <a:rPr dirty="0" sz="3250" spc="5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Small</a:t>
            </a:r>
            <a:r>
              <a:rPr dirty="0" sz="3250" spc="6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Team</a:t>
            </a:r>
            <a:r>
              <a:rPr dirty="0" sz="3250" spc="5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145">
                <a:solidFill>
                  <a:srgbClr val="FFFFFF"/>
                </a:solidFill>
                <a:latin typeface="Cambria"/>
                <a:cs typeface="Cambria"/>
              </a:rPr>
              <a:t>Or</a:t>
            </a:r>
            <a:r>
              <a:rPr dirty="0" sz="3250" spc="5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120">
                <a:solidFill>
                  <a:srgbClr val="FFFFFF"/>
                </a:solidFill>
                <a:latin typeface="Cambria"/>
                <a:cs typeface="Cambria"/>
              </a:rPr>
              <a:t>A</a:t>
            </a:r>
            <a:r>
              <a:rPr dirty="0" sz="3250" spc="6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Major</a:t>
            </a:r>
            <a:r>
              <a:rPr dirty="0" sz="3250" spc="5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10">
                <a:solidFill>
                  <a:srgbClr val="FFFFFF"/>
                </a:solidFill>
                <a:latin typeface="Cambria"/>
                <a:cs typeface="Cambria"/>
              </a:rPr>
              <a:t>Project,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Using</a:t>
            </a:r>
            <a:r>
              <a:rPr dirty="0" sz="3250" spc="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6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3250" spc="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P6</a:t>
            </a:r>
            <a:r>
              <a:rPr dirty="0" sz="3250" spc="4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Schedule</a:t>
            </a:r>
            <a:r>
              <a:rPr dirty="0" sz="3250" spc="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Gives</a:t>
            </a:r>
            <a:r>
              <a:rPr dirty="0" sz="3250" spc="4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You</a:t>
            </a:r>
            <a:r>
              <a:rPr dirty="0" sz="3250" spc="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20">
                <a:solidFill>
                  <a:srgbClr val="FFFFFF"/>
                </a:solidFill>
                <a:latin typeface="Cambria"/>
                <a:cs typeface="Cambria"/>
              </a:rPr>
              <a:t>Better</a:t>
            </a:r>
            <a:r>
              <a:rPr dirty="0" sz="3250" spc="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10">
                <a:solidFill>
                  <a:srgbClr val="FFFFFF"/>
                </a:solidFill>
                <a:latin typeface="Cambria"/>
                <a:cs typeface="Cambria"/>
              </a:rPr>
              <a:t>Visibility,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More</a:t>
            </a:r>
            <a:r>
              <a:rPr dirty="0" sz="3250" spc="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Control,</a:t>
            </a:r>
            <a:r>
              <a:rPr dirty="0" sz="3250" spc="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dirty="0" sz="3250" spc="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45">
                <a:solidFill>
                  <a:srgbClr val="FFFFFF"/>
                </a:solidFill>
                <a:latin typeface="Cambria"/>
                <a:cs typeface="Cambria"/>
              </a:rPr>
              <a:t>Improved</a:t>
            </a:r>
            <a:r>
              <a:rPr dirty="0" sz="3250" spc="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10">
                <a:solidFill>
                  <a:srgbClr val="FFFFFF"/>
                </a:solidFill>
                <a:latin typeface="Cambria"/>
                <a:cs typeface="Cambria"/>
              </a:rPr>
              <a:t>Results</a:t>
            </a:r>
            <a:r>
              <a:rPr dirty="0" sz="3250" spc="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From</a:t>
            </a:r>
            <a:r>
              <a:rPr dirty="0" sz="3250" spc="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10">
                <a:solidFill>
                  <a:srgbClr val="FFFFFF"/>
                </a:solidFill>
                <a:latin typeface="Cambria"/>
                <a:cs typeface="Cambria"/>
              </a:rPr>
              <a:t>Start </a:t>
            </a:r>
            <a:r>
              <a:rPr dirty="0" sz="3250" spc="125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dirty="0" sz="3250" spc="1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10">
                <a:solidFill>
                  <a:srgbClr val="FFFFFF"/>
                </a:solidFill>
                <a:latin typeface="Cambria"/>
                <a:cs typeface="Cambria"/>
              </a:rPr>
              <a:t>Finish.</a:t>
            </a:r>
            <a:endParaRPr sz="3250">
              <a:latin typeface="Cambria"/>
              <a:cs typeface="Cambri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946828" y="9266444"/>
            <a:ext cx="4419600" cy="4667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279"/>
              </a:lnSpc>
            </a:pPr>
            <a:r>
              <a:rPr dirty="0" u="heavy" sz="3450" spc="114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5"/>
              </a:rPr>
              <a:t>Www.XERreader.Com</a:t>
            </a:r>
            <a:endParaRPr sz="345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300884" y="9285616"/>
            <a:ext cx="4166235" cy="4667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279"/>
              </a:lnSpc>
            </a:pPr>
            <a:r>
              <a:rPr dirty="0" u="heavy" sz="3450" spc="10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5"/>
              </a:rPr>
              <a:t>Info@Xerreader.Com</a:t>
            </a:r>
            <a:endParaRPr sz="34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6800" y="769609"/>
            <a:ext cx="10474960" cy="217805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95"/>
              </a:spcBef>
              <a:tabLst>
                <a:tab pos="7193280" algn="l"/>
              </a:tabLst>
            </a:pPr>
            <a:r>
              <a:rPr dirty="0" spc="220"/>
              <a:t>Understanding</a:t>
            </a:r>
            <a:r>
              <a:rPr dirty="0" spc="25"/>
              <a:t> </a:t>
            </a:r>
            <a:r>
              <a:rPr dirty="0" spc="270"/>
              <a:t>What</a:t>
            </a:r>
            <a:r>
              <a:rPr dirty="0"/>
              <a:t>	</a:t>
            </a:r>
            <a:r>
              <a:rPr dirty="0" spc="220"/>
              <a:t>Makes</a:t>
            </a:r>
            <a:r>
              <a:rPr dirty="0"/>
              <a:t> </a:t>
            </a:r>
            <a:r>
              <a:rPr dirty="0" spc="105"/>
              <a:t>P6 </a:t>
            </a:r>
            <a:r>
              <a:rPr dirty="0" spc="75"/>
              <a:t>Schedule</a:t>
            </a:r>
            <a:r>
              <a:rPr dirty="0" spc="15"/>
              <a:t> </a:t>
            </a:r>
            <a:r>
              <a:rPr dirty="0" spc="130"/>
              <a:t>So</a:t>
            </a:r>
            <a:r>
              <a:rPr dirty="0" spc="15"/>
              <a:t> </a:t>
            </a:r>
            <a:r>
              <a:rPr dirty="0" spc="-10"/>
              <a:t>Effective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403592" y="0"/>
            <a:ext cx="17884775" cy="9763760"/>
            <a:chOff x="403592" y="0"/>
            <a:chExt cx="17884775" cy="9763760"/>
          </a:xfrm>
        </p:grpSpPr>
        <p:sp>
          <p:nvSpPr>
            <p:cNvPr id="4" name="object 4" descr=""/>
            <p:cNvSpPr/>
            <p:nvPr/>
          </p:nvSpPr>
          <p:spPr>
            <a:xfrm>
              <a:off x="10073913" y="2390040"/>
              <a:ext cx="7833995" cy="5254625"/>
            </a:xfrm>
            <a:custGeom>
              <a:avLst/>
              <a:gdLst/>
              <a:ahLst/>
              <a:cxnLst/>
              <a:rect l="l" t="t" r="r" b="b"/>
              <a:pathLst>
                <a:path w="7833994" h="5254625">
                  <a:moveTo>
                    <a:pt x="7833969" y="5254008"/>
                  </a:moveTo>
                  <a:lnTo>
                    <a:pt x="0" y="5254008"/>
                  </a:lnTo>
                  <a:lnTo>
                    <a:pt x="0" y="274499"/>
                  </a:lnTo>
                  <a:lnTo>
                    <a:pt x="4437" y="225282"/>
                  </a:lnTo>
                  <a:lnTo>
                    <a:pt x="17225" y="178908"/>
                  </a:lnTo>
                  <a:lnTo>
                    <a:pt x="37577" y="136164"/>
                  </a:lnTo>
                  <a:lnTo>
                    <a:pt x="64706" y="97837"/>
                  </a:lnTo>
                  <a:lnTo>
                    <a:pt x="97825" y="64714"/>
                  </a:lnTo>
                  <a:lnTo>
                    <a:pt x="136148" y="37582"/>
                  </a:lnTo>
                  <a:lnTo>
                    <a:pt x="178888" y="17227"/>
                  </a:lnTo>
                  <a:lnTo>
                    <a:pt x="225258" y="4438"/>
                  </a:lnTo>
                  <a:lnTo>
                    <a:pt x="274472" y="0"/>
                  </a:lnTo>
                  <a:lnTo>
                    <a:pt x="7557912" y="0"/>
                  </a:lnTo>
                  <a:lnTo>
                    <a:pt x="7607136" y="4438"/>
                  </a:lnTo>
                  <a:lnTo>
                    <a:pt x="7653529" y="17227"/>
                  </a:lnTo>
                  <a:lnTo>
                    <a:pt x="7696314" y="37582"/>
                  </a:lnTo>
                  <a:lnTo>
                    <a:pt x="7734720" y="64714"/>
                  </a:lnTo>
                  <a:lnTo>
                    <a:pt x="7767972" y="97837"/>
                  </a:lnTo>
                  <a:lnTo>
                    <a:pt x="7795297" y="136164"/>
                  </a:lnTo>
                  <a:lnTo>
                    <a:pt x="7815920" y="178908"/>
                  </a:lnTo>
                  <a:lnTo>
                    <a:pt x="7829069" y="225282"/>
                  </a:lnTo>
                  <a:lnTo>
                    <a:pt x="7833969" y="274499"/>
                  </a:lnTo>
                  <a:lnTo>
                    <a:pt x="7833969" y="309966"/>
                  </a:lnTo>
                  <a:lnTo>
                    <a:pt x="239024" y="309966"/>
                  </a:lnTo>
                  <a:lnTo>
                    <a:pt x="239024" y="4910102"/>
                  </a:lnTo>
                  <a:lnTo>
                    <a:pt x="7833969" y="4910102"/>
                  </a:lnTo>
                  <a:lnTo>
                    <a:pt x="7833969" y="5254008"/>
                  </a:lnTo>
                  <a:close/>
                </a:path>
                <a:path w="7833994" h="5254625">
                  <a:moveTo>
                    <a:pt x="7833969" y="4910102"/>
                  </a:moveTo>
                  <a:lnTo>
                    <a:pt x="7591866" y="4910102"/>
                  </a:lnTo>
                  <a:lnTo>
                    <a:pt x="7591866" y="309966"/>
                  </a:lnTo>
                  <a:lnTo>
                    <a:pt x="7833969" y="309966"/>
                  </a:lnTo>
                  <a:lnTo>
                    <a:pt x="7833969" y="49101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9143999" y="2363824"/>
              <a:ext cx="9144000" cy="5516245"/>
            </a:xfrm>
            <a:custGeom>
              <a:avLst/>
              <a:gdLst/>
              <a:ahLst/>
              <a:cxnLst/>
              <a:rect l="l" t="t" r="r" b="b"/>
              <a:pathLst>
                <a:path w="9144000" h="5516245">
                  <a:moveTo>
                    <a:pt x="9143999" y="5516169"/>
                  </a:moveTo>
                  <a:lnTo>
                    <a:pt x="115671" y="5516169"/>
                  </a:lnTo>
                  <a:lnTo>
                    <a:pt x="70915" y="5507204"/>
                  </a:lnTo>
                  <a:lnTo>
                    <a:pt x="34118" y="5482622"/>
                  </a:lnTo>
                  <a:lnTo>
                    <a:pt x="9179" y="5445896"/>
                  </a:lnTo>
                  <a:lnTo>
                    <a:pt x="0" y="5400498"/>
                  </a:lnTo>
                  <a:lnTo>
                    <a:pt x="0" y="5281778"/>
                  </a:lnTo>
                  <a:lnTo>
                    <a:pt x="902146" y="5281778"/>
                  </a:lnTo>
                  <a:lnTo>
                    <a:pt x="902146" y="296088"/>
                  </a:lnTo>
                  <a:lnTo>
                    <a:pt x="906022" y="248075"/>
                  </a:lnTo>
                  <a:lnTo>
                    <a:pt x="917234" y="202524"/>
                  </a:lnTo>
                  <a:lnTo>
                    <a:pt x="935163" y="160044"/>
                  </a:lnTo>
                  <a:lnTo>
                    <a:pt x="959190" y="121247"/>
                  </a:lnTo>
                  <a:lnTo>
                    <a:pt x="988694" y="86744"/>
                  </a:lnTo>
                  <a:lnTo>
                    <a:pt x="1023056" y="57144"/>
                  </a:lnTo>
                  <a:lnTo>
                    <a:pt x="1061654" y="33059"/>
                  </a:lnTo>
                  <a:lnTo>
                    <a:pt x="1103870" y="15100"/>
                  </a:lnTo>
                  <a:lnTo>
                    <a:pt x="1149084" y="3876"/>
                  </a:lnTo>
                  <a:lnTo>
                    <a:pt x="1196675" y="0"/>
                  </a:lnTo>
                  <a:lnTo>
                    <a:pt x="8494013" y="0"/>
                  </a:lnTo>
                  <a:lnTo>
                    <a:pt x="8542025" y="3876"/>
                  </a:lnTo>
                  <a:lnTo>
                    <a:pt x="8587576" y="15100"/>
                  </a:lnTo>
                  <a:lnTo>
                    <a:pt x="8613867" y="26215"/>
                  </a:lnTo>
                  <a:lnTo>
                    <a:pt x="1204386" y="26215"/>
                  </a:lnTo>
                  <a:lnTo>
                    <a:pt x="1155172" y="30653"/>
                  </a:lnTo>
                  <a:lnTo>
                    <a:pt x="1108802" y="43443"/>
                  </a:lnTo>
                  <a:lnTo>
                    <a:pt x="1066062" y="63798"/>
                  </a:lnTo>
                  <a:lnTo>
                    <a:pt x="1027739" y="90930"/>
                  </a:lnTo>
                  <a:lnTo>
                    <a:pt x="994620" y="124053"/>
                  </a:lnTo>
                  <a:lnTo>
                    <a:pt x="967491" y="162380"/>
                  </a:lnTo>
                  <a:lnTo>
                    <a:pt x="947139" y="205124"/>
                  </a:lnTo>
                  <a:lnTo>
                    <a:pt x="934351" y="251498"/>
                  </a:lnTo>
                  <a:lnTo>
                    <a:pt x="929914" y="300715"/>
                  </a:lnTo>
                  <a:lnTo>
                    <a:pt x="929914" y="5280223"/>
                  </a:lnTo>
                  <a:lnTo>
                    <a:pt x="4203831" y="5280223"/>
                  </a:lnTo>
                  <a:lnTo>
                    <a:pt x="4203831" y="5281778"/>
                  </a:lnTo>
                  <a:lnTo>
                    <a:pt x="4212792" y="5326516"/>
                  </a:lnTo>
                  <a:lnTo>
                    <a:pt x="4237363" y="5363304"/>
                  </a:lnTo>
                  <a:lnTo>
                    <a:pt x="4274079" y="5388240"/>
                  </a:lnTo>
                  <a:lnTo>
                    <a:pt x="4319472" y="5397419"/>
                  </a:lnTo>
                  <a:lnTo>
                    <a:pt x="9143999" y="5397419"/>
                  </a:lnTo>
                  <a:lnTo>
                    <a:pt x="9143999" y="5516169"/>
                  </a:lnTo>
                  <a:close/>
                </a:path>
                <a:path w="9144000" h="5516245">
                  <a:moveTo>
                    <a:pt x="9143999" y="5397419"/>
                  </a:moveTo>
                  <a:lnTo>
                    <a:pt x="5372739" y="5397419"/>
                  </a:lnTo>
                  <a:lnTo>
                    <a:pt x="5417495" y="5388458"/>
                  </a:lnTo>
                  <a:lnTo>
                    <a:pt x="5454292" y="5363887"/>
                  </a:lnTo>
                  <a:lnTo>
                    <a:pt x="5479231" y="5327172"/>
                  </a:lnTo>
                  <a:lnTo>
                    <a:pt x="5488411" y="5281778"/>
                  </a:lnTo>
                  <a:lnTo>
                    <a:pt x="5488411" y="5280223"/>
                  </a:lnTo>
                  <a:lnTo>
                    <a:pt x="8762328" y="5280223"/>
                  </a:lnTo>
                  <a:lnTo>
                    <a:pt x="8762328" y="300715"/>
                  </a:lnTo>
                  <a:lnTo>
                    <a:pt x="8757891" y="251498"/>
                  </a:lnTo>
                  <a:lnTo>
                    <a:pt x="8745103" y="205124"/>
                  </a:lnTo>
                  <a:lnTo>
                    <a:pt x="8724750" y="162380"/>
                  </a:lnTo>
                  <a:lnTo>
                    <a:pt x="8697620" y="124053"/>
                  </a:lnTo>
                  <a:lnTo>
                    <a:pt x="8664498" y="90930"/>
                  </a:lnTo>
                  <a:lnTo>
                    <a:pt x="8626171" y="63798"/>
                  </a:lnTo>
                  <a:lnTo>
                    <a:pt x="8583426" y="43443"/>
                  </a:lnTo>
                  <a:lnTo>
                    <a:pt x="8537048" y="30653"/>
                  </a:lnTo>
                  <a:lnTo>
                    <a:pt x="8487826" y="26215"/>
                  </a:lnTo>
                  <a:lnTo>
                    <a:pt x="8613867" y="26215"/>
                  </a:lnTo>
                  <a:lnTo>
                    <a:pt x="8668851" y="57144"/>
                  </a:lnTo>
                  <a:lnTo>
                    <a:pt x="8703353" y="86744"/>
                  </a:lnTo>
                  <a:lnTo>
                    <a:pt x="8732952" y="121247"/>
                  </a:lnTo>
                  <a:lnTo>
                    <a:pt x="8757037" y="160044"/>
                  </a:lnTo>
                  <a:lnTo>
                    <a:pt x="8774996" y="202524"/>
                  </a:lnTo>
                  <a:lnTo>
                    <a:pt x="8786219" y="248075"/>
                  </a:lnTo>
                  <a:lnTo>
                    <a:pt x="8790096" y="296088"/>
                  </a:lnTo>
                  <a:lnTo>
                    <a:pt x="8790096" y="5281778"/>
                  </a:lnTo>
                  <a:lnTo>
                    <a:pt x="9143999" y="5281778"/>
                  </a:lnTo>
                  <a:lnTo>
                    <a:pt x="9143999" y="5397419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9342933" y="7645602"/>
              <a:ext cx="8945245" cy="278130"/>
            </a:xfrm>
            <a:custGeom>
              <a:avLst/>
              <a:gdLst/>
              <a:ahLst/>
              <a:cxnLst/>
              <a:rect l="l" t="t" r="r" b="b"/>
              <a:pathLst>
                <a:path w="8945244" h="278129">
                  <a:moveTo>
                    <a:pt x="5289474" y="0"/>
                  </a:moveTo>
                  <a:lnTo>
                    <a:pt x="4003332" y="0"/>
                  </a:lnTo>
                  <a:lnTo>
                    <a:pt x="4003332" y="1524"/>
                  </a:lnTo>
                  <a:lnTo>
                    <a:pt x="4012539" y="46291"/>
                  </a:lnTo>
                  <a:lnTo>
                    <a:pt x="4037647" y="83083"/>
                  </a:lnTo>
                  <a:lnTo>
                    <a:pt x="4074896" y="108026"/>
                  </a:lnTo>
                  <a:lnTo>
                    <a:pt x="4120527" y="117195"/>
                  </a:lnTo>
                  <a:lnTo>
                    <a:pt x="5173802" y="117195"/>
                  </a:lnTo>
                  <a:lnTo>
                    <a:pt x="5219204" y="108026"/>
                  </a:lnTo>
                  <a:lnTo>
                    <a:pt x="5255920" y="83083"/>
                  </a:lnTo>
                  <a:lnTo>
                    <a:pt x="5280507" y="46291"/>
                  </a:lnTo>
                  <a:lnTo>
                    <a:pt x="5289474" y="1524"/>
                  </a:lnTo>
                  <a:lnTo>
                    <a:pt x="5289474" y="0"/>
                  </a:lnTo>
                  <a:close/>
                </a:path>
                <a:path w="8945244" h="278129">
                  <a:moveTo>
                    <a:pt x="8945054" y="234391"/>
                  </a:moveTo>
                  <a:lnTo>
                    <a:pt x="0" y="234391"/>
                  </a:lnTo>
                  <a:lnTo>
                    <a:pt x="3492" y="251561"/>
                  </a:lnTo>
                  <a:lnTo>
                    <a:pt x="12903" y="265252"/>
                  </a:lnTo>
                  <a:lnTo>
                    <a:pt x="26657" y="274307"/>
                  </a:lnTo>
                  <a:lnTo>
                    <a:pt x="43167" y="277583"/>
                  </a:lnTo>
                  <a:lnTo>
                    <a:pt x="8945054" y="277583"/>
                  </a:lnTo>
                  <a:lnTo>
                    <a:pt x="8945054" y="23439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12938" y="2700009"/>
              <a:ext cx="7352842" cy="460168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796886" y="0"/>
              <a:ext cx="1491099" cy="371474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03580" y="9248800"/>
              <a:ext cx="6741159" cy="514350"/>
            </a:xfrm>
            <a:custGeom>
              <a:avLst/>
              <a:gdLst/>
              <a:ahLst/>
              <a:cxnLst/>
              <a:rect l="l" t="t" r="r" b="b"/>
              <a:pathLst>
                <a:path w="6741159" h="514350">
                  <a:moveTo>
                    <a:pt x="458444" y="229196"/>
                  </a:moveTo>
                  <a:lnTo>
                    <a:pt x="458431" y="221526"/>
                  </a:lnTo>
                  <a:lnTo>
                    <a:pt x="458114" y="215125"/>
                  </a:lnTo>
                  <a:lnTo>
                    <a:pt x="458063" y="213842"/>
                  </a:lnTo>
                  <a:lnTo>
                    <a:pt x="450697" y="169062"/>
                  </a:lnTo>
                  <a:lnTo>
                    <a:pt x="434835" y="126834"/>
                  </a:lnTo>
                  <a:lnTo>
                    <a:pt x="429882" y="117881"/>
                  </a:lnTo>
                  <a:lnTo>
                    <a:pt x="427761" y="114033"/>
                  </a:lnTo>
                  <a:lnTo>
                    <a:pt x="423900" y="107645"/>
                  </a:lnTo>
                  <a:lnTo>
                    <a:pt x="415556" y="94843"/>
                  </a:lnTo>
                  <a:lnTo>
                    <a:pt x="411099" y="89725"/>
                  </a:lnTo>
                  <a:lnTo>
                    <a:pt x="401574" y="78206"/>
                  </a:lnTo>
                  <a:lnTo>
                    <a:pt x="399694" y="75831"/>
                  </a:lnTo>
                  <a:lnTo>
                    <a:pt x="399694" y="229196"/>
                  </a:lnTo>
                  <a:lnTo>
                    <a:pt x="399122" y="244551"/>
                  </a:lnTo>
                  <a:lnTo>
                    <a:pt x="389064" y="289344"/>
                  </a:lnTo>
                  <a:lnTo>
                    <a:pt x="367271" y="330288"/>
                  </a:lnTo>
                  <a:lnTo>
                    <a:pt x="357581" y="341807"/>
                  </a:lnTo>
                  <a:lnTo>
                    <a:pt x="349745" y="336689"/>
                  </a:lnTo>
                  <a:lnTo>
                    <a:pt x="348284" y="335546"/>
                  </a:lnTo>
                  <a:lnTo>
                    <a:pt x="348284" y="352044"/>
                  </a:lnTo>
                  <a:lnTo>
                    <a:pt x="329247" y="367398"/>
                  </a:lnTo>
                  <a:lnTo>
                    <a:pt x="308495" y="381469"/>
                  </a:lnTo>
                  <a:lnTo>
                    <a:pt x="286042" y="390436"/>
                  </a:lnTo>
                  <a:lnTo>
                    <a:pt x="261899" y="396824"/>
                  </a:lnTo>
                  <a:lnTo>
                    <a:pt x="278777" y="384035"/>
                  </a:lnTo>
                  <a:lnTo>
                    <a:pt x="293814" y="368681"/>
                  </a:lnTo>
                  <a:lnTo>
                    <a:pt x="306997" y="352044"/>
                  </a:lnTo>
                  <a:lnTo>
                    <a:pt x="318350" y="332854"/>
                  </a:lnTo>
                  <a:lnTo>
                    <a:pt x="326161" y="337972"/>
                  </a:lnTo>
                  <a:lnTo>
                    <a:pt x="333756" y="341807"/>
                  </a:lnTo>
                  <a:lnTo>
                    <a:pt x="341134" y="346925"/>
                  </a:lnTo>
                  <a:lnTo>
                    <a:pt x="348284" y="352044"/>
                  </a:lnTo>
                  <a:lnTo>
                    <a:pt x="348284" y="335546"/>
                  </a:lnTo>
                  <a:lnTo>
                    <a:pt x="344881" y="332854"/>
                  </a:lnTo>
                  <a:lnTo>
                    <a:pt x="341630" y="330288"/>
                  </a:lnTo>
                  <a:lnTo>
                    <a:pt x="333273" y="325170"/>
                  </a:lnTo>
                  <a:lnTo>
                    <a:pt x="324637" y="321335"/>
                  </a:lnTo>
                  <a:lnTo>
                    <a:pt x="327139" y="314934"/>
                  </a:lnTo>
                  <a:lnTo>
                    <a:pt x="333654" y="298297"/>
                  </a:lnTo>
                  <a:lnTo>
                    <a:pt x="340042" y="276542"/>
                  </a:lnTo>
                  <a:lnTo>
                    <a:pt x="343839" y="252234"/>
                  </a:lnTo>
                  <a:lnTo>
                    <a:pt x="343903" y="250952"/>
                  </a:lnTo>
                  <a:lnTo>
                    <a:pt x="345008" y="229196"/>
                  </a:lnTo>
                  <a:lnTo>
                    <a:pt x="399694" y="229196"/>
                  </a:lnTo>
                  <a:lnTo>
                    <a:pt x="399694" y="75831"/>
                  </a:lnTo>
                  <a:lnTo>
                    <a:pt x="399008" y="74968"/>
                  </a:lnTo>
                  <a:lnTo>
                    <a:pt x="399008" y="215125"/>
                  </a:lnTo>
                  <a:lnTo>
                    <a:pt x="344462" y="215125"/>
                  </a:lnTo>
                  <a:lnTo>
                    <a:pt x="342252" y="194652"/>
                  </a:lnTo>
                  <a:lnTo>
                    <a:pt x="338213" y="175463"/>
                  </a:lnTo>
                  <a:lnTo>
                    <a:pt x="332346" y="156260"/>
                  </a:lnTo>
                  <a:lnTo>
                    <a:pt x="331343" y="153936"/>
                  </a:lnTo>
                  <a:lnTo>
                    <a:pt x="331343" y="229196"/>
                  </a:lnTo>
                  <a:lnTo>
                    <a:pt x="330276" y="250952"/>
                  </a:lnTo>
                  <a:lnTo>
                    <a:pt x="326732" y="272707"/>
                  </a:lnTo>
                  <a:lnTo>
                    <a:pt x="320713" y="294462"/>
                  </a:lnTo>
                  <a:lnTo>
                    <a:pt x="312204" y="314934"/>
                  </a:lnTo>
                  <a:lnTo>
                    <a:pt x="305917" y="312813"/>
                  </a:lnTo>
                  <a:lnTo>
                    <a:pt x="305917" y="327736"/>
                  </a:lnTo>
                  <a:lnTo>
                    <a:pt x="291934" y="349478"/>
                  </a:lnTo>
                  <a:lnTo>
                    <a:pt x="275361" y="368681"/>
                  </a:lnTo>
                  <a:lnTo>
                    <a:pt x="256197" y="384035"/>
                  </a:lnTo>
                  <a:lnTo>
                    <a:pt x="234416" y="398106"/>
                  </a:lnTo>
                  <a:lnTo>
                    <a:pt x="234416" y="312381"/>
                  </a:lnTo>
                  <a:lnTo>
                    <a:pt x="252831" y="313651"/>
                  </a:lnTo>
                  <a:lnTo>
                    <a:pt x="270891" y="316217"/>
                  </a:lnTo>
                  <a:lnTo>
                    <a:pt x="288582" y="321335"/>
                  </a:lnTo>
                  <a:lnTo>
                    <a:pt x="305917" y="327736"/>
                  </a:lnTo>
                  <a:lnTo>
                    <a:pt x="305917" y="312813"/>
                  </a:lnTo>
                  <a:lnTo>
                    <a:pt x="254469" y="299580"/>
                  </a:lnTo>
                  <a:lnTo>
                    <a:pt x="234416" y="298297"/>
                  </a:lnTo>
                  <a:lnTo>
                    <a:pt x="234416" y="229196"/>
                  </a:lnTo>
                  <a:lnTo>
                    <a:pt x="331343" y="229196"/>
                  </a:lnTo>
                  <a:lnTo>
                    <a:pt x="331343" y="153936"/>
                  </a:lnTo>
                  <a:lnTo>
                    <a:pt x="330796" y="152666"/>
                  </a:lnTo>
                  <a:lnTo>
                    <a:pt x="330796" y="215125"/>
                  </a:lnTo>
                  <a:lnTo>
                    <a:pt x="234416" y="215125"/>
                  </a:lnTo>
                  <a:lnTo>
                    <a:pt x="234416" y="161378"/>
                  </a:lnTo>
                  <a:lnTo>
                    <a:pt x="274129" y="156260"/>
                  </a:lnTo>
                  <a:lnTo>
                    <a:pt x="293420" y="151142"/>
                  </a:lnTo>
                  <a:lnTo>
                    <a:pt x="304774" y="147307"/>
                  </a:lnTo>
                  <a:lnTo>
                    <a:pt x="312343" y="144754"/>
                  </a:lnTo>
                  <a:lnTo>
                    <a:pt x="319443" y="161378"/>
                  </a:lnTo>
                  <a:lnTo>
                    <a:pt x="324878" y="179298"/>
                  </a:lnTo>
                  <a:lnTo>
                    <a:pt x="328663" y="197218"/>
                  </a:lnTo>
                  <a:lnTo>
                    <a:pt x="330796" y="215125"/>
                  </a:lnTo>
                  <a:lnTo>
                    <a:pt x="330796" y="152666"/>
                  </a:lnTo>
                  <a:lnTo>
                    <a:pt x="327393" y="144754"/>
                  </a:lnTo>
                  <a:lnTo>
                    <a:pt x="324637" y="138353"/>
                  </a:lnTo>
                  <a:lnTo>
                    <a:pt x="333273" y="134518"/>
                  </a:lnTo>
                  <a:lnTo>
                    <a:pt x="341655" y="129400"/>
                  </a:lnTo>
                  <a:lnTo>
                    <a:pt x="344919" y="126834"/>
                  </a:lnTo>
                  <a:lnTo>
                    <a:pt x="349808" y="122999"/>
                  </a:lnTo>
                  <a:lnTo>
                    <a:pt x="380390" y="151142"/>
                  </a:lnTo>
                  <a:lnTo>
                    <a:pt x="394652" y="188252"/>
                  </a:lnTo>
                  <a:lnTo>
                    <a:pt x="399008" y="215125"/>
                  </a:lnTo>
                  <a:lnTo>
                    <a:pt x="399008" y="74968"/>
                  </a:lnTo>
                  <a:lnTo>
                    <a:pt x="368769" y="47498"/>
                  </a:lnTo>
                  <a:lnTo>
                    <a:pt x="362750" y="42379"/>
                  </a:lnTo>
                  <a:lnTo>
                    <a:pt x="350266" y="33426"/>
                  </a:lnTo>
                  <a:lnTo>
                    <a:pt x="348284" y="32245"/>
                  </a:lnTo>
                  <a:lnTo>
                    <a:pt x="348284" y="107645"/>
                  </a:lnTo>
                  <a:lnTo>
                    <a:pt x="341122" y="112763"/>
                  </a:lnTo>
                  <a:lnTo>
                    <a:pt x="333743" y="117881"/>
                  </a:lnTo>
                  <a:lnTo>
                    <a:pt x="326148" y="121716"/>
                  </a:lnTo>
                  <a:lnTo>
                    <a:pt x="318350" y="126834"/>
                  </a:lnTo>
                  <a:lnTo>
                    <a:pt x="307035" y="107645"/>
                  </a:lnTo>
                  <a:lnTo>
                    <a:pt x="305917" y="106235"/>
                  </a:lnTo>
                  <a:lnTo>
                    <a:pt x="305917" y="131953"/>
                  </a:lnTo>
                  <a:lnTo>
                    <a:pt x="288569" y="138353"/>
                  </a:lnTo>
                  <a:lnTo>
                    <a:pt x="270865" y="143471"/>
                  </a:lnTo>
                  <a:lnTo>
                    <a:pt x="252818" y="146024"/>
                  </a:lnTo>
                  <a:lnTo>
                    <a:pt x="234416" y="147307"/>
                  </a:lnTo>
                  <a:lnTo>
                    <a:pt x="234416" y="62852"/>
                  </a:lnTo>
                  <a:lnTo>
                    <a:pt x="256247" y="76936"/>
                  </a:lnTo>
                  <a:lnTo>
                    <a:pt x="275450" y="92290"/>
                  </a:lnTo>
                  <a:lnTo>
                    <a:pt x="291998" y="110197"/>
                  </a:lnTo>
                  <a:lnTo>
                    <a:pt x="305917" y="131953"/>
                  </a:lnTo>
                  <a:lnTo>
                    <a:pt x="305917" y="106235"/>
                  </a:lnTo>
                  <a:lnTo>
                    <a:pt x="293878" y="91008"/>
                  </a:lnTo>
                  <a:lnTo>
                    <a:pt x="278879" y="75653"/>
                  </a:lnTo>
                  <a:lnTo>
                    <a:pt x="262026" y="62852"/>
                  </a:lnTo>
                  <a:lnTo>
                    <a:pt x="286118" y="69253"/>
                  </a:lnTo>
                  <a:lnTo>
                    <a:pt x="308521" y="78206"/>
                  </a:lnTo>
                  <a:lnTo>
                    <a:pt x="329247" y="92290"/>
                  </a:lnTo>
                  <a:lnTo>
                    <a:pt x="348284" y="107645"/>
                  </a:lnTo>
                  <a:lnTo>
                    <a:pt x="348284" y="32245"/>
                  </a:lnTo>
                  <a:lnTo>
                    <a:pt x="343839" y="29591"/>
                  </a:lnTo>
                  <a:lnTo>
                    <a:pt x="330606" y="23190"/>
                  </a:lnTo>
                  <a:lnTo>
                    <a:pt x="323837" y="19354"/>
                  </a:lnTo>
                  <a:lnTo>
                    <a:pt x="302907" y="11671"/>
                  </a:lnTo>
                  <a:lnTo>
                    <a:pt x="288556" y="7835"/>
                  </a:lnTo>
                  <a:lnTo>
                    <a:pt x="281279" y="5270"/>
                  </a:lnTo>
                  <a:lnTo>
                    <a:pt x="259156" y="1435"/>
                  </a:lnTo>
                  <a:lnTo>
                    <a:pt x="244221" y="152"/>
                  </a:lnTo>
                  <a:lnTo>
                    <a:pt x="221424" y="152"/>
                  </a:lnTo>
                  <a:lnTo>
                    <a:pt x="221424" y="398106"/>
                  </a:lnTo>
                  <a:lnTo>
                    <a:pt x="219519" y="396824"/>
                  </a:lnTo>
                  <a:lnTo>
                    <a:pt x="200469" y="384035"/>
                  </a:lnTo>
                  <a:lnTo>
                    <a:pt x="196138" y="380136"/>
                  </a:lnTo>
                  <a:lnTo>
                    <a:pt x="196138" y="396824"/>
                  </a:lnTo>
                  <a:lnTo>
                    <a:pt x="172123" y="390436"/>
                  </a:lnTo>
                  <a:lnTo>
                    <a:pt x="149783" y="381469"/>
                  </a:lnTo>
                  <a:lnTo>
                    <a:pt x="129120" y="367398"/>
                  </a:lnTo>
                  <a:lnTo>
                    <a:pt x="110159" y="352044"/>
                  </a:lnTo>
                  <a:lnTo>
                    <a:pt x="117309" y="346925"/>
                  </a:lnTo>
                  <a:lnTo>
                    <a:pt x="124688" y="341807"/>
                  </a:lnTo>
                  <a:lnTo>
                    <a:pt x="132283" y="337972"/>
                  </a:lnTo>
                  <a:lnTo>
                    <a:pt x="140093" y="332854"/>
                  </a:lnTo>
                  <a:lnTo>
                    <a:pt x="151396" y="352044"/>
                  </a:lnTo>
                  <a:lnTo>
                    <a:pt x="164503" y="368681"/>
                  </a:lnTo>
                  <a:lnTo>
                    <a:pt x="179425" y="384035"/>
                  </a:lnTo>
                  <a:lnTo>
                    <a:pt x="196138" y="396824"/>
                  </a:lnTo>
                  <a:lnTo>
                    <a:pt x="196138" y="380136"/>
                  </a:lnTo>
                  <a:lnTo>
                    <a:pt x="182016" y="367398"/>
                  </a:lnTo>
                  <a:lnTo>
                    <a:pt x="166027" y="349478"/>
                  </a:lnTo>
                  <a:lnTo>
                    <a:pt x="155714" y="332854"/>
                  </a:lnTo>
                  <a:lnTo>
                    <a:pt x="152539" y="327736"/>
                  </a:lnTo>
                  <a:lnTo>
                    <a:pt x="169087" y="321335"/>
                  </a:lnTo>
                  <a:lnTo>
                    <a:pt x="197459" y="314934"/>
                  </a:lnTo>
                  <a:lnTo>
                    <a:pt x="203200" y="313651"/>
                  </a:lnTo>
                  <a:lnTo>
                    <a:pt x="220751" y="312381"/>
                  </a:lnTo>
                  <a:lnTo>
                    <a:pt x="220865" y="327736"/>
                  </a:lnTo>
                  <a:lnTo>
                    <a:pt x="220980" y="341807"/>
                  </a:lnTo>
                  <a:lnTo>
                    <a:pt x="221056" y="352044"/>
                  </a:lnTo>
                  <a:lnTo>
                    <a:pt x="221183" y="367398"/>
                  </a:lnTo>
                  <a:lnTo>
                    <a:pt x="221297" y="381469"/>
                  </a:lnTo>
                  <a:lnTo>
                    <a:pt x="221411" y="396824"/>
                  </a:lnTo>
                  <a:lnTo>
                    <a:pt x="221424" y="398106"/>
                  </a:lnTo>
                  <a:lnTo>
                    <a:pt x="221424" y="152"/>
                  </a:lnTo>
                  <a:lnTo>
                    <a:pt x="220751" y="152"/>
                  </a:lnTo>
                  <a:lnTo>
                    <a:pt x="220751" y="62852"/>
                  </a:lnTo>
                  <a:lnTo>
                    <a:pt x="220751" y="147307"/>
                  </a:lnTo>
                  <a:lnTo>
                    <a:pt x="220751" y="160108"/>
                  </a:lnTo>
                  <a:lnTo>
                    <a:pt x="220751" y="215125"/>
                  </a:lnTo>
                  <a:lnTo>
                    <a:pt x="220751" y="229196"/>
                  </a:lnTo>
                  <a:lnTo>
                    <a:pt x="220751" y="299580"/>
                  </a:lnTo>
                  <a:lnTo>
                    <a:pt x="201523" y="300863"/>
                  </a:lnTo>
                  <a:lnTo>
                    <a:pt x="182664" y="303415"/>
                  </a:lnTo>
                  <a:lnTo>
                    <a:pt x="164198" y="308533"/>
                  </a:lnTo>
                  <a:lnTo>
                    <a:pt x="146113" y="314934"/>
                  </a:lnTo>
                  <a:lnTo>
                    <a:pt x="137680" y="294462"/>
                  </a:lnTo>
                  <a:lnTo>
                    <a:pt x="133807" y="280352"/>
                  </a:lnTo>
                  <a:lnTo>
                    <a:pt x="133807" y="321335"/>
                  </a:lnTo>
                  <a:lnTo>
                    <a:pt x="125183" y="325170"/>
                  </a:lnTo>
                  <a:lnTo>
                    <a:pt x="116814" y="330288"/>
                  </a:lnTo>
                  <a:lnTo>
                    <a:pt x="108712" y="336689"/>
                  </a:lnTo>
                  <a:lnTo>
                    <a:pt x="100863" y="341807"/>
                  </a:lnTo>
                  <a:lnTo>
                    <a:pt x="75501" y="303415"/>
                  </a:lnTo>
                  <a:lnTo>
                    <a:pt x="61341" y="259918"/>
                  </a:lnTo>
                  <a:lnTo>
                    <a:pt x="58762" y="229196"/>
                  </a:lnTo>
                  <a:lnTo>
                    <a:pt x="113436" y="229196"/>
                  </a:lnTo>
                  <a:lnTo>
                    <a:pt x="114617" y="252234"/>
                  </a:lnTo>
                  <a:lnTo>
                    <a:pt x="118402" y="276542"/>
                  </a:lnTo>
                  <a:lnTo>
                    <a:pt x="124802" y="298297"/>
                  </a:lnTo>
                  <a:lnTo>
                    <a:pt x="133807" y="321335"/>
                  </a:lnTo>
                  <a:lnTo>
                    <a:pt x="133807" y="280352"/>
                  </a:lnTo>
                  <a:lnTo>
                    <a:pt x="131711" y="272707"/>
                  </a:lnTo>
                  <a:lnTo>
                    <a:pt x="128181" y="250952"/>
                  </a:lnTo>
                  <a:lnTo>
                    <a:pt x="127114" y="229196"/>
                  </a:lnTo>
                  <a:lnTo>
                    <a:pt x="220751" y="229196"/>
                  </a:lnTo>
                  <a:lnTo>
                    <a:pt x="220751" y="215125"/>
                  </a:lnTo>
                  <a:lnTo>
                    <a:pt x="127660" y="215125"/>
                  </a:lnTo>
                  <a:lnTo>
                    <a:pt x="129832" y="197218"/>
                  </a:lnTo>
                  <a:lnTo>
                    <a:pt x="133629" y="179298"/>
                  </a:lnTo>
                  <a:lnTo>
                    <a:pt x="139052" y="161378"/>
                  </a:lnTo>
                  <a:lnTo>
                    <a:pt x="146113" y="144754"/>
                  </a:lnTo>
                  <a:lnTo>
                    <a:pt x="164198" y="151142"/>
                  </a:lnTo>
                  <a:lnTo>
                    <a:pt x="182676" y="156260"/>
                  </a:lnTo>
                  <a:lnTo>
                    <a:pt x="201523" y="158826"/>
                  </a:lnTo>
                  <a:lnTo>
                    <a:pt x="220751" y="160108"/>
                  </a:lnTo>
                  <a:lnTo>
                    <a:pt x="220751" y="147307"/>
                  </a:lnTo>
                  <a:lnTo>
                    <a:pt x="203161" y="146024"/>
                  </a:lnTo>
                  <a:lnTo>
                    <a:pt x="197408" y="144754"/>
                  </a:lnTo>
                  <a:lnTo>
                    <a:pt x="168986" y="138353"/>
                  </a:lnTo>
                  <a:lnTo>
                    <a:pt x="152400" y="131953"/>
                  </a:lnTo>
                  <a:lnTo>
                    <a:pt x="155752" y="126834"/>
                  </a:lnTo>
                  <a:lnTo>
                    <a:pt x="165823" y="111480"/>
                  </a:lnTo>
                  <a:lnTo>
                    <a:pt x="181698" y="92290"/>
                  </a:lnTo>
                  <a:lnTo>
                    <a:pt x="199999" y="76936"/>
                  </a:lnTo>
                  <a:lnTo>
                    <a:pt x="220751" y="62852"/>
                  </a:lnTo>
                  <a:lnTo>
                    <a:pt x="220751" y="152"/>
                  </a:lnTo>
                  <a:lnTo>
                    <a:pt x="214236" y="152"/>
                  </a:lnTo>
                  <a:lnTo>
                    <a:pt x="199301" y="1435"/>
                  </a:lnTo>
                  <a:lnTo>
                    <a:pt x="196824" y="1866"/>
                  </a:lnTo>
                  <a:lnTo>
                    <a:pt x="196824" y="62852"/>
                  </a:lnTo>
                  <a:lnTo>
                    <a:pt x="179844" y="75653"/>
                  </a:lnTo>
                  <a:lnTo>
                    <a:pt x="164731" y="91008"/>
                  </a:lnTo>
                  <a:lnTo>
                    <a:pt x="151472" y="107645"/>
                  </a:lnTo>
                  <a:lnTo>
                    <a:pt x="140093" y="126834"/>
                  </a:lnTo>
                  <a:lnTo>
                    <a:pt x="133807" y="122720"/>
                  </a:lnTo>
                  <a:lnTo>
                    <a:pt x="133807" y="138353"/>
                  </a:lnTo>
                  <a:lnTo>
                    <a:pt x="126085" y="156260"/>
                  </a:lnTo>
                  <a:lnTo>
                    <a:pt x="120218" y="175463"/>
                  </a:lnTo>
                  <a:lnTo>
                    <a:pt x="116179" y="194652"/>
                  </a:lnTo>
                  <a:lnTo>
                    <a:pt x="113982" y="215125"/>
                  </a:lnTo>
                  <a:lnTo>
                    <a:pt x="59448" y="215125"/>
                  </a:lnTo>
                  <a:lnTo>
                    <a:pt x="67538" y="175463"/>
                  </a:lnTo>
                  <a:lnTo>
                    <a:pt x="84645" y="139636"/>
                  </a:lnTo>
                  <a:lnTo>
                    <a:pt x="100596" y="117881"/>
                  </a:lnTo>
                  <a:lnTo>
                    <a:pt x="108635" y="122999"/>
                  </a:lnTo>
                  <a:lnTo>
                    <a:pt x="116789" y="129400"/>
                  </a:lnTo>
                  <a:lnTo>
                    <a:pt x="125183" y="134518"/>
                  </a:lnTo>
                  <a:lnTo>
                    <a:pt x="133807" y="138353"/>
                  </a:lnTo>
                  <a:lnTo>
                    <a:pt x="133807" y="122720"/>
                  </a:lnTo>
                  <a:lnTo>
                    <a:pt x="132295" y="121716"/>
                  </a:lnTo>
                  <a:lnTo>
                    <a:pt x="124714" y="117881"/>
                  </a:lnTo>
                  <a:lnTo>
                    <a:pt x="117322" y="112763"/>
                  </a:lnTo>
                  <a:lnTo>
                    <a:pt x="150101" y="78206"/>
                  </a:lnTo>
                  <a:lnTo>
                    <a:pt x="196824" y="62852"/>
                  </a:lnTo>
                  <a:lnTo>
                    <a:pt x="196824" y="1866"/>
                  </a:lnTo>
                  <a:lnTo>
                    <a:pt x="177165" y="5270"/>
                  </a:lnTo>
                  <a:lnTo>
                    <a:pt x="169900" y="7835"/>
                  </a:lnTo>
                  <a:lnTo>
                    <a:pt x="155536" y="11671"/>
                  </a:lnTo>
                  <a:lnTo>
                    <a:pt x="134620" y="19354"/>
                  </a:lnTo>
                  <a:lnTo>
                    <a:pt x="127838" y="23190"/>
                  </a:lnTo>
                  <a:lnTo>
                    <a:pt x="114604" y="29591"/>
                  </a:lnTo>
                  <a:lnTo>
                    <a:pt x="108178" y="33426"/>
                  </a:lnTo>
                  <a:lnTo>
                    <a:pt x="95694" y="42379"/>
                  </a:lnTo>
                  <a:lnTo>
                    <a:pt x="89674" y="47498"/>
                  </a:lnTo>
                  <a:lnTo>
                    <a:pt x="78079" y="56451"/>
                  </a:lnTo>
                  <a:lnTo>
                    <a:pt x="72529" y="61582"/>
                  </a:lnTo>
                  <a:lnTo>
                    <a:pt x="61912" y="71818"/>
                  </a:lnTo>
                  <a:lnTo>
                    <a:pt x="56883" y="78206"/>
                  </a:lnTo>
                  <a:lnTo>
                    <a:pt x="47358" y="89725"/>
                  </a:lnTo>
                  <a:lnTo>
                    <a:pt x="23609" y="126834"/>
                  </a:lnTo>
                  <a:lnTo>
                    <a:pt x="7747" y="169062"/>
                  </a:lnTo>
                  <a:lnTo>
                    <a:pt x="393" y="213842"/>
                  </a:lnTo>
                  <a:lnTo>
                    <a:pt x="330" y="215125"/>
                  </a:lnTo>
                  <a:lnTo>
                    <a:pt x="12" y="221526"/>
                  </a:lnTo>
                  <a:lnTo>
                    <a:pt x="4572" y="270154"/>
                  </a:lnTo>
                  <a:lnTo>
                    <a:pt x="14325" y="307263"/>
                  </a:lnTo>
                  <a:lnTo>
                    <a:pt x="47180" y="369963"/>
                  </a:lnTo>
                  <a:lnTo>
                    <a:pt x="94208" y="414743"/>
                  </a:lnTo>
                  <a:lnTo>
                    <a:pt x="151041" y="444169"/>
                  </a:lnTo>
                  <a:lnTo>
                    <a:pt x="213334" y="455688"/>
                  </a:lnTo>
                  <a:lnTo>
                    <a:pt x="245148" y="455688"/>
                  </a:lnTo>
                  <a:lnTo>
                    <a:pt x="307441" y="444169"/>
                  </a:lnTo>
                  <a:lnTo>
                    <a:pt x="364274" y="414743"/>
                  </a:lnTo>
                  <a:lnTo>
                    <a:pt x="386156" y="396824"/>
                  </a:lnTo>
                  <a:lnTo>
                    <a:pt x="389280" y="394271"/>
                  </a:lnTo>
                  <a:lnTo>
                    <a:pt x="428955" y="341807"/>
                  </a:lnTo>
                  <a:lnTo>
                    <a:pt x="453872" y="270154"/>
                  </a:lnTo>
                  <a:lnTo>
                    <a:pt x="458444" y="229196"/>
                  </a:lnTo>
                  <a:close/>
                </a:path>
                <a:path w="6741159" h="514350">
                  <a:moveTo>
                    <a:pt x="6740652" y="215912"/>
                  </a:moveTo>
                  <a:lnTo>
                    <a:pt x="6740347" y="212559"/>
                  </a:lnTo>
                  <a:lnTo>
                    <a:pt x="6728295" y="168757"/>
                  </a:lnTo>
                  <a:lnTo>
                    <a:pt x="6726352" y="164680"/>
                  </a:lnTo>
                  <a:lnTo>
                    <a:pt x="6726352" y="259092"/>
                  </a:lnTo>
                  <a:lnTo>
                    <a:pt x="6721462" y="307632"/>
                  </a:lnTo>
                  <a:lnTo>
                    <a:pt x="6707416" y="352856"/>
                  </a:lnTo>
                  <a:lnTo>
                    <a:pt x="6685204" y="393776"/>
                  </a:lnTo>
                  <a:lnTo>
                    <a:pt x="6655778" y="429437"/>
                  </a:lnTo>
                  <a:lnTo>
                    <a:pt x="6620116" y="458863"/>
                  </a:lnTo>
                  <a:lnTo>
                    <a:pt x="6579197" y="481088"/>
                  </a:lnTo>
                  <a:lnTo>
                    <a:pt x="6533972" y="495122"/>
                  </a:lnTo>
                  <a:lnTo>
                    <a:pt x="6485420" y="500024"/>
                  </a:lnTo>
                  <a:lnTo>
                    <a:pt x="6436868" y="495122"/>
                  </a:lnTo>
                  <a:lnTo>
                    <a:pt x="6391656" y="481088"/>
                  </a:lnTo>
                  <a:lnTo>
                    <a:pt x="6350724" y="458863"/>
                  </a:lnTo>
                  <a:lnTo>
                    <a:pt x="6315062" y="429437"/>
                  </a:lnTo>
                  <a:lnTo>
                    <a:pt x="6285649" y="393776"/>
                  </a:lnTo>
                  <a:lnTo>
                    <a:pt x="6263424" y="352856"/>
                  </a:lnTo>
                  <a:lnTo>
                    <a:pt x="6249390" y="307632"/>
                  </a:lnTo>
                  <a:lnTo>
                    <a:pt x="6244488" y="259092"/>
                  </a:lnTo>
                  <a:lnTo>
                    <a:pt x="6249390" y="210540"/>
                  </a:lnTo>
                  <a:lnTo>
                    <a:pt x="6263424" y="165315"/>
                  </a:lnTo>
                  <a:lnTo>
                    <a:pt x="6285649" y="124396"/>
                  </a:lnTo>
                  <a:lnTo>
                    <a:pt x="6315062" y="88734"/>
                  </a:lnTo>
                  <a:lnTo>
                    <a:pt x="6350724" y="59309"/>
                  </a:lnTo>
                  <a:lnTo>
                    <a:pt x="6391656" y="37096"/>
                  </a:lnTo>
                  <a:lnTo>
                    <a:pt x="6436868" y="23050"/>
                  </a:lnTo>
                  <a:lnTo>
                    <a:pt x="6485420" y="18148"/>
                  </a:lnTo>
                  <a:lnTo>
                    <a:pt x="6533972" y="23050"/>
                  </a:lnTo>
                  <a:lnTo>
                    <a:pt x="6579197" y="37096"/>
                  </a:lnTo>
                  <a:lnTo>
                    <a:pt x="6620116" y="59309"/>
                  </a:lnTo>
                  <a:lnTo>
                    <a:pt x="6655778" y="88734"/>
                  </a:lnTo>
                  <a:lnTo>
                    <a:pt x="6685204" y="124396"/>
                  </a:lnTo>
                  <a:lnTo>
                    <a:pt x="6707416" y="165315"/>
                  </a:lnTo>
                  <a:lnTo>
                    <a:pt x="6721462" y="210540"/>
                  </a:lnTo>
                  <a:lnTo>
                    <a:pt x="6726352" y="259092"/>
                  </a:lnTo>
                  <a:lnTo>
                    <a:pt x="6726352" y="164680"/>
                  </a:lnTo>
                  <a:lnTo>
                    <a:pt x="6709105" y="128397"/>
                  </a:lnTo>
                  <a:lnTo>
                    <a:pt x="6683527" y="92227"/>
                  </a:lnTo>
                  <a:lnTo>
                    <a:pt x="6652273" y="60985"/>
                  </a:lnTo>
                  <a:lnTo>
                    <a:pt x="6616103" y="35394"/>
                  </a:lnTo>
                  <a:lnTo>
                    <a:pt x="6579832" y="18148"/>
                  </a:lnTo>
                  <a:lnTo>
                    <a:pt x="6575755" y="16205"/>
                  </a:lnTo>
                  <a:lnTo>
                    <a:pt x="6531940" y="4152"/>
                  </a:lnTo>
                  <a:lnTo>
                    <a:pt x="6485420" y="0"/>
                  </a:lnTo>
                  <a:lnTo>
                    <a:pt x="6438900" y="4152"/>
                  </a:lnTo>
                  <a:lnTo>
                    <a:pt x="6395098" y="16205"/>
                  </a:lnTo>
                  <a:lnTo>
                    <a:pt x="6354737" y="35394"/>
                  </a:lnTo>
                  <a:lnTo>
                    <a:pt x="6318567" y="60985"/>
                  </a:lnTo>
                  <a:lnTo>
                    <a:pt x="6287313" y="92227"/>
                  </a:lnTo>
                  <a:lnTo>
                    <a:pt x="6261735" y="128397"/>
                  </a:lnTo>
                  <a:lnTo>
                    <a:pt x="6242545" y="168757"/>
                  </a:lnTo>
                  <a:lnTo>
                    <a:pt x="6230493" y="212559"/>
                  </a:lnTo>
                  <a:lnTo>
                    <a:pt x="6226302" y="259092"/>
                  </a:lnTo>
                  <a:lnTo>
                    <a:pt x="6230493" y="305612"/>
                  </a:lnTo>
                  <a:lnTo>
                    <a:pt x="6242545" y="349415"/>
                  </a:lnTo>
                  <a:lnTo>
                    <a:pt x="6261735" y="389775"/>
                  </a:lnTo>
                  <a:lnTo>
                    <a:pt x="6287313" y="425945"/>
                  </a:lnTo>
                  <a:lnTo>
                    <a:pt x="6318567" y="457187"/>
                  </a:lnTo>
                  <a:lnTo>
                    <a:pt x="6354737" y="482777"/>
                  </a:lnTo>
                  <a:lnTo>
                    <a:pt x="6395098" y="501967"/>
                  </a:lnTo>
                  <a:lnTo>
                    <a:pt x="6438900" y="514019"/>
                  </a:lnTo>
                  <a:lnTo>
                    <a:pt x="6442583" y="514350"/>
                  </a:lnTo>
                  <a:lnTo>
                    <a:pt x="6528257" y="514350"/>
                  </a:lnTo>
                  <a:lnTo>
                    <a:pt x="6531940" y="514019"/>
                  </a:lnTo>
                  <a:lnTo>
                    <a:pt x="6575755" y="501967"/>
                  </a:lnTo>
                  <a:lnTo>
                    <a:pt x="6579832" y="500024"/>
                  </a:lnTo>
                  <a:lnTo>
                    <a:pt x="6616103" y="482777"/>
                  </a:lnTo>
                  <a:lnTo>
                    <a:pt x="6652273" y="457187"/>
                  </a:lnTo>
                  <a:lnTo>
                    <a:pt x="6683527" y="425945"/>
                  </a:lnTo>
                  <a:lnTo>
                    <a:pt x="6709105" y="389775"/>
                  </a:lnTo>
                  <a:lnTo>
                    <a:pt x="6728295" y="349415"/>
                  </a:lnTo>
                  <a:lnTo>
                    <a:pt x="6740347" y="305612"/>
                  </a:lnTo>
                  <a:lnTo>
                    <a:pt x="6740652" y="302260"/>
                  </a:lnTo>
                  <a:lnTo>
                    <a:pt x="6740652" y="215912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54039" y="9414087"/>
              <a:ext cx="269938" cy="187586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100"/>
              </a:spcBef>
            </a:pPr>
            <a:r>
              <a:rPr dirty="0" spc="60"/>
              <a:t>The </a:t>
            </a:r>
            <a:r>
              <a:rPr dirty="0" u="heavy">
                <a:uFill>
                  <a:solidFill>
                    <a:srgbClr val="FFFFFF"/>
                  </a:solidFill>
                </a:uFill>
                <a:hlinkClick r:id="rId5"/>
              </a:rPr>
              <a:t>P6</a:t>
            </a:r>
            <a:r>
              <a:rPr dirty="0" u="heavy" spc="60">
                <a:uFill>
                  <a:solidFill>
                    <a:srgbClr val="FFFFFF"/>
                  </a:solidFill>
                </a:uFill>
                <a:hlinkClick r:id="rId5"/>
              </a:rPr>
              <a:t> </a:t>
            </a:r>
            <a:r>
              <a:rPr dirty="0" u="heavy">
                <a:uFill>
                  <a:solidFill>
                    <a:srgbClr val="FFFFFF"/>
                  </a:solidFill>
                </a:uFill>
                <a:hlinkClick r:id="rId5"/>
              </a:rPr>
              <a:t>Schedule</a:t>
            </a:r>
            <a:r>
              <a:rPr dirty="0" spc="65"/>
              <a:t> </a:t>
            </a:r>
            <a:r>
              <a:rPr dirty="0"/>
              <a:t>Is</a:t>
            </a:r>
            <a:r>
              <a:rPr dirty="0" spc="55"/>
              <a:t> </a:t>
            </a:r>
            <a:r>
              <a:rPr dirty="0" spc="120"/>
              <a:t>A</a:t>
            </a:r>
            <a:r>
              <a:rPr dirty="0" spc="60"/>
              <a:t> </a:t>
            </a:r>
            <a:r>
              <a:rPr dirty="0" spc="-55"/>
              <a:t>Professional</a:t>
            </a:r>
            <a:r>
              <a:rPr dirty="0" spc="65"/>
              <a:t> </a:t>
            </a:r>
            <a:r>
              <a:rPr dirty="0" spc="-10"/>
              <a:t>Scheduling </a:t>
            </a:r>
            <a:r>
              <a:rPr dirty="0" spc="-85"/>
              <a:t>Software</a:t>
            </a:r>
            <a:r>
              <a:rPr dirty="0" spc="110"/>
              <a:t> </a:t>
            </a:r>
            <a:r>
              <a:rPr dirty="0" spc="-20"/>
              <a:t>Developed</a:t>
            </a:r>
            <a:r>
              <a:rPr dirty="0" spc="105"/>
              <a:t> </a:t>
            </a:r>
            <a:r>
              <a:rPr dirty="0"/>
              <a:t>By</a:t>
            </a:r>
            <a:r>
              <a:rPr dirty="0" spc="110"/>
              <a:t> </a:t>
            </a:r>
            <a:r>
              <a:rPr dirty="0"/>
              <a:t>Oracle.</a:t>
            </a:r>
            <a:r>
              <a:rPr dirty="0" spc="110"/>
              <a:t> </a:t>
            </a:r>
            <a:r>
              <a:rPr dirty="0"/>
              <a:t>It’s</a:t>
            </a:r>
            <a:r>
              <a:rPr dirty="0" spc="110"/>
              <a:t> </a:t>
            </a:r>
            <a:r>
              <a:rPr dirty="0"/>
              <a:t>Used</a:t>
            </a:r>
            <a:r>
              <a:rPr dirty="0" spc="105"/>
              <a:t> </a:t>
            </a:r>
            <a:r>
              <a:rPr dirty="0" spc="125"/>
              <a:t>To</a:t>
            </a:r>
            <a:r>
              <a:rPr dirty="0" spc="110"/>
              <a:t> </a:t>
            </a:r>
            <a:r>
              <a:rPr dirty="0" spc="-10"/>
              <a:t>Plan, </a:t>
            </a:r>
            <a:r>
              <a:rPr dirty="0"/>
              <a:t>Manage,</a:t>
            </a:r>
            <a:r>
              <a:rPr dirty="0" spc="80"/>
              <a:t> </a:t>
            </a:r>
            <a:r>
              <a:rPr dirty="0"/>
              <a:t>And</a:t>
            </a:r>
            <a:r>
              <a:rPr dirty="0" spc="95"/>
              <a:t> </a:t>
            </a:r>
            <a:r>
              <a:rPr dirty="0"/>
              <a:t>Control</a:t>
            </a:r>
            <a:r>
              <a:rPr dirty="0" spc="90"/>
              <a:t> </a:t>
            </a:r>
            <a:r>
              <a:rPr dirty="0"/>
              <a:t>Complex</a:t>
            </a:r>
            <a:r>
              <a:rPr dirty="0" spc="90"/>
              <a:t> </a:t>
            </a:r>
            <a:r>
              <a:rPr dirty="0" spc="-40"/>
              <a:t>Projects.</a:t>
            </a:r>
            <a:r>
              <a:rPr dirty="0" spc="90"/>
              <a:t> </a:t>
            </a:r>
            <a:r>
              <a:rPr dirty="0"/>
              <a:t>This</a:t>
            </a:r>
            <a:r>
              <a:rPr dirty="0" spc="95"/>
              <a:t> </a:t>
            </a:r>
            <a:r>
              <a:rPr dirty="0" spc="-20"/>
              <a:t>Tool </a:t>
            </a:r>
            <a:r>
              <a:rPr dirty="0"/>
              <a:t>Helps</a:t>
            </a:r>
            <a:r>
              <a:rPr dirty="0" spc="-5"/>
              <a:t> </a:t>
            </a:r>
            <a:r>
              <a:rPr dirty="0" spc="-10"/>
              <a:t>Organise</a:t>
            </a:r>
            <a:r>
              <a:rPr dirty="0" spc="5"/>
              <a:t> </a:t>
            </a:r>
            <a:r>
              <a:rPr dirty="0"/>
              <a:t>Tasks,</a:t>
            </a:r>
            <a:r>
              <a:rPr dirty="0" spc="5"/>
              <a:t> </a:t>
            </a:r>
            <a:r>
              <a:rPr dirty="0" spc="-30"/>
              <a:t>Assign</a:t>
            </a:r>
            <a:r>
              <a:rPr dirty="0" spc="5"/>
              <a:t> </a:t>
            </a:r>
            <a:r>
              <a:rPr dirty="0" spc="-25"/>
              <a:t>Resources,</a:t>
            </a:r>
            <a:r>
              <a:rPr dirty="0" spc="5"/>
              <a:t> </a:t>
            </a:r>
            <a:r>
              <a:rPr dirty="0" spc="-25"/>
              <a:t>And </a:t>
            </a:r>
            <a:r>
              <a:rPr dirty="0" spc="-75"/>
              <a:t>Forecast</a:t>
            </a:r>
            <a:r>
              <a:rPr dirty="0" spc="114"/>
              <a:t> </a:t>
            </a:r>
            <a:r>
              <a:rPr dirty="0"/>
              <a:t>Outcomes.</a:t>
            </a:r>
            <a:r>
              <a:rPr dirty="0" spc="110"/>
              <a:t> </a:t>
            </a:r>
            <a:r>
              <a:rPr dirty="0"/>
              <a:t>With</a:t>
            </a:r>
            <a:r>
              <a:rPr dirty="0" spc="114"/>
              <a:t> </a:t>
            </a:r>
            <a:r>
              <a:rPr dirty="0" spc="60"/>
              <a:t>The</a:t>
            </a:r>
            <a:r>
              <a:rPr dirty="0" spc="110"/>
              <a:t> </a:t>
            </a:r>
            <a:r>
              <a:rPr dirty="0"/>
              <a:t>P6</a:t>
            </a:r>
            <a:r>
              <a:rPr dirty="0" spc="114"/>
              <a:t> </a:t>
            </a:r>
            <a:r>
              <a:rPr dirty="0"/>
              <a:t>Schedule,</a:t>
            </a:r>
            <a:r>
              <a:rPr dirty="0" spc="110"/>
              <a:t> </a:t>
            </a:r>
            <a:r>
              <a:rPr dirty="0" spc="-10"/>
              <a:t>Teams </a:t>
            </a:r>
            <a:r>
              <a:rPr dirty="0"/>
              <a:t>Stay</a:t>
            </a:r>
            <a:r>
              <a:rPr dirty="0" spc="-35"/>
              <a:t> </a:t>
            </a:r>
            <a:r>
              <a:rPr dirty="0"/>
              <a:t>Aligned,</a:t>
            </a:r>
            <a:r>
              <a:rPr dirty="0" spc="-35"/>
              <a:t> </a:t>
            </a:r>
            <a:r>
              <a:rPr dirty="0" spc="-20"/>
              <a:t>Ensuring</a:t>
            </a:r>
            <a:r>
              <a:rPr dirty="0" spc="-30"/>
              <a:t> </a:t>
            </a:r>
            <a:r>
              <a:rPr dirty="0" spc="-35"/>
              <a:t>Every </a:t>
            </a:r>
            <a:r>
              <a:rPr dirty="0" spc="-25"/>
              <a:t>Part</a:t>
            </a:r>
            <a:r>
              <a:rPr dirty="0" spc="-35"/>
              <a:t> </a:t>
            </a:r>
            <a:r>
              <a:rPr dirty="0" spc="229"/>
              <a:t>Of</a:t>
            </a:r>
            <a:r>
              <a:rPr dirty="0" spc="-30"/>
              <a:t> </a:t>
            </a:r>
            <a:r>
              <a:rPr dirty="0" spc="60"/>
              <a:t>The</a:t>
            </a:r>
            <a:r>
              <a:rPr dirty="0" spc="-35"/>
              <a:t> </a:t>
            </a:r>
            <a:r>
              <a:rPr dirty="0" spc="-50"/>
              <a:t>Project</a:t>
            </a:r>
            <a:r>
              <a:rPr dirty="0" spc="-30"/>
              <a:t> </a:t>
            </a:r>
            <a:r>
              <a:rPr dirty="0" spc="-25"/>
              <a:t>Is </a:t>
            </a:r>
            <a:r>
              <a:rPr dirty="0" spc="-10"/>
              <a:t>Tracked</a:t>
            </a:r>
            <a:r>
              <a:rPr dirty="0" spc="-5"/>
              <a:t> </a:t>
            </a:r>
            <a:r>
              <a:rPr dirty="0"/>
              <a:t>And</a:t>
            </a:r>
            <a:r>
              <a:rPr dirty="0" spc="-5"/>
              <a:t> </a:t>
            </a:r>
            <a:r>
              <a:rPr dirty="0"/>
              <a:t>Completed</a:t>
            </a:r>
            <a:r>
              <a:rPr dirty="0" spc="-5"/>
              <a:t> </a:t>
            </a:r>
            <a:r>
              <a:rPr dirty="0" spc="-10"/>
              <a:t>Successfully.</a:t>
            </a:r>
          </a:p>
        </p:txBody>
      </p:sp>
      <p:sp>
        <p:nvSpPr>
          <p:cNvPr id="12" name="object 12" descr=""/>
          <p:cNvSpPr txBox="1"/>
          <p:nvPr/>
        </p:nvSpPr>
        <p:spPr>
          <a:xfrm>
            <a:off x="946828" y="9266444"/>
            <a:ext cx="4419600" cy="4667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279"/>
              </a:lnSpc>
            </a:pPr>
            <a:r>
              <a:rPr dirty="0" u="heavy" sz="3450" spc="114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5"/>
              </a:rPr>
              <a:t>Www.XERreader.Com</a:t>
            </a:r>
            <a:endParaRPr sz="345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300884" y="9285616"/>
            <a:ext cx="4166235" cy="4667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279"/>
              </a:lnSpc>
            </a:pPr>
            <a:r>
              <a:rPr dirty="0" u="heavy" sz="3450" spc="10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5"/>
              </a:rPr>
              <a:t>Info@Xerreader.Com</a:t>
            </a:r>
            <a:endParaRPr sz="34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6800" y="769609"/>
            <a:ext cx="9685020" cy="217805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95"/>
              </a:spcBef>
              <a:tabLst>
                <a:tab pos="5459730" algn="l"/>
              </a:tabLst>
            </a:pPr>
            <a:r>
              <a:rPr dirty="0" spc="180"/>
              <a:t>Key</a:t>
            </a:r>
            <a:r>
              <a:rPr dirty="0" spc="10"/>
              <a:t> </a:t>
            </a:r>
            <a:r>
              <a:rPr dirty="0" spc="45"/>
              <a:t>Benefits</a:t>
            </a:r>
            <a:r>
              <a:rPr dirty="0" spc="10"/>
              <a:t> </a:t>
            </a:r>
            <a:r>
              <a:rPr dirty="0" spc="90"/>
              <a:t>Of</a:t>
            </a:r>
            <a:r>
              <a:rPr dirty="0"/>
              <a:t>	</a:t>
            </a:r>
            <a:r>
              <a:rPr dirty="0" spc="170"/>
              <a:t>Choosing</a:t>
            </a:r>
            <a:r>
              <a:rPr dirty="0" spc="10"/>
              <a:t> </a:t>
            </a:r>
            <a:r>
              <a:rPr dirty="0" spc="105"/>
              <a:t>P6 </a:t>
            </a:r>
            <a:r>
              <a:rPr dirty="0" spc="75"/>
              <a:t>Schedule</a:t>
            </a:r>
            <a:r>
              <a:rPr dirty="0" spc="15"/>
              <a:t> </a:t>
            </a:r>
            <a:r>
              <a:rPr dirty="0" spc="425"/>
              <a:t>For</a:t>
            </a:r>
            <a:r>
              <a:rPr dirty="0" spc="15"/>
              <a:t> </a:t>
            </a:r>
            <a:r>
              <a:rPr dirty="0" spc="110"/>
              <a:t>Projects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403592" y="0"/>
            <a:ext cx="17884775" cy="9763760"/>
            <a:chOff x="403592" y="0"/>
            <a:chExt cx="17884775" cy="9763760"/>
          </a:xfrm>
        </p:grpSpPr>
        <p:sp>
          <p:nvSpPr>
            <p:cNvPr id="4" name="object 4" descr=""/>
            <p:cNvSpPr/>
            <p:nvPr/>
          </p:nvSpPr>
          <p:spPr>
            <a:xfrm>
              <a:off x="10073913" y="2390040"/>
              <a:ext cx="7833995" cy="5254625"/>
            </a:xfrm>
            <a:custGeom>
              <a:avLst/>
              <a:gdLst/>
              <a:ahLst/>
              <a:cxnLst/>
              <a:rect l="l" t="t" r="r" b="b"/>
              <a:pathLst>
                <a:path w="7833994" h="5254625">
                  <a:moveTo>
                    <a:pt x="7833969" y="5254008"/>
                  </a:moveTo>
                  <a:lnTo>
                    <a:pt x="0" y="5254008"/>
                  </a:lnTo>
                  <a:lnTo>
                    <a:pt x="0" y="274499"/>
                  </a:lnTo>
                  <a:lnTo>
                    <a:pt x="4437" y="225282"/>
                  </a:lnTo>
                  <a:lnTo>
                    <a:pt x="17225" y="178908"/>
                  </a:lnTo>
                  <a:lnTo>
                    <a:pt x="37577" y="136164"/>
                  </a:lnTo>
                  <a:lnTo>
                    <a:pt x="64706" y="97837"/>
                  </a:lnTo>
                  <a:lnTo>
                    <a:pt x="97825" y="64714"/>
                  </a:lnTo>
                  <a:lnTo>
                    <a:pt x="136148" y="37582"/>
                  </a:lnTo>
                  <a:lnTo>
                    <a:pt x="178888" y="17227"/>
                  </a:lnTo>
                  <a:lnTo>
                    <a:pt x="225258" y="4438"/>
                  </a:lnTo>
                  <a:lnTo>
                    <a:pt x="274472" y="0"/>
                  </a:lnTo>
                  <a:lnTo>
                    <a:pt x="7557912" y="0"/>
                  </a:lnTo>
                  <a:lnTo>
                    <a:pt x="7607136" y="4438"/>
                  </a:lnTo>
                  <a:lnTo>
                    <a:pt x="7653529" y="17227"/>
                  </a:lnTo>
                  <a:lnTo>
                    <a:pt x="7696314" y="37582"/>
                  </a:lnTo>
                  <a:lnTo>
                    <a:pt x="7734720" y="64714"/>
                  </a:lnTo>
                  <a:lnTo>
                    <a:pt x="7767972" y="97837"/>
                  </a:lnTo>
                  <a:lnTo>
                    <a:pt x="7795297" y="136164"/>
                  </a:lnTo>
                  <a:lnTo>
                    <a:pt x="7815920" y="178908"/>
                  </a:lnTo>
                  <a:lnTo>
                    <a:pt x="7829069" y="225282"/>
                  </a:lnTo>
                  <a:lnTo>
                    <a:pt x="7833969" y="274499"/>
                  </a:lnTo>
                  <a:lnTo>
                    <a:pt x="7833969" y="309966"/>
                  </a:lnTo>
                  <a:lnTo>
                    <a:pt x="239024" y="309966"/>
                  </a:lnTo>
                  <a:lnTo>
                    <a:pt x="239024" y="4910102"/>
                  </a:lnTo>
                  <a:lnTo>
                    <a:pt x="7833969" y="4910102"/>
                  </a:lnTo>
                  <a:lnTo>
                    <a:pt x="7833969" y="5254008"/>
                  </a:lnTo>
                  <a:close/>
                </a:path>
                <a:path w="7833994" h="5254625">
                  <a:moveTo>
                    <a:pt x="7833969" y="4910102"/>
                  </a:moveTo>
                  <a:lnTo>
                    <a:pt x="7591866" y="4910102"/>
                  </a:lnTo>
                  <a:lnTo>
                    <a:pt x="7591866" y="309966"/>
                  </a:lnTo>
                  <a:lnTo>
                    <a:pt x="7833969" y="309966"/>
                  </a:lnTo>
                  <a:lnTo>
                    <a:pt x="7833969" y="49101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9143999" y="2363824"/>
              <a:ext cx="9144000" cy="5516245"/>
            </a:xfrm>
            <a:custGeom>
              <a:avLst/>
              <a:gdLst/>
              <a:ahLst/>
              <a:cxnLst/>
              <a:rect l="l" t="t" r="r" b="b"/>
              <a:pathLst>
                <a:path w="9144000" h="5516245">
                  <a:moveTo>
                    <a:pt x="9143999" y="5516169"/>
                  </a:moveTo>
                  <a:lnTo>
                    <a:pt x="115671" y="5516169"/>
                  </a:lnTo>
                  <a:lnTo>
                    <a:pt x="70915" y="5507204"/>
                  </a:lnTo>
                  <a:lnTo>
                    <a:pt x="34118" y="5482622"/>
                  </a:lnTo>
                  <a:lnTo>
                    <a:pt x="9179" y="5445896"/>
                  </a:lnTo>
                  <a:lnTo>
                    <a:pt x="0" y="5400498"/>
                  </a:lnTo>
                  <a:lnTo>
                    <a:pt x="0" y="5281778"/>
                  </a:lnTo>
                  <a:lnTo>
                    <a:pt x="902146" y="5281778"/>
                  </a:lnTo>
                  <a:lnTo>
                    <a:pt x="902146" y="296088"/>
                  </a:lnTo>
                  <a:lnTo>
                    <a:pt x="906022" y="248075"/>
                  </a:lnTo>
                  <a:lnTo>
                    <a:pt x="917234" y="202524"/>
                  </a:lnTo>
                  <a:lnTo>
                    <a:pt x="935163" y="160044"/>
                  </a:lnTo>
                  <a:lnTo>
                    <a:pt x="959190" y="121247"/>
                  </a:lnTo>
                  <a:lnTo>
                    <a:pt x="988694" y="86744"/>
                  </a:lnTo>
                  <a:lnTo>
                    <a:pt x="1023056" y="57144"/>
                  </a:lnTo>
                  <a:lnTo>
                    <a:pt x="1061654" y="33059"/>
                  </a:lnTo>
                  <a:lnTo>
                    <a:pt x="1103870" y="15100"/>
                  </a:lnTo>
                  <a:lnTo>
                    <a:pt x="1149084" y="3876"/>
                  </a:lnTo>
                  <a:lnTo>
                    <a:pt x="1196675" y="0"/>
                  </a:lnTo>
                  <a:lnTo>
                    <a:pt x="8494013" y="0"/>
                  </a:lnTo>
                  <a:lnTo>
                    <a:pt x="8542025" y="3876"/>
                  </a:lnTo>
                  <a:lnTo>
                    <a:pt x="8587576" y="15100"/>
                  </a:lnTo>
                  <a:lnTo>
                    <a:pt x="8613867" y="26215"/>
                  </a:lnTo>
                  <a:lnTo>
                    <a:pt x="1204386" y="26215"/>
                  </a:lnTo>
                  <a:lnTo>
                    <a:pt x="1155172" y="30653"/>
                  </a:lnTo>
                  <a:lnTo>
                    <a:pt x="1108802" y="43443"/>
                  </a:lnTo>
                  <a:lnTo>
                    <a:pt x="1066062" y="63798"/>
                  </a:lnTo>
                  <a:lnTo>
                    <a:pt x="1027739" y="90930"/>
                  </a:lnTo>
                  <a:lnTo>
                    <a:pt x="994620" y="124053"/>
                  </a:lnTo>
                  <a:lnTo>
                    <a:pt x="967491" y="162380"/>
                  </a:lnTo>
                  <a:lnTo>
                    <a:pt x="947139" y="205124"/>
                  </a:lnTo>
                  <a:lnTo>
                    <a:pt x="934351" y="251498"/>
                  </a:lnTo>
                  <a:lnTo>
                    <a:pt x="929914" y="300715"/>
                  </a:lnTo>
                  <a:lnTo>
                    <a:pt x="929914" y="5280223"/>
                  </a:lnTo>
                  <a:lnTo>
                    <a:pt x="4203831" y="5280223"/>
                  </a:lnTo>
                  <a:lnTo>
                    <a:pt x="4203831" y="5281778"/>
                  </a:lnTo>
                  <a:lnTo>
                    <a:pt x="4212792" y="5326516"/>
                  </a:lnTo>
                  <a:lnTo>
                    <a:pt x="4237363" y="5363304"/>
                  </a:lnTo>
                  <a:lnTo>
                    <a:pt x="4274079" y="5388240"/>
                  </a:lnTo>
                  <a:lnTo>
                    <a:pt x="4319472" y="5397419"/>
                  </a:lnTo>
                  <a:lnTo>
                    <a:pt x="9143999" y="5397419"/>
                  </a:lnTo>
                  <a:lnTo>
                    <a:pt x="9143999" y="5516169"/>
                  </a:lnTo>
                  <a:close/>
                </a:path>
                <a:path w="9144000" h="5516245">
                  <a:moveTo>
                    <a:pt x="9143999" y="5397419"/>
                  </a:moveTo>
                  <a:lnTo>
                    <a:pt x="5372739" y="5397419"/>
                  </a:lnTo>
                  <a:lnTo>
                    <a:pt x="5417495" y="5388458"/>
                  </a:lnTo>
                  <a:lnTo>
                    <a:pt x="5454292" y="5363887"/>
                  </a:lnTo>
                  <a:lnTo>
                    <a:pt x="5479231" y="5327172"/>
                  </a:lnTo>
                  <a:lnTo>
                    <a:pt x="5488411" y="5281778"/>
                  </a:lnTo>
                  <a:lnTo>
                    <a:pt x="5488411" y="5280223"/>
                  </a:lnTo>
                  <a:lnTo>
                    <a:pt x="8762328" y="5280223"/>
                  </a:lnTo>
                  <a:lnTo>
                    <a:pt x="8762328" y="300715"/>
                  </a:lnTo>
                  <a:lnTo>
                    <a:pt x="8757891" y="251498"/>
                  </a:lnTo>
                  <a:lnTo>
                    <a:pt x="8745103" y="205124"/>
                  </a:lnTo>
                  <a:lnTo>
                    <a:pt x="8724750" y="162380"/>
                  </a:lnTo>
                  <a:lnTo>
                    <a:pt x="8697620" y="124053"/>
                  </a:lnTo>
                  <a:lnTo>
                    <a:pt x="8664498" y="90930"/>
                  </a:lnTo>
                  <a:lnTo>
                    <a:pt x="8626171" y="63798"/>
                  </a:lnTo>
                  <a:lnTo>
                    <a:pt x="8583426" y="43443"/>
                  </a:lnTo>
                  <a:lnTo>
                    <a:pt x="8537048" y="30653"/>
                  </a:lnTo>
                  <a:lnTo>
                    <a:pt x="8487826" y="26215"/>
                  </a:lnTo>
                  <a:lnTo>
                    <a:pt x="8613867" y="26215"/>
                  </a:lnTo>
                  <a:lnTo>
                    <a:pt x="8668851" y="57144"/>
                  </a:lnTo>
                  <a:lnTo>
                    <a:pt x="8703353" y="86744"/>
                  </a:lnTo>
                  <a:lnTo>
                    <a:pt x="8732952" y="121247"/>
                  </a:lnTo>
                  <a:lnTo>
                    <a:pt x="8757037" y="160044"/>
                  </a:lnTo>
                  <a:lnTo>
                    <a:pt x="8774996" y="202524"/>
                  </a:lnTo>
                  <a:lnTo>
                    <a:pt x="8786219" y="248075"/>
                  </a:lnTo>
                  <a:lnTo>
                    <a:pt x="8790096" y="296088"/>
                  </a:lnTo>
                  <a:lnTo>
                    <a:pt x="8790096" y="5281778"/>
                  </a:lnTo>
                  <a:lnTo>
                    <a:pt x="9143999" y="5281778"/>
                  </a:lnTo>
                  <a:lnTo>
                    <a:pt x="9143999" y="5397419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9342933" y="7645602"/>
              <a:ext cx="8945245" cy="278130"/>
            </a:xfrm>
            <a:custGeom>
              <a:avLst/>
              <a:gdLst/>
              <a:ahLst/>
              <a:cxnLst/>
              <a:rect l="l" t="t" r="r" b="b"/>
              <a:pathLst>
                <a:path w="8945244" h="278129">
                  <a:moveTo>
                    <a:pt x="5289474" y="0"/>
                  </a:moveTo>
                  <a:lnTo>
                    <a:pt x="4003332" y="0"/>
                  </a:lnTo>
                  <a:lnTo>
                    <a:pt x="4003332" y="1524"/>
                  </a:lnTo>
                  <a:lnTo>
                    <a:pt x="4012539" y="46291"/>
                  </a:lnTo>
                  <a:lnTo>
                    <a:pt x="4037647" y="83083"/>
                  </a:lnTo>
                  <a:lnTo>
                    <a:pt x="4074896" y="108026"/>
                  </a:lnTo>
                  <a:lnTo>
                    <a:pt x="4120527" y="117195"/>
                  </a:lnTo>
                  <a:lnTo>
                    <a:pt x="5173802" y="117195"/>
                  </a:lnTo>
                  <a:lnTo>
                    <a:pt x="5219204" y="108026"/>
                  </a:lnTo>
                  <a:lnTo>
                    <a:pt x="5255920" y="83083"/>
                  </a:lnTo>
                  <a:lnTo>
                    <a:pt x="5280507" y="46291"/>
                  </a:lnTo>
                  <a:lnTo>
                    <a:pt x="5289474" y="1524"/>
                  </a:lnTo>
                  <a:lnTo>
                    <a:pt x="5289474" y="0"/>
                  </a:lnTo>
                  <a:close/>
                </a:path>
                <a:path w="8945244" h="278129">
                  <a:moveTo>
                    <a:pt x="8945054" y="234391"/>
                  </a:moveTo>
                  <a:lnTo>
                    <a:pt x="0" y="234391"/>
                  </a:lnTo>
                  <a:lnTo>
                    <a:pt x="3492" y="251561"/>
                  </a:lnTo>
                  <a:lnTo>
                    <a:pt x="12903" y="265252"/>
                  </a:lnTo>
                  <a:lnTo>
                    <a:pt x="26657" y="274307"/>
                  </a:lnTo>
                  <a:lnTo>
                    <a:pt x="43167" y="277583"/>
                  </a:lnTo>
                  <a:lnTo>
                    <a:pt x="8945054" y="277583"/>
                  </a:lnTo>
                  <a:lnTo>
                    <a:pt x="8945054" y="23439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12938" y="2700009"/>
              <a:ext cx="7352842" cy="460168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796886" y="0"/>
              <a:ext cx="1491099" cy="371474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03580" y="9248800"/>
              <a:ext cx="6741159" cy="514350"/>
            </a:xfrm>
            <a:custGeom>
              <a:avLst/>
              <a:gdLst/>
              <a:ahLst/>
              <a:cxnLst/>
              <a:rect l="l" t="t" r="r" b="b"/>
              <a:pathLst>
                <a:path w="6741159" h="514350">
                  <a:moveTo>
                    <a:pt x="458444" y="229196"/>
                  </a:moveTo>
                  <a:lnTo>
                    <a:pt x="458431" y="221526"/>
                  </a:lnTo>
                  <a:lnTo>
                    <a:pt x="458114" y="215125"/>
                  </a:lnTo>
                  <a:lnTo>
                    <a:pt x="458063" y="213842"/>
                  </a:lnTo>
                  <a:lnTo>
                    <a:pt x="450697" y="169062"/>
                  </a:lnTo>
                  <a:lnTo>
                    <a:pt x="434835" y="126834"/>
                  </a:lnTo>
                  <a:lnTo>
                    <a:pt x="429882" y="117881"/>
                  </a:lnTo>
                  <a:lnTo>
                    <a:pt x="427761" y="114033"/>
                  </a:lnTo>
                  <a:lnTo>
                    <a:pt x="423900" y="107645"/>
                  </a:lnTo>
                  <a:lnTo>
                    <a:pt x="415556" y="94843"/>
                  </a:lnTo>
                  <a:lnTo>
                    <a:pt x="411099" y="89725"/>
                  </a:lnTo>
                  <a:lnTo>
                    <a:pt x="401574" y="78206"/>
                  </a:lnTo>
                  <a:lnTo>
                    <a:pt x="399694" y="75831"/>
                  </a:lnTo>
                  <a:lnTo>
                    <a:pt x="399694" y="229196"/>
                  </a:lnTo>
                  <a:lnTo>
                    <a:pt x="399122" y="244551"/>
                  </a:lnTo>
                  <a:lnTo>
                    <a:pt x="389064" y="289344"/>
                  </a:lnTo>
                  <a:lnTo>
                    <a:pt x="367271" y="330288"/>
                  </a:lnTo>
                  <a:lnTo>
                    <a:pt x="357581" y="341807"/>
                  </a:lnTo>
                  <a:lnTo>
                    <a:pt x="349745" y="336689"/>
                  </a:lnTo>
                  <a:lnTo>
                    <a:pt x="348284" y="335546"/>
                  </a:lnTo>
                  <a:lnTo>
                    <a:pt x="348284" y="352044"/>
                  </a:lnTo>
                  <a:lnTo>
                    <a:pt x="329247" y="367398"/>
                  </a:lnTo>
                  <a:lnTo>
                    <a:pt x="308495" y="381469"/>
                  </a:lnTo>
                  <a:lnTo>
                    <a:pt x="286042" y="390436"/>
                  </a:lnTo>
                  <a:lnTo>
                    <a:pt x="261899" y="396824"/>
                  </a:lnTo>
                  <a:lnTo>
                    <a:pt x="278777" y="384035"/>
                  </a:lnTo>
                  <a:lnTo>
                    <a:pt x="293814" y="368681"/>
                  </a:lnTo>
                  <a:lnTo>
                    <a:pt x="306997" y="352044"/>
                  </a:lnTo>
                  <a:lnTo>
                    <a:pt x="318350" y="332854"/>
                  </a:lnTo>
                  <a:lnTo>
                    <a:pt x="326161" y="337972"/>
                  </a:lnTo>
                  <a:lnTo>
                    <a:pt x="333756" y="341807"/>
                  </a:lnTo>
                  <a:lnTo>
                    <a:pt x="341134" y="346925"/>
                  </a:lnTo>
                  <a:lnTo>
                    <a:pt x="348284" y="352044"/>
                  </a:lnTo>
                  <a:lnTo>
                    <a:pt x="348284" y="335546"/>
                  </a:lnTo>
                  <a:lnTo>
                    <a:pt x="344881" y="332854"/>
                  </a:lnTo>
                  <a:lnTo>
                    <a:pt x="341630" y="330288"/>
                  </a:lnTo>
                  <a:lnTo>
                    <a:pt x="333273" y="325170"/>
                  </a:lnTo>
                  <a:lnTo>
                    <a:pt x="324637" y="321335"/>
                  </a:lnTo>
                  <a:lnTo>
                    <a:pt x="327139" y="314934"/>
                  </a:lnTo>
                  <a:lnTo>
                    <a:pt x="333654" y="298297"/>
                  </a:lnTo>
                  <a:lnTo>
                    <a:pt x="340042" y="276542"/>
                  </a:lnTo>
                  <a:lnTo>
                    <a:pt x="343839" y="252234"/>
                  </a:lnTo>
                  <a:lnTo>
                    <a:pt x="343903" y="250952"/>
                  </a:lnTo>
                  <a:lnTo>
                    <a:pt x="345008" y="229196"/>
                  </a:lnTo>
                  <a:lnTo>
                    <a:pt x="399694" y="229196"/>
                  </a:lnTo>
                  <a:lnTo>
                    <a:pt x="399694" y="75831"/>
                  </a:lnTo>
                  <a:lnTo>
                    <a:pt x="399008" y="74968"/>
                  </a:lnTo>
                  <a:lnTo>
                    <a:pt x="399008" y="215125"/>
                  </a:lnTo>
                  <a:lnTo>
                    <a:pt x="344462" y="215125"/>
                  </a:lnTo>
                  <a:lnTo>
                    <a:pt x="342252" y="194652"/>
                  </a:lnTo>
                  <a:lnTo>
                    <a:pt x="338213" y="175463"/>
                  </a:lnTo>
                  <a:lnTo>
                    <a:pt x="332346" y="156260"/>
                  </a:lnTo>
                  <a:lnTo>
                    <a:pt x="331343" y="153936"/>
                  </a:lnTo>
                  <a:lnTo>
                    <a:pt x="331343" y="229196"/>
                  </a:lnTo>
                  <a:lnTo>
                    <a:pt x="330276" y="250952"/>
                  </a:lnTo>
                  <a:lnTo>
                    <a:pt x="326732" y="272707"/>
                  </a:lnTo>
                  <a:lnTo>
                    <a:pt x="320713" y="294462"/>
                  </a:lnTo>
                  <a:lnTo>
                    <a:pt x="312204" y="314934"/>
                  </a:lnTo>
                  <a:lnTo>
                    <a:pt x="305917" y="312813"/>
                  </a:lnTo>
                  <a:lnTo>
                    <a:pt x="305917" y="327736"/>
                  </a:lnTo>
                  <a:lnTo>
                    <a:pt x="291934" y="349478"/>
                  </a:lnTo>
                  <a:lnTo>
                    <a:pt x="275361" y="368681"/>
                  </a:lnTo>
                  <a:lnTo>
                    <a:pt x="256197" y="384035"/>
                  </a:lnTo>
                  <a:lnTo>
                    <a:pt x="234416" y="398106"/>
                  </a:lnTo>
                  <a:lnTo>
                    <a:pt x="234416" y="312381"/>
                  </a:lnTo>
                  <a:lnTo>
                    <a:pt x="252831" y="313651"/>
                  </a:lnTo>
                  <a:lnTo>
                    <a:pt x="270891" y="316217"/>
                  </a:lnTo>
                  <a:lnTo>
                    <a:pt x="288582" y="321335"/>
                  </a:lnTo>
                  <a:lnTo>
                    <a:pt x="305917" y="327736"/>
                  </a:lnTo>
                  <a:lnTo>
                    <a:pt x="305917" y="312813"/>
                  </a:lnTo>
                  <a:lnTo>
                    <a:pt x="254469" y="299580"/>
                  </a:lnTo>
                  <a:lnTo>
                    <a:pt x="234416" y="298297"/>
                  </a:lnTo>
                  <a:lnTo>
                    <a:pt x="234416" y="229196"/>
                  </a:lnTo>
                  <a:lnTo>
                    <a:pt x="331343" y="229196"/>
                  </a:lnTo>
                  <a:lnTo>
                    <a:pt x="331343" y="153936"/>
                  </a:lnTo>
                  <a:lnTo>
                    <a:pt x="330796" y="152666"/>
                  </a:lnTo>
                  <a:lnTo>
                    <a:pt x="330796" y="215125"/>
                  </a:lnTo>
                  <a:lnTo>
                    <a:pt x="234416" y="215125"/>
                  </a:lnTo>
                  <a:lnTo>
                    <a:pt x="234416" y="161378"/>
                  </a:lnTo>
                  <a:lnTo>
                    <a:pt x="274129" y="156260"/>
                  </a:lnTo>
                  <a:lnTo>
                    <a:pt x="293420" y="151142"/>
                  </a:lnTo>
                  <a:lnTo>
                    <a:pt x="304774" y="147307"/>
                  </a:lnTo>
                  <a:lnTo>
                    <a:pt x="312343" y="144754"/>
                  </a:lnTo>
                  <a:lnTo>
                    <a:pt x="319443" y="161378"/>
                  </a:lnTo>
                  <a:lnTo>
                    <a:pt x="324878" y="179298"/>
                  </a:lnTo>
                  <a:lnTo>
                    <a:pt x="328663" y="197218"/>
                  </a:lnTo>
                  <a:lnTo>
                    <a:pt x="330796" y="215125"/>
                  </a:lnTo>
                  <a:lnTo>
                    <a:pt x="330796" y="152666"/>
                  </a:lnTo>
                  <a:lnTo>
                    <a:pt x="327393" y="144754"/>
                  </a:lnTo>
                  <a:lnTo>
                    <a:pt x="324637" y="138353"/>
                  </a:lnTo>
                  <a:lnTo>
                    <a:pt x="333273" y="134518"/>
                  </a:lnTo>
                  <a:lnTo>
                    <a:pt x="341655" y="129400"/>
                  </a:lnTo>
                  <a:lnTo>
                    <a:pt x="344919" y="126834"/>
                  </a:lnTo>
                  <a:lnTo>
                    <a:pt x="349808" y="122999"/>
                  </a:lnTo>
                  <a:lnTo>
                    <a:pt x="380390" y="151142"/>
                  </a:lnTo>
                  <a:lnTo>
                    <a:pt x="394652" y="188252"/>
                  </a:lnTo>
                  <a:lnTo>
                    <a:pt x="399008" y="215125"/>
                  </a:lnTo>
                  <a:lnTo>
                    <a:pt x="399008" y="74968"/>
                  </a:lnTo>
                  <a:lnTo>
                    <a:pt x="368769" y="47498"/>
                  </a:lnTo>
                  <a:lnTo>
                    <a:pt x="362750" y="42379"/>
                  </a:lnTo>
                  <a:lnTo>
                    <a:pt x="350266" y="33426"/>
                  </a:lnTo>
                  <a:lnTo>
                    <a:pt x="348284" y="32245"/>
                  </a:lnTo>
                  <a:lnTo>
                    <a:pt x="348284" y="107645"/>
                  </a:lnTo>
                  <a:lnTo>
                    <a:pt x="341122" y="112763"/>
                  </a:lnTo>
                  <a:lnTo>
                    <a:pt x="333743" y="117881"/>
                  </a:lnTo>
                  <a:lnTo>
                    <a:pt x="326148" y="121716"/>
                  </a:lnTo>
                  <a:lnTo>
                    <a:pt x="318350" y="126834"/>
                  </a:lnTo>
                  <a:lnTo>
                    <a:pt x="307035" y="107645"/>
                  </a:lnTo>
                  <a:lnTo>
                    <a:pt x="305917" y="106235"/>
                  </a:lnTo>
                  <a:lnTo>
                    <a:pt x="305917" y="131953"/>
                  </a:lnTo>
                  <a:lnTo>
                    <a:pt x="288569" y="138353"/>
                  </a:lnTo>
                  <a:lnTo>
                    <a:pt x="270865" y="143471"/>
                  </a:lnTo>
                  <a:lnTo>
                    <a:pt x="252818" y="146024"/>
                  </a:lnTo>
                  <a:lnTo>
                    <a:pt x="234416" y="147307"/>
                  </a:lnTo>
                  <a:lnTo>
                    <a:pt x="234416" y="62852"/>
                  </a:lnTo>
                  <a:lnTo>
                    <a:pt x="256247" y="76936"/>
                  </a:lnTo>
                  <a:lnTo>
                    <a:pt x="275450" y="92290"/>
                  </a:lnTo>
                  <a:lnTo>
                    <a:pt x="291998" y="110197"/>
                  </a:lnTo>
                  <a:lnTo>
                    <a:pt x="305917" y="131953"/>
                  </a:lnTo>
                  <a:lnTo>
                    <a:pt x="305917" y="106235"/>
                  </a:lnTo>
                  <a:lnTo>
                    <a:pt x="293878" y="91008"/>
                  </a:lnTo>
                  <a:lnTo>
                    <a:pt x="278879" y="75653"/>
                  </a:lnTo>
                  <a:lnTo>
                    <a:pt x="262026" y="62852"/>
                  </a:lnTo>
                  <a:lnTo>
                    <a:pt x="286118" y="69253"/>
                  </a:lnTo>
                  <a:lnTo>
                    <a:pt x="308521" y="78206"/>
                  </a:lnTo>
                  <a:lnTo>
                    <a:pt x="329247" y="92290"/>
                  </a:lnTo>
                  <a:lnTo>
                    <a:pt x="348284" y="107645"/>
                  </a:lnTo>
                  <a:lnTo>
                    <a:pt x="348284" y="32245"/>
                  </a:lnTo>
                  <a:lnTo>
                    <a:pt x="343839" y="29591"/>
                  </a:lnTo>
                  <a:lnTo>
                    <a:pt x="330606" y="23190"/>
                  </a:lnTo>
                  <a:lnTo>
                    <a:pt x="323837" y="19354"/>
                  </a:lnTo>
                  <a:lnTo>
                    <a:pt x="302907" y="11671"/>
                  </a:lnTo>
                  <a:lnTo>
                    <a:pt x="288556" y="7835"/>
                  </a:lnTo>
                  <a:lnTo>
                    <a:pt x="281279" y="5270"/>
                  </a:lnTo>
                  <a:lnTo>
                    <a:pt x="259156" y="1435"/>
                  </a:lnTo>
                  <a:lnTo>
                    <a:pt x="244221" y="152"/>
                  </a:lnTo>
                  <a:lnTo>
                    <a:pt x="221424" y="152"/>
                  </a:lnTo>
                  <a:lnTo>
                    <a:pt x="221424" y="398106"/>
                  </a:lnTo>
                  <a:lnTo>
                    <a:pt x="219519" y="396824"/>
                  </a:lnTo>
                  <a:lnTo>
                    <a:pt x="200469" y="384035"/>
                  </a:lnTo>
                  <a:lnTo>
                    <a:pt x="196138" y="380136"/>
                  </a:lnTo>
                  <a:lnTo>
                    <a:pt x="196138" y="396824"/>
                  </a:lnTo>
                  <a:lnTo>
                    <a:pt x="172123" y="390436"/>
                  </a:lnTo>
                  <a:lnTo>
                    <a:pt x="149783" y="381469"/>
                  </a:lnTo>
                  <a:lnTo>
                    <a:pt x="129120" y="367398"/>
                  </a:lnTo>
                  <a:lnTo>
                    <a:pt x="110159" y="352044"/>
                  </a:lnTo>
                  <a:lnTo>
                    <a:pt x="117309" y="346925"/>
                  </a:lnTo>
                  <a:lnTo>
                    <a:pt x="124688" y="341807"/>
                  </a:lnTo>
                  <a:lnTo>
                    <a:pt x="132283" y="337972"/>
                  </a:lnTo>
                  <a:lnTo>
                    <a:pt x="140093" y="332854"/>
                  </a:lnTo>
                  <a:lnTo>
                    <a:pt x="151396" y="352044"/>
                  </a:lnTo>
                  <a:lnTo>
                    <a:pt x="164503" y="368681"/>
                  </a:lnTo>
                  <a:lnTo>
                    <a:pt x="179425" y="384035"/>
                  </a:lnTo>
                  <a:lnTo>
                    <a:pt x="196138" y="396824"/>
                  </a:lnTo>
                  <a:lnTo>
                    <a:pt x="196138" y="380136"/>
                  </a:lnTo>
                  <a:lnTo>
                    <a:pt x="182016" y="367398"/>
                  </a:lnTo>
                  <a:lnTo>
                    <a:pt x="166027" y="349478"/>
                  </a:lnTo>
                  <a:lnTo>
                    <a:pt x="155714" y="332854"/>
                  </a:lnTo>
                  <a:lnTo>
                    <a:pt x="152539" y="327736"/>
                  </a:lnTo>
                  <a:lnTo>
                    <a:pt x="169087" y="321335"/>
                  </a:lnTo>
                  <a:lnTo>
                    <a:pt x="197459" y="314934"/>
                  </a:lnTo>
                  <a:lnTo>
                    <a:pt x="203200" y="313651"/>
                  </a:lnTo>
                  <a:lnTo>
                    <a:pt x="220751" y="312381"/>
                  </a:lnTo>
                  <a:lnTo>
                    <a:pt x="220865" y="327736"/>
                  </a:lnTo>
                  <a:lnTo>
                    <a:pt x="220980" y="341807"/>
                  </a:lnTo>
                  <a:lnTo>
                    <a:pt x="221056" y="352044"/>
                  </a:lnTo>
                  <a:lnTo>
                    <a:pt x="221183" y="367398"/>
                  </a:lnTo>
                  <a:lnTo>
                    <a:pt x="221297" y="381469"/>
                  </a:lnTo>
                  <a:lnTo>
                    <a:pt x="221411" y="396824"/>
                  </a:lnTo>
                  <a:lnTo>
                    <a:pt x="221424" y="398106"/>
                  </a:lnTo>
                  <a:lnTo>
                    <a:pt x="221424" y="152"/>
                  </a:lnTo>
                  <a:lnTo>
                    <a:pt x="220751" y="152"/>
                  </a:lnTo>
                  <a:lnTo>
                    <a:pt x="220751" y="62852"/>
                  </a:lnTo>
                  <a:lnTo>
                    <a:pt x="220751" y="147307"/>
                  </a:lnTo>
                  <a:lnTo>
                    <a:pt x="220751" y="160108"/>
                  </a:lnTo>
                  <a:lnTo>
                    <a:pt x="220751" y="215125"/>
                  </a:lnTo>
                  <a:lnTo>
                    <a:pt x="220751" y="229196"/>
                  </a:lnTo>
                  <a:lnTo>
                    <a:pt x="220751" y="299580"/>
                  </a:lnTo>
                  <a:lnTo>
                    <a:pt x="201523" y="300863"/>
                  </a:lnTo>
                  <a:lnTo>
                    <a:pt x="182664" y="303415"/>
                  </a:lnTo>
                  <a:lnTo>
                    <a:pt x="164198" y="308533"/>
                  </a:lnTo>
                  <a:lnTo>
                    <a:pt x="146113" y="314934"/>
                  </a:lnTo>
                  <a:lnTo>
                    <a:pt x="137680" y="294462"/>
                  </a:lnTo>
                  <a:lnTo>
                    <a:pt x="133807" y="280352"/>
                  </a:lnTo>
                  <a:lnTo>
                    <a:pt x="133807" y="321335"/>
                  </a:lnTo>
                  <a:lnTo>
                    <a:pt x="125183" y="325170"/>
                  </a:lnTo>
                  <a:lnTo>
                    <a:pt x="116814" y="330288"/>
                  </a:lnTo>
                  <a:lnTo>
                    <a:pt x="108712" y="336689"/>
                  </a:lnTo>
                  <a:lnTo>
                    <a:pt x="100863" y="341807"/>
                  </a:lnTo>
                  <a:lnTo>
                    <a:pt x="75501" y="303415"/>
                  </a:lnTo>
                  <a:lnTo>
                    <a:pt x="61341" y="259918"/>
                  </a:lnTo>
                  <a:lnTo>
                    <a:pt x="58762" y="229196"/>
                  </a:lnTo>
                  <a:lnTo>
                    <a:pt x="113436" y="229196"/>
                  </a:lnTo>
                  <a:lnTo>
                    <a:pt x="114617" y="252234"/>
                  </a:lnTo>
                  <a:lnTo>
                    <a:pt x="118402" y="276542"/>
                  </a:lnTo>
                  <a:lnTo>
                    <a:pt x="124802" y="298297"/>
                  </a:lnTo>
                  <a:lnTo>
                    <a:pt x="133807" y="321335"/>
                  </a:lnTo>
                  <a:lnTo>
                    <a:pt x="133807" y="280352"/>
                  </a:lnTo>
                  <a:lnTo>
                    <a:pt x="131711" y="272707"/>
                  </a:lnTo>
                  <a:lnTo>
                    <a:pt x="128181" y="250952"/>
                  </a:lnTo>
                  <a:lnTo>
                    <a:pt x="127114" y="229196"/>
                  </a:lnTo>
                  <a:lnTo>
                    <a:pt x="220751" y="229196"/>
                  </a:lnTo>
                  <a:lnTo>
                    <a:pt x="220751" y="215125"/>
                  </a:lnTo>
                  <a:lnTo>
                    <a:pt x="127660" y="215125"/>
                  </a:lnTo>
                  <a:lnTo>
                    <a:pt x="129832" y="197218"/>
                  </a:lnTo>
                  <a:lnTo>
                    <a:pt x="133629" y="179298"/>
                  </a:lnTo>
                  <a:lnTo>
                    <a:pt x="139052" y="161378"/>
                  </a:lnTo>
                  <a:lnTo>
                    <a:pt x="146113" y="144754"/>
                  </a:lnTo>
                  <a:lnTo>
                    <a:pt x="164198" y="151142"/>
                  </a:lnTo>
                  <a:lnTo>
                    <a:pt x="182676" y="156260"/>
                  </a:lnTo>
                  <a:lnTo>
                    <a:pt x="201523" y="158826"/>
                  </a:lnTo>
                  <a:lnTo>
                    <a:pt x="220751" y="160108"/>
                  </a:lnTo>
                  <a:lnTo>
                    <a:pt x="220751" y="147307"/>
                  </a:lnTo>
                  <a:lnTo>
                    <a:pt x="203161" y="146024"/>
                  </a:lnTo>
                  <a:lnTo>
                    <a:pt x="197408" y="144754"/>
                  </a:lnTo>
                  <a:lnTo>
                    <a:pt x="168986" y="138353"/>
                  </a:lnTo>
                  <a:lnTo>
                    <a:pt x="152400" y="131953"/>
                  </a:lnTo>
                  <a:lnTo>
                    <a:pt x="155752" y="126834"/>
                  </a:lnTo>
                  <a:lnTo>
                    <a:pt x="165823" y="111480"/>
                  </a:lnTo>
                  <a:lnTo>
                    <a:pt x="181698" y="92290"/>
                  </a:lnTo>
                  <a:lnTo>
                    <a:pt x="199999" y="76936"/>
                  </a:lnTo>
                  <a:lnTo>
                    <a:pt x="220751" y="62852"/>
                  </a:lnTo>
                  <a:lnTo>
                    <a:pt x="220751" y="152"/>
                  </a:lnTo>
                  <a:lnTo>
                    <a:pt x="214236" y="152"/>
                  </a:lnTo>
                  <a:lnTo>
                    <a:pt x="199301" y="1435"/>
                  </a:lnTo>
                  <a:lnTo>
                    <a:pt x="196824" y="1866"/>
                  </a:lnTo>
                  <a:lnTo>
                    <a:pt x="196824" y="62852"/>
                  </a:lnTo>
                  <a:lnTo>
                    <a:pt x="179844" y="75653"/>
                  </a:lnTo>
                  <a:lnTo>
                    <a:pt x="164731" y="91008"/>
                  </a:lnTo>
                  <a:lnTo>
                    <a:pt x="151472" y="107645"/>
                  </a:lnTo>
                  <a:lnTo>
                    <a:pt x="140093" y="126834"/>
                  </a:lnTo>
                  <a:lnTo>
                    <a:pt x="133807" y="122720"/>
                  </a:lnTo>
                  <a:lnTo>
                    <a:pt x="133807" y="138353"/>
                  </a:lnTo>
                  <a:lnTo>
                    <a:pt x="126085" y="156260"/>
                  </a:lnTo>
                  <a:lnTo>
                    <a:pt x="120218" y="175463"/>
                  </a:lnTo>
                  <a:lnTo>
                    <a:pt x="116179" y="194652"/>
                  </a:lnTo>
                  <a:lnTo>
                    <a:pt x="113982" y="215125"/>
                  </a:lnTo>
                  <a:lnTo>
                    <a:pt x="59448" y="215125"/>
                  </a:lnTo>
                  <a:lnTo>
                    <a:pt x="67538" y="175463"/>
                  </a:lnTo>
                  <a:lnTo>
                    <a:pt x="84645" y="139636"/>
                  </a:lnTo>
                  <a:lnTo>
                    <a:pt x="100596" y="117881"/>
                  </a:lnTo>
                  <a:lnTo>
                    <a:pt x="108635" y="122999"/>
                  </a:lnTo>
                  <a:lnTo>
                    <a:pt x="116789" y="129400"/>
                  </a:lnTo>
                  <a:lnTo>
                    <a:pt x="125183" y="134518"/>
                  </a:lnTo>
                  <a:lnTo>
                    <a:pt x="133807" y="138353"/>
                  </a:lnTo>
                  <a:lnTo>
                    <a:pt x="133807" y="122720"/>
                  </a:lnTo>
                  <a:lnTo>
                    <a:pt x="132295" y="121716"/>
                  </a:lnTo>
                  <a:lnTo>
                    <a:pt x="124714" y="117881"/>
                  </a:lnTo>
                  <a:lnTo>
                    <a:pt x="117322" y="112763"/>
                  </a:lnTo>
                  <a:lnTo>
                    <a:pt x="150101" y="78206"/>
                  </a:lnTo>
                  <a:lnTo>
                    <a:pt x="196824" y="62852"/>
                  </a:lnTo>
                  <a:lnTo>
                    <a:pt x="196824" y="1866"/>
                  </a:lnTo>
                  <a:lnTo>
                    <a:pt x="177165" y="5270"/>
                  </a:lnTo>
                  <a:lnTo>
                    <a:pt x="169900" y="7835"/>
                  </a:lnTo>
                  <a:lnTo>
                    <a:pt x="155536" y="11671"/>
                  </a:lnTo>
                  <a:lnTo>
                    <a:pt x="134620" y="19354"/>
                  </a:lnTo>
                  <a:lnTo>
                    <a:pt x="127838" y="23190"/>
                  </a:lnTo>
                  <a:lnTo>
                    <a:pt x="114604" y="29591"/>
                  </a:lnTo>
                  <a:lnTo>
                    <a:pt x="108178" y="33426"/>
                  </a:lnTo>
                  <a:lnTo>
                    <a:pt x="95694" y="42379"/>
                  </a:lnTo>
                  <a:lnTo>
                    <a:pt x="89674" y="47498"/>
                  </a:lnTo>
                  <a:lnTo>
                    <a:pt x="78079" y="56451"/>
                  </a:lnTo>
                  <a:lnTo>
                    <a:pt x="72529" y="61582"/>
                  </a:lnTo>
                  <a:lnTo>
                    <a:pt x="61912" y="71818"/>
                  </a:lnTo>
                  <a:lnTo>
                    <a:pt x="56883" y="78206"/>
                  </a:lnTo>
                  <a:lnTo>
                    <a:pt x="47358" y="89725"/>
                  </a:lnTo>
                  <a:lnTo>
                    <a:pt x="23609" y="126834"/>
                  </a:lnTo>
                  <a:lnTo>
                    <a:pt x="7747" y="169062"/>
                  </a:lnTo>
                  <a:lnTo>
                    <a:pt x="393" y="213842"/>
                  </a:lnTo>
                  <a:lnTo>
                    <a:pt x="330" y="215125"/>
                  </a:lnTo>
                  <a:lnTo>
                    <a:pt x="12" y="221526"/>
                  </a:lnTo>
                  <a:lnTo>
                    <a:pt x="4572" y="270154"/>
                  </a:lnTo>
                  <a:lnTo>
                    <a:pt x="14325" y="307263"/>
                  </a:lnTo>
                  <a:lnTo>
                    <a:pt x="47180" y="369963"/>
                  </a:lnTo>
                  <a:lnTo>
                    <a:pt x="94208" y="414743"/>
                  </a:lnTo>
                  <a:lnTo>
                    <a:pt x="151041" y="444169"/>
                  </a:lnTo>
                  <a:lnTo>
                    <a:pt x="213334" y="455688"/>
                  </a:lnTo>
                  <a:lnTo>
                    <a:pt x="245148" y="455688"/>
                  </a:lnTo>
                  <a:lnTo>
                    <a:pt x="307441" y="444169"/>
                  </a:lnTo>
                  <a:lnTo>
                    <a:pt x="364274" y="414743"/>
                  </a:lnTo>
                  <a:lnTo>
                    <a:pt x="386156" y="396824"/>
                  </a:lnTo>
                  <a:lnTo>
                    <a:pt x="389280" y="394271"/>
                  </a:lnTo>
                  <a:lnTo>
                    <a:pt x="428955" y="341807"/>
                  </a:lnTo>
                  <a:lnTo>
                    <a:pt x="453872" y="270154"/>
                  </a:lnTo>
                  <a:lnTo>
                    <a:pt x="458444" y="229196"/>
                  </a:lnTo>
                  <a:close/>
                </a:path>
                <a:path w="6741159" h="514350">
                  <a:moveTo>
                    <a:pt x="6740652" y="215912"/>
                  </a:moveTo>
                  <a:lnTo>
                    <a:pt x="6740347" y="212559"/>
                  </a:lnTo>
                  <a:lnTo>
                    <a:pt x="6728295" y="168757"/>
                  </a:lnTo>
                  <a:lnTo>
                    <a:pt x="6726352" y="164680"/>
                  </a:lnTo>
                  <a:lnTo>
                    <a:pt x="6726352" y="259092"/>
                  </a:lnTo>
                  <a:lnTo>
                    <a:pt x="6721462" y="307632"/>
                  </a:lnTo>
                  <a:lnTo>
                    <a:pt x="6707416" y="352856"/>
                  </a:lnTo>
                  <a:lnTo>
                    <a:pt x="6685204" y="393776"/>
                  </a:lnTo>
                  <a:lnTo>
                    <a:pt x="6655778" y="429437"/>
                  </a:lnTo>
                  <a:lnTo>
                    <a:pt x="6620116" y="458863"/>
                  </a:lnTo>
                  <a:lnTo>
                    <a:pt x="6579197" y="481088"/>
                  </a:lnTo>
                  <a:lnTo>
                    <a:pt x="6533972" y="495122"/>
                  </a:lnTo>
                  <a:lnTo>
                    <a:pt x="6485420" y="500024"/>
                  </a:lnTo>
                  <a:lnTo>
                    <a:pt x="6436868" y="495122"/>
                  </a:lnTo>
                  <a:lnTo>
                    <a:pt x="6391656" y="481088"/>
                  </a:lnTo>
                  <a:lnTo>
                    <a:pt x="6350724" y="458863"/>
                  </a:lnTo>
                  <a:lnTo>
                    <a:pt x="6315062" y="429437"/>
                  </a:lnTo>
                  <a:lnTo>
                    <a:pt x="6285649" y="393776"/>
                  </a:lnTo>
                  <a:lnTo>
                    <a:pt x="6263424" y="352856"/>
                  </a:lnTo>
                  <a:lnTo>
                    <a:pt x="6249390" y="307632"/>
                  </a:lnTo>
                  <a:lnTo>
                    <a:pt x="6244488" y="259092"/>
                  </a:lnTo>
                  <a:lnTo>
                    <a:pt x="6249390" y="210540"/>
                  </a:lnTo>
                  <a:lnTo>
                    <a:pt x="6263424" y="165315"/>
                  </a:lnTo>
                  <a:lnTo>
                    <a:pt x="6285649" y="124396"/>
                  </a:lnTo>
                  <a:lnTo>
                    <a:pt x="6315062" y="88734"/>
                  </a:lnTo>
                  <a:lnTo>
                    <a:pt x="6350724" y="59309"/>
                  </a:lnTo>
                  <a:lnTo>
                    <a:pt x="6391656" y="37096"/>
                  </a:lnTo>
                  <a:lnTo>
                    <a:pt x="6436868" y="23050"/>
                  </a:lnTo>
                  <a:lnTo>
                    <a:pt x="6485420" y="18148"/>
                  </a:lnTo>
                  <a:lnTo>
                    <a:pt x="6533972" y="23050"/>
                  </a:lnTo>
                  <a:lnTo>
                    <a:pt x="6579197" y="37096"/>
                  </a:lnTo>
                  <a:lnTo>
                    <a:pt x="6620116" y="59309"/>
                  </a:lnTo>
                  <a:lnTo>
                    <a:pt x="6655778" y="88734"/>
                  </a:lnTo>
                  <a:lnTo>
                    <a:pt x="6685204" y="124396"/>
                  </a:lnTo>
                  <a:lnTo>
                    <a:pt x="6707416" y="165315"/>
                  </a:lnTo>
                  <a:lnTo>
                    <a:pt x="6721462" y="210540"/>
                  </a:lnTo>
                  <a:lnTo>
                    <a:pt x="6726352" y="259092"/>
                  </a:lnTo>
                  <a:lnTo>
                    <a:pt x="6726352" y="164680"/>
                  </a:lnTo>
                  <a:lnTo>
                    <a:pt x="6709105" y="128397"/>
                  </a:lnTo>
                  <a:lnTo>
                    <a:pt x="6683527" y="92227"/>
                  </a:lnTo>
                  <a:lnTo>
                    <a:pt x="6652273" y="60985"/>
                  </a:lnTo>
                  <a:lnTo>
                    <a:pt x="6616103" y="35394"/>
                  </a:lnTo>
                  <a:lnTo>
                    <a:pt x="6579832" y="18148"/>
                  </a:lnTo>
                  <a:lnTo>
                    <a:pt x="6575755" y="16205"/>
                  </a:lnTo>
                  <a:lnTo>
                    <a:pt x="6531940" y="4152"/>
                  </a:lnTo>
                  <a:lnTo>
                    <a:pt x="6485420" y="0"/>
                  </a:lnTo>
                  <a:lnTo>
                    <a:pt x="6438900" y="4152"/>
                  </a:lnTo>
                  <a:lnTo>
                    <a:pt x="6395098" y="16205"/>
                  </a:lnTo>
                  <a:lnTo>
                    <a:pt x="6354737" y="35394"/>
                  </a:lnTo>
                  <a:lnTo>
                    <a:pt x="6318567" y="60985"/>
                  </a:lnTo>
                  <a:lnTo>
                    <a:pt x="6287313" y="92227"/>
                  </a:lnTo>
                  <a:lnTo>
                    <a:pt x="6261735" y="128397"/>
                  </a:lnTo>
                  <a:lnTo>
                    <a:pt x="6242545" y="168757"/>
                  </a:lnTo>
                  <a:lnTo>
                    <a:pt x="6230493" y="212559"/>
                  </a:lnTo>
                  <a:lnTo>
                    <a:pt x="6226302" y="259092"/>
                  </a:lnTo>
                  <a:lnTo>
                    <a:pt x="6230493" y="305612"/>
                  </a:lnTo>
                  <a:lnTo>
                    <a:pt x="6242545" y="349415"/>
                  </a:lnTo>
                  <a:lnTo>
                    <a:pt x="6261735" y="389775"/>
                  </a:lnTo>
                  <a:lnTo>
                    <a:pt x="6287313" y="425945"/>
                  </a:lnTo>
                  <a:lnTo>
                    <a:pt x="6318567" y="457187"/>
                  </a:lnTo>
                  <a:lnTo>
                    <a:pt x="6354737" y="482777"/>
                  </a:lnTo>
                  <a:lnTo>
                    <a:pt x="6395098" y="501967"/>
                  </a:lnTo>
                  <a:lnTo>
                    <a:pt x="6438900" y="514019"/>
                  </a:lnTo>
                  <a:lnTo>
                    <a:pt x="6442583" y="514350"/>
                  </a:lnTo>
                  <a:lnTo>
                    <a:pt x="6528257" y="514350"/>
                  </a:lnTo>
                  <a:lnTo>
                    <a:pt x="6531940" y="514019"/>
                  </a:lnTo>
                  <a:lnTo>
                    <a:pt x="6575755" y="501967"/>
                  </a:lnTo>
                  <a:lnTo>
                    <a:pt x="6579832" y="500024"/>
                  </a:lnTo>
                  <a:lnTo>
                    <a:pt x="6616103" y="482777"/>
                  </a:lnTo>
                  <a:lnTo>
                    <a:pt x="6652273" y="457187"/>
                  </a:lnTo>
                  <a:lnTo>
                    <a:pt x="6683527" y="425945"/>
                  </a:lnTo>
                  <a:lnTo>
                    <a:pt x="6709105" y="389775"/>
                  </a:lnTo>
                  <a:lnTo>
                    <a:pt x="6728295" y="349415"/>
                  </a:lnTo>
                  <a:lnTo>
                    <a:pt x="6740347" y="305612"/>
                  </a:lnTo>
                  <a:lnTo>
                    <a:pt x="6740652" y="302260"/>
                  </a:lnTo>
                  <a:lnTo>
                    <a:pt x="6740652" y="215912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54039" y="9414087"/>
              <a:ext cx="269938" cy="187586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464900" y="3647502"/>
            <a:ext cx="8574405" cy="4597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100"/>
              </a:spcBef>
            </a:pP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With</a:t>
            </a:r>
            <a:r>
              <a:rPr dirty="0" sz="3250" spc="5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6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3250" spc="5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u="heavy" sz="325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cs typeface="Cambria"/>
                <a:hlinkClick r:id="rId5"/>
              </a:rPr>
              <a:t>P6</a:t>
            </a:r>
            <a:r>
              <a:rPr dirty="0" u="heavy" sz="3250" spc="5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cs typeface="Cambria"/>
                <a:hlinkClick r:id="rId5"/>
              </a:rPr>
              <a:t> </a:t>
            </a:r>
            <a:r>
              <a:rPr dirty="0" u="heavy" sz="325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cs typeface="Cambria"/>
                <a:hlinkClick r:id="rId5"/>
              </a:rPr>
              <a:t>Schedule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,</a:t>
            </a:r>
            <a:r>
              <a:rPr dirty="0" sz="3250" spc="5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50">
                <a:solidFill>
                  <a:srgbClr val="FFFFFF"/>
                </a:solidFill>
                <a:latin typeface="Cambria"/>
                <a:cs typeface="Cambria"/>
              </a:rPr>
              <a:t>Project</a:t>
            </a:r>
            <a:r>
              <a:rPr dirty="0" sz="3250" spc="5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55">
                <a:solidFill>
                  <a:srgbClr val="FFFFFF"/>
                </a:solidFill>
                <a:latin typeface="Cambria"/>
                <a:cs typeface="Cambria"/>
              </a:rPr>
              <a:t>Managers</a:t>
            </a:r>
            <a:r>
              <a:rPr dirty="0" sz="3250" spc="5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55">
                <a:solidFill>
                  <a:srgbClr val="FFFFFF"/>
                </a:solidFill>
                <a:latin typeface="Cambria"/>
                <a:cs typeface="Cambria"/>
              </a:rPr>
              <a:t>Gain </a:t>
            </a:r>
            <a:r>
              <a:rPr dirty="0" sz="3250" spc="-10">
                <a:solidFill>
                  <a:srgbClr val="FFFFFF"/>
                </a:solidFill>
                <a:latin typeface="Cambria"/>
                <a:cs typeface="Cambria"/>
              </a:rPr>
              <a:t>Greater</a:t>
            </a:r>
            <a:r>
              <a:rPr dirty="0" sz="3250" spc="-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Control Over </a:t>
            </a:r>
            <a:r>
              <a:rPr dirty="0" sz="3250" spc="-20">
                <a:solidFill>
                  <a:srgbClr val="FFFFFF"/>
                </a:solidFill>
                <a:latin typeface="Cambria"/>
                <a:cs typeface="Cambria"/>
              </a:rPr>
              <a:t>Activities,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25">
                <a:solidFill>
                  <a:srgbClr val="FFFFFF"/>
                </a:solidFill>
                <a:latin typeface="Cambria"/>
                <a:cs typeface="Cambria"/>
              </a:rPr>
              <a:t>Resources,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25">
                <a:solidFill>
                  <a:srgbClr val="FFFFFF"/>
                </a:solidFill>
                <a:latin typeface="Cambria"/>
                <a:cs typeface="Cambria"/>
              </a:rPr>
              <a:t>And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Timelines.</a:t>
            </a:r>
            <a:r>
              <a:rPr dirty="0" sz="3250" spc="1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Its</a:t>
            </a:r>
            <a:r>
              <a:rPr dirty="0" sz="3250" spc="1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Visual</a:t>
            </a:r>
            <a:r>
              <a:rPr dirty="0" sz="3250" spc="1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35">
                <a:solidFill>
                  <a:srgbClr val="FFFFFF"/>
                </a:solidFill>
                <a:latin typeface="Cambria"/>
                <a:cs typeface="Cambria"/>
              </a:rPr>
              <a:t>Interface</a:t>
            </a:r>
            <a:r>
              <a:rPr dirty="0" sz="3250" spc="1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Helps</a:t>
            </a:r>
            <a:r>
              <a:rPr dirty="0" sz="3250" spc="1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With</a:t>
            </a:r>
            <a:r>
              <a:rPr dirty="0" sz="3250" spc="1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10">
                <a:solidFill>
                  <a:srgbClr val="FFFFFF"/>
                </a:solidFill>
                <a:latin typeface="Cambria"/>
                <a:cs typeface="Cambria"/>
              </a:rPr>
              <a:t>Better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Communication</a:t>
            </a:r>
            <a:r>
              <a:rPr dirty="0" sz="3250" spc="9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dirty="0" sz="3250" spc="10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30">
                <a:solidFill>
                  <a:srgbClr val="FFFFFF"/>
                </a:solidFill>
                <a:latin typeface="Cambria"/>
                <a:cs typeface="Cambria"/>
              </a:rPr>
              <a:t>Decision-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Making.</a:t>
            </a:r>
            <a:r>
              <a:rPr dirty="0" sz="3250" spc="1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20">
                <a:solidFill>
                  <a:srgbClr val="FFFFFF"/>
                </a:solidFill>
                <a:latin typeface="Cambria"/>
                <a:cs typeface="Cambria"/>
              </a:rPr>
              <a:t>From </a:t>
            </a:r>
            <a:r>
              <a:rPr dirty="0" sz="3250" spc="-10">
                <a:solidFill>
                  <a:srgbClr val="FFFFFF"/>
                </a:solidFill>
                <a:latin typeface="Cambria"/>
                <a:cs typeface="Cambria"/>
              </a:rPr>
              <a:t>Reducing</a:t>
            </a:r>
            <a:r>
              <a:rPr dirty="0" sz="3250" spc="-3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Risks</a:t>
            </a:r>
            <a:r>
              <a:rPr dirty="0" sz="3250" spc="-3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125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dirty="0" sz="3250" spc="-3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50">
                <a:solidFill>
                  <a:srgbClr val="FFFFFF"/>
                </a:solidFill>
                <a:latin typeface="Cambria"/>
                <a:cs typeface="Cambria"/>
              </a:rPr>
              <a:t>Improving</a:t>
            </a:r>
            <a:r>
              <a:rPr dirty="0" sz="3250" spc="-3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Collaboration,</a:t>
            </a:r>
            <a:r>
              <a:rPr dirty="0" sz="3250" spc="-3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35">
                <a:solidFill>
                  <a:srgbClr val="FFFFFF"/>
                </a:solidFill>
                <a:latin typeface="Cambria"/>
                <a:cs typeface="Cambria"/>
              </a:rPr>
              <a:t>The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P6 Schedule</a:t>
            </a:r>
            <a:r>
              <a:rPr dirty="0" sz="325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25">
                <a:solidFill>
                  <a:srgbClr val="FFFFFF"/>
                </a:solidFill>
                <a:latin typeface="Cambria"/>
                <a:cs typeface="Cambria"/>
              </a:rPr>
              <a:t>Ensures</a:t>
            </a:r>
            <a:r>
              <a:rPr dirty="0" sz="325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That</a:t>
            </a:r>
            <a:r>
              <a:rPr dirty="0" sz="325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35">
                <a:solidFill>
                  <a:srgbClr val="FFFFFF"/>
                </a:solidFill>
                <a:latin typeface="Cambria"/>
                <a:cs typeface="Cambria"/>
              </a:rPr>
              <a:t>Every</a:t>
            </a:r>
            <a:r>
              <a:rPr dirty="0" sz="325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Team</a:t>
            </a:r>
            <a:r>
              <a:rPr dirty="0" sz="325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10">
                <a:solidFill>
                  <a:srgbClr val="FFFFFF"/>
                </a:solidFill>
                <a:latin typeface="Cambria"/>
                <a:cs typeface="Cambria"/>
              </a:rPr>
              <a:t>Member </a:t>
            </a:r>
            <a:r>
              <a:rPr dirty="0" sz="3250" spc="-25">
                <a:solidFill>
                  <a:srgbClr val="FFFFFF"/>
                </a:solidFill>
                <a:latin typeface="Cambria"/>
                <a:cs typeface="Cambria"/>
              </a:rPr>
              <a:t>Stays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10">
                <a:solidFill>
                  <a:srgbClr val="FFFFFF"/>
                </a:solidFill>
                <a:latin typeface="Cambria"/>
                <a:cs typeface="Cambria"/>
              </a:rPr>
              <a:t>Focused,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40">
                <a:solidFill>
                  <a:srgbClr val="FFFFFF"/>
                </a:solidFill>
                <a:latin typeface="Cambria"/>
                <a:cs typeface="Cambria"/>
              </a:rPr>
              <a:t>Productive,</a:t>
            </a:r>
            <a:r>
              <a:rPr dirty="0" sz="3250" spc="-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dirty="0" sz="325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110">
                <a:solidFill>
                  <a:srgbClr val="FFFFFF"/>
                </a:solidFill>
                <a:latin typeface="Cambria"/>
                <a:cs typeface="Cambria"/>
              </a:rPr>
              <a:t>Aware</a:t>
            </a:r>
            <a:r>
              <a:rPr dirty="0" sz="3250" spc="-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229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10">
                <a:solidFill>
                  <a:srgbClr val="FFFFFF"/>
                </a:solidFill>
                <a:latin typeface="Cambria"/>
                <a:cs typeface="Cambria"/>
              </a:rPr>
              <a:t>Their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Role</a:t>
            </a:r>
            <a:r>
              <a:rPr dirty="0" sz="3250" spc="18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95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dirty="0" sz="3250" spc="18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10">
                <a:solidFill>
                  <a:srgbClr val="FFFFFF"/>
                </a:solidFill>
                <a:latin typeface="Cambria"/>
                <a:cs typeface="Cambria"/>
              </a:rPr>
              <a:t>Success.</a:t>
            </a:r>
            <a:endParaRPr sz="3250">
              <a:latin typeface="Cambria"/>
              <a:cs typeface="Cambri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946828" y="9266444"/>
            <a:ext cx="4419600" cy="4667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279"/>
              </a:lnSpc>
            </a:pPr>
            <a:r>
              <a:rPr dirty="0" u="heavy" sz="3450" spc="114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5"/>
              </a:rPr>
              <a:t>Www.XERreader.Com</a:t>
            </a:r>
            <a:endParaRPr sz="345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300884" y="9285616"/>
            <a:ext cx="4166235" cy="4667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279"/>
              </a:lnSpc>
            </a:pPr>
            <a:r>
              <a:rPr dirty="0" u="heavy" sz="3450" spc="10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5"/>
              </a:rPr>
              <a:t>Info@Xerreader.Com</a:t>
            </a:r>
            <a:endParaRPr sz="34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95"/>
              </a:spcBef>
            </a:pPr>
            <a:r>
              <a:rPr dirty="0" spc="140"/>
              <a:t>Where</a:t>
            </a:r>
            <a:r>
              <a:rPr dirty="0" spc="5"/>
              <a:t> </a:t>
            </a:r>
            <a:r>
              <a:rPr dirty="0" spc="130"/>
              <a:t>P6</a:t>
            </a:r>
            <a:r>
              <a:rPr dirty="0" spc="10"/>
              <a:t> </a:t>
            </a:r>
            <a:r>
              <a:rPr dirty="0" spc="75"/>
              <a:t>Schedule</a:t>
            </a:r>
            <a:r>
              <a:rPr dirty="0" spc="5"/>
              <a:t> </a:t>
            </a:r>
            <a:r>
              <a:rPr dirty="0" spc="220"/>
              <a:t>Makes</a:t>
            </a:r>
            <a:r>
              <a:rPr dirty="0" spc="10"/>
              <a:t> </a:t>
            </a:r>
            <a:r>
              <a:rPr dirty="0" spc="260"/>
              <a:t>A</a:t>
            </a:r>
            <a:r>
              <a:rPr dirty="0" spc="10"/>
              <a:t> </a:t>
            </a:r>
            <a:r>
              <a:rPr dirty="0" spc="180"/>
              <a:t>Real </a:t>
            </a:r>
            <a:r>
              <a:rPr dirty="0" spc="85"/>
              <a:t>Difference</a:t>
            </a:r>
            <a:r>
              <a:rPr dirty="0" spc="30"/>
              <a:t> </a:t>
            </a:r>
            <a:r>
              <a:rPr dirty="0" spc="240"/>
              <a:t>Today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403592" y="0"/>
            <a:ext cx="17884775" cy="9763760"/>
            <a:chOff x="403592" y="0"/>
            <a:chExt cx="17884775" cy="9763760"/>
          </a:xfrm>
        </p:grpSpPr>
        <p:sp>
          <p:nvSpPr>
            <p:cNvPr id="4" name="object 4" descr=""/>
            <p:cNvSpPr/>
            <p:nvPr/>
          </p:nvSpPr>
          <p:spPr>
            <a:xfrm>
              <a:off x="10073913" y="2390040"/>
              <a:ext cx="7833995" cy="5254625"/>
            </a:xfrm>
            <a:custGeom>
              <a:avLst/>
              <a:gdLst/>
              <a:ahLst/>
              <a:cxnLst/>
              <a:rect l="l" t="t" r="r" b="b"/>
              <a:pathLst>
                <a:path w="7833994" h="5254625">
                  <a:moveTo>
                    <a:pt x="7833969" y="5254008"/>
                  </a:moveTo>
                  <a:lnTo>
                    <a:pt x="0" y="5254008"/>
                  </a:lnTo>
                  <a:lnTo>
                    <a:pt x="0" y="274499"/>
                  </a:lnTo>
                  <a:lnTo>
                    <a:pt x="4437" y="225282"/>
                  </a:lnTo>
                  <a:lnTo>
                    <a:pt x="17225" y="178908"/>
                  </a:lnTo>
                  <a:lnTo>
                    <a:pt x="37577" y="136164"/>
                  </a:lnTo>
                  <a:lnTo>
                    <a:pt x="64706" y="97837"/>
                  </a:lnTo>
                  <a:lnTo>
                    <a:pt x="97825" y="64714"/>
                  </a:lnTo>
                  <a:lnTo>
                    <a:pt x="136148" y="37582"/>
                  </a:lnTo>
                  <a:lnTo>
                    <a:pt x="178888" y="17227"/>
                  </a:lnTo>
                  <a:lnTo>
                    <a:pt x="225258" y="4438"/>
                  </a:lnTo>
                  <a:lnTo>
                    <a:pt x="274472" y="0"/>
                  </a:lnTo>
                  <a:lnTo>
                    <a:pt x="7557912" y="0"/>
                  </a:lnTo>
                  <a:lnTo>
                    <a:pt x="7607136" y="4438"/>
                  </a:lnTo>
                  <a:lnTo>
                    <a:pt x="7653529" y="17227"/>
                  </a:lnTo>
                  <a:lnTo>
                    <a:pt x="7696314" y="37582"/>
                  </a:lnTo>
                  <a:lnTo>
                    <a:pt x="7734720" y="64714"/>
                  </a:lnTo>
                  <a:lnTo>
                    <a:pt x="7767972" y="97837"/>
                  </a:lnTo>
                  <a:lnTo>
                    <a:pt x="7795297" y="136164"/>
                  </a:lnTo>
                  <a:lnTo>
                    <a:pt x="7815920" y="178908"/>
                  </a:lnTo>
                  <a:lnTo>
                    <a:pt x="7829069" y="225282"/>
                  </a:lnTo>
                  <a:lnTo>
                    <a:pt x="7833969" y="274499"/>
                  </a:lnTo>
                  <a:lnTo>
                    <a:pt x="7833969" y="309966"/>
                  </a:lnTo>
                  <a:lnTo>
                    <a:pt x="239024" y="309966"/>
                  </a:lnTo>
                  <a:lnTo>
                    <a:pt x="239024" y="4910102"/>
                  </a:lnTo>
                  <a:lnTo>
                    <a:pt x="7833969" y="4910102"/>
                  </a:lnTo>
                  <a:lnTo>
                    <a:pt x="7833969" y="5254008"/>
                  </a:lnTo>
                  <a:close/>
                </a:path>
                <a:path w="7833994" h="5254625">
                  <a:moveTo>
                    <a:pt x="7833969" y="4910102"/>
                  </a:moveTo>
                  <a:lnTo>
                    <a:pt x="7591866" y="4910102"/>
                  </a:lnTo>
                  <a:lnTo>
                    <a:pt x="7591866" y="309966"/>
                  </a:lnTo>
                  <a:lnTo>
                    <a:pt x="7833969" y="309966"/>
                  </a:lnTo>
                  <a:lnTo>
                    <a:pt x="7833969" y="49101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9143999" y="2363824"/>
              <a:ext cx="9144000" cy="5516245"/>
            </a:xfrm>
            <a:custGeom>
              <a:avLst/>
              <a:gdLst/>
              <a:ahLst/>
              <a:cxnLst/>
              <a:rect l="l" t="t" r="r" b="b"/>
              <a:pathLst>
                <a:path w="9144000" h="5516245">
                  <a:moveTo>
                    <a:pt x="9143999" y="5516169"/>
                  </a:moveTo>
                  <a:lnTo>
                    <a:pt x="115671" y="5516169"/>
                  </a:lnTo>
                  <a:lnTo>
                    <a:pt x="70915" y="5507204"/>
                  </a:lnTo>
                  <a:lnTo>
                    <a:pt x="34118" y="5482622"/>
                  </a:lnTo>
                  <a:lnTo>
                    <a:pt x="9179" y="5445896"/>
                  </a:lnTo>
                  <a:lnTo>
                    <a:pt x="0" y="5400498"/>
                  </a:lnTo>
                  <a:lnTo>
                    <a:pt x="0" y="5281778"/>
                  </a:lnTo>
                  <a:lnTo>
                    <a:pt x="902146" y="5281778"/>
                  </a:lnTo>
                  <a:lnTo>
                    <a:pt x="902146" y="296088"/>
                  </a:lnTo>
                  <a:lnTo>
                    <a:pt x="906022" y="248075"/>
                  </a:lnTo>
                  <a:lnTo>
                    <a:pt x="917234" y="202524"/>
                  </a:lnTo>
                  <a:lnTo>
                    <a:pt x="935163" y="160044"/>
                  </a:lnTo>
                  <a:lnTo>
                    <a:pt x="959190" y="121247"/>
                  </a:lnTo>
                  <a:lnTo>
                    <a:pt x="988694" y="86744"/>
                  </a:lnTo>
                  <a:lnTo>
                    <a:pt x="1023056" y="57144"/>
                  </a:lnTo>
                  <a:lnTo>
                    <a:pt x="1061654" y="33059"/>
                  </a:lnTo>
                  <a:lnTo>
                    <a:pt x="1103870" y="15100"/>
                  </a:lnTo>
                  <a:lnTo>
                    <a:pt x="1149084" y="3876"/>
                  </a:lnTo>
                  <a:lnTo>
                    <a:pt x="1196675" y="0"/>
                  </a:lnTo>
                  <a:lnTo>
                    <a:pt x="8494013" y="0"/>
                  </a:lnTo>
                  <a:lnTo>
                    <a:pt x="8542025" y="3876"/>
                  </a:lnTo>
                  <a:lnTo>
                    <a:pt x="8587576" y="15100"/>
                  </a:lnTo>
                  <a:lnTo>
                    <a:pt x="8613867" y="26215"/>
                  </a:lnTo>
                  <a:lnTo>
                    <a:pt x="1204386" y="26215"/>
                  </a:lnTo>
                  <a:lnTo>
                    <a:pt x="1155172" y="30653"/>
                  </a:lnTo>
                  <a:lnTo>
                    <a:pt x="1108802" y="43443"/>
                  </a:lnTo>
                  <a:lnTo>
                    <a:pt x="1066062" y="63798"/>
                  </a:lnTo>
                  <a:lnTo>
                    <a:pt x="1027739" y="90930"/>
                  </a:lnTo>
                  <a:lnTo>
                    <a:pt x="994620" y="124053"/>
                  </a:lnTo>
                  <a:lnTo>
                    <a:pt x="967491" y="162380"/>
                  </a:lnTo>
                  <a:lnTo>
                    <a:pt x="947139" y="205124"/>
                  </a:lnTo>
                  <a:lnTo>
                    <a:pt x="934351" y="251498"/>
                  </a:lnTo>
                  <a:lnTo>
                    <a:pt x="929914" y="300715"/>
                  </a:lnTo>
                  <a:lnTo>
                    <a:pt x="929914" y="5280223"/>
                  </a:lnTo>
                  <a:lnTo>
                    <a:pt x="4203831" y="5280223"/>
                  </a:lnTo>
                  <a:lnTo>
                    <a:pt x="4203831" y="5281778"/>
                  </a:lnTo>
                  <a:lnTo>
                    <a:pt x="4212792" y="5326516"/>
                  </a:lnTo>
                  <a:lnTo>
                    <a:pt x="4237363" y="5363304"/>
                  </a:lnTo>
                  <a:lnTo>
                    <a:pt x="4274079" y="5388240"/>
                  </a:lnTo>
                  <a:lnTo>
                    <a:pt x="4319472" y="5397419"/>
                  </a:lnTo>
                  <a:lnTo>
                    <a:pt x="9143999" y="5397419"/>
                  </a:lnTo>
                  <a:lnTo>
                    <a:pt x="9143999" y="5516169"/>
                  </a:lnTo>
                  <a:close/>
                </a:path>
                <a:path w="9144000" h="5516245">
                  <a:moveTo>
                    <a:pt x="9143999" y="5397419"/>
                  </a:moveTo>
                  <a:lnTo>
                    <a:pt x="5372739" y="5397419"/>
                  </a:lnTo>
                  <a:lnTo>
                    <a:pt x="5417495" y="5388458"/>
                  </a:lnTo>
                  <a:lnTo>
                    <a:pt x="5454292" y="5363887"/>
                  </a:lnTo>
                  <a:lnTo>
                    <a:pt x="5479231" y="5327172"/>
                  </a:lnTo>
                  <a:lnTo>
                    <a:pt x="5488411" y="5281778"/>
                  </a:lnTo>
                  <a:lnTo>
                    <a:pt x="5488411" y="5280223"/>
                  </a:lnTo>
                  <a:lnTo>
                    <a:pt x="8762328" y="5280223"/>
                  </a:lnTo>
                  <a:lnTo>
                    <a:pt x="8762328" y="300715"/>
                  </a:lnTo>
                  <a:lnTo>
                    <a:pt x="8757891" y="251498"/>
                  </a:lnTo>
                  <a:lnTo>
                    <a:pt x="8745103" y="205124"/>
                  </a:lnTo>
                  <a:lnTo>
                    <a:pt x="8724750" y="162380"/>
                  </a:lnTo>
                  <a:lnTo>
                    <a:pt x="8697620" y="124053"/>
                  </a:lnTo>
                  <a:lnTo>
                    <a:pt x="8664498" y="90930"/>
                  </a:lnTo>
                  <a:lnTo>
                    <a:pt x="8626171" y="63798"/>
                  </a:lnTo>
                  <a:lnTo>
                    <a:pt x="8583426" y="43443"/>
                  </a:lnTo>
                  <a:lnTo>
                    <a:pt x="8537048" y="30653"/>
                  </a:lnTo>
                  <a:lnTo>
                    <a:pt x="8487826" y="26215"/>
                  </a:lnTo>
                  <a:lnTo>
                    <a:pt x="8613867" y="26215"/>
                  </a:lnTo>
                  <a:lnTo>
                    <a:pt x="8668851" y="57144"/>
                  </a:lnTo>
                  <a:lnTo>
                    <a:pt x="8703353" y="86744"/>
                  </a:lnTo>
                  <a:lnTo>
                    <a:pt x="8732952" y="121247"/>
                  </a:lnTo>
                  <a:lnTo>
                    <a:pt x="8757037" y="160044"/>
                  </a:lnTo>
                  <a:lnTo>
                    <a:pt x="8774996" y="202524"/>
                  </a:lnTo>
                  <a:lnTo>
                    <a:pt x="8786219" y="248075"/>
                  </a:lnTo>
                  <a:lnTo>
                    <a:pt x="8790096" y="296088"/>
                  </a:lnTo>
                  <a:lnTo>
                    <a:pt x="8790096" y="5281778"/>
                  </a:lnTo>
                  <a:lnTo>
                    <a:pt x="9143999" y="5281778"/>
                  </a:lnTo>
                  <a:lnTo>
                    <a:pt x="9143999" y="5397419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9342933" y="7645602"/>
              <a:ext cx="8945245" cy="278130"/>
            </a:xfrm>
            <a:custGeom>
              <a:avLst/>
              <a:gdLst/>
              <a:ahLst/>
              <a:cxnLst/>
              <a:rect l="l" t="t" r="r" b="b"/>
              <a:pathLst>
                <a:path w="8945244" h="278129">
                  <a:moveTo>
                    <a:pt x="5289474" y="0"/>
                  </a:moveTo>
                  <a:lnTo>
                    <a:pt x="4003332" y="0"/>
                  </a:lnTo>
                  <a:lnTo>
                    <a:pt x="4003332" y="1524"/>
                  </a:lnTo>
                  <a:lnTo>
                    <a:pt x="4012539" y="46291"/>
                  </a:lnTo>
                  <a:lnTo>
                    <a:pt x="4037647" y="83083"/>
                  </a:lnTo>
                  <a:lnTo>
                    <a:pt x="4074896" y="108026"/>
                  </a:lnTo>
                  <a:lnTo>
                    <a:pt x="4120527" y="117195"/>
                  </a:lnTo>
                  <a:lnTo>
                    <a:pt x="5173802" y="117195"/>
                  </a:lnTo>
                  <a:lnTo>
                    <a:pt x="5219204" y="108026"/>
                  </a:lnTo>
                  <a:lnTo>
                    <a:pt x="5255920" y="83083"/>
                  </a:lnTo>
                  <a:lnTo>
                    <a:pt x="5280507" y="46291"/>
                  </a:lnTo>
                  <a:lnTo>
                    <a:pt x="5289474" y="1524"/>
                  </a:lnTo>
                  <a:lnTo>
                    <a:pt x="5289474" y="0"/>
                  </a:lnTo>
                  <a:close/>
                </a:path>
                <a:path w="8945244" h="278129">
                  <a:moveTo>
                    <a:pt x="8945054" y="234391"/>
                  </a:moveTo>
                  <a:lnTo>
                    <a:pt x="0" y="234391"/>
                  </a:lnTo>
                  <a:lnTo>
                    <a:pt x="3492" y="251561"/>
                  </a:lnTo>
                  <a:lnTo>
                    <a:pt x="12903" y="265252"/>
                  </a:lnTo>
                  <a:lnTo>
                    <a:pt x="26657" y="274307"/>
                  </a:lnTo>
                  <a:lnTo>
                    <a:pt x="43167" y="277583"/>
                  </a:lnTo>
                  <a:lnTo>
                    <a:pt x="8945054" y="277583"/>
                  </a:lnTo>
                  <a:lnTo>
                    <a:pt x="8945054" y="23439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12938" y="2700009"/>
              <a:ext cx="7352842" cy="460168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796886" y="0"/>
              <a:ext cx="1491099" cy="371474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03580" y="9248800"/>
              <a:ext cx="6741159" cy="514350"/>
            </a:xfrm>
            <a:custGeom>
              <a:avLst/>
              <a:gdLst/>
              <a:ahLst/>
              <a:cxnLst/>
              <a:rect l="l" t="t" r="r" b="b"/>
              <a:pathLst>
                <a:path w="6741159" h="514350">
                  <a:moveTo>
                    <a:pt x="458444" y="229196"/>
                  </a:moveTo>
                  <a:lnTo>
                    <a:pt x="458431" y="221526"/>
                  </a:lnTo>
                  <a:lnTo>
                    <a:pt x="458114" y="215125"/>
                  </a:lnTo>
                  <a:lnTo>
                    <a:pt x="458063" y="213842"/>
                  </a:lnTo>
                  <a:lnTo>
                    <a:pt x="450697" y="169062"/>
                  </a:lnTo>
                  <a:lnTo>
                    <a:pt x="434835" y="126834"/>
                  </a:lnTo>
                  <a:lnTo>
                    <a:pt x="429882" y="117881"/>
                  </a:lnTo>
                  <a:lnTo>
                    <a:pt x="427761" y="114033"/>
                  </a:lnTo>
                  <a:lnTo>
                    <a:pt x="423900" y="107645"/>
                  </a:lnTo>
                  <a:lnTo>
                    <a:pt x="415556" y="94843"/>
                  </a:lnTo>
                  <a:lnTo>
                    <a:pt x="411099" y="89725"/>
                  </a:lnTo>
                  <a:lnTo>
                    <a:pt x="401574" y="78206"/>
                  </a:lnTo>
                  <a:lnTo>
                    <a:pt x="399694" y="75831"/>
                  </a:lnTo>
                  <a:lnTo>
                    <a:pt x="399694" y="229196"/>
                  </a:lnTo>
                  <a:lnTo>
                    <a:pt x="399122" y="244551"/>
                  </a:lnTo>
                  <a:lnTo>
                    <a:pt x="389064" y="289344"/>
                  </a:lnTo>
                  <a:lnTo>
                    <a:pt x="367271" y="330288"/>
                  </a:lnTo>
                  <a:lnTo>
                    <a:pt x="357581" y="341807"/>
                  </a:lnTo>
                  <a:lnTo>
                    <a:pt x="349745" y="336689"/>
                  </a:lnTo>
                  <a:lnTo>
                    <a:pt x="348284" y="335546"/>
                  </a:lnTo>
                  <a:lnTo>
                    <a:pt x="348284" y="352044"/>
                  </a:lnTo>
                  <a:lnTo>
                    <a:pt x="329247" y="367398"/>
                  </a:lnTo>
                  <a:lnTo>
                    <a:pt x="308495" y="381469"/>
                  </a:lnTo>
                  <a:lnTo>
                    <a:pt x="286042" y="390436"/>
                  </a:lnTo>
                  <a:lnTo>
                    <a:pt x="261899" y="396824"/>
                  </a:lnTo>
                  <a:lnTo>
                    <a:pt x="278777" y="384035"/>
                  </a:lnTo>
                  <a:lnTo>
                    <a:pt x="293814" y="368681"/>
                  </a:lnTo>
                  <a:lnTo>
                    <a:pt x="306997" y="352044"/>
                  </a:lnTo>
                  <a:lnTo>
                    <a:pt x="318350" y="332854"/>
                  </a:lnTo>
                  <a:lnTo>
                    <a:pt x="326161" y="337972"/>
                  </a:lnTo>
                  <a:lnTo>
                    <a:pt x="333756" y="341807"/>
                  </a:lnTo>
                  <a:lnTo>
                    <a:pt x="341134" y="346925"/>
                  </a:lnTo>
                  <a:lnTo>
                    <a:pt x="348284" y="352044"/>
                  </a:lnTo>
                  <a:lnTo>
                    <a:pt x="348284" y="335546"/>
                  </a:lnTo>
                  <a:lnTo>
                    <a:pt x="344881" y="332854"/>
                  </a:lnTo>
                  <a:lnTo>
                    <a:pt x="341630" y="330288"/>
                  </a:lnTo>
                  <a:lnTo>
                    <a:pt x="333273" y="325170"/>
                  </a:lnTo>
                  <a:lnTo>
                    <a:pt x="324637" y="321335"/>
                  </a:lnTo>
                  <a:lnTo>
                    <a:pt x="327139" y="314934"/>
                  </a:lnTo>
                  <a:lnTo>
                    <a:pt x="333654" y="298297"/>
                  </a:lnTo>
                  <a:lnTo>
                    <a:pt x="340042" y="276542"/>
                  </a:lnTo>
                  <a:lnTo>
                    <a:pt x="343839" y="252234"/>
                  </a:lnTo>
                  <a:lnTo>
                    <a:pt x="343903" y="250952"/>
                  </a:lnTo>
                  <a:lnTo>
                    <a:pt x="345008" y="229196"/>
                  </a:lnTo>
                  <a:lnTo>
                    <a:pt x="399694" y="229196"/>
                  </a:lnTo>
                  <a:lnTo>
                    <a:pt x="399694" y="75831"/>
                  </a:lnTo>
                  <a:lnTo>
                    <a:pt x="399008" y="74968"/>
                  </a:lnTo>
                  <a:lnTo>
                    <a:pt x="399008" y="215125"/>
                  </a:lnTo>
                  <a:lnTo>
                    <a:pt x="344462" y="215125"/>
                  </a:lnTo>
                  <a:lnTo>
                    <a:pt x="342252" y="194652"/>
                  </a:lnTo>
                  <a:lnTo>
                    <a:pt x="338213" y="175463"/>
                  </a:lnTo>
                  <a:lnTo>
                    <a:pt x="332346" y="156260"/>
                  </a:lnTo>
                  <a:lnTo>
                    <a:pt x="331343" y="153936"/>
                  </a:lnTo>
                  <a:lnTo>
                    <a:pt x="331343" y="229196"/>
                  </a:lnTo>
                  <a:lnTo>
                    <a:pt x="330276" y="250952"/>
                  </a:lnTo>
                  <a:lnTo>
                    <a:pt x="326732" y="272707"/>
                  </a:lnTo>
                  <a:lnTo>
                    <a:pt x="320713" y="294462"/>
                  </a:lnTo>
                  <a:lnTo>
                    <a:pt x="312204" y="314934"/>
                  </a:lnTo>
                  <a:lnTo>
                    <a:pt x="305917" y="312813"/>
                  </a:lnTo>
                  <a:lnTo>
                    <a:pt x="305917" y="327736"/>
                  </a:lnTo>
                  <a:lnTo>
                    <a:pt x="291934" y="349478"/>
                  </a:lnTo>
                  <a:lnTo>
                    <a:pt x="275361" y="368681"/>
                  </a:lnTo>
                  <a:lnTo>
                    <a:pt x="256197" y="384035"/>
                  </a:lnTo>
                  <a:lnTo>
                    <a:pt x="234416" y="398106"/>
                  </a:lnTo>
                  <a:lnTo>
                    <a:pt x="234416" y="312381"/>
                  </a:lnTo>
                  <a:lnTo>
                    <a:pt x="252831" y="313651"/>
                  </a:lnTo>
                  <a:lnTo>
                    <a:pt x="270891" y="316217"/>
                  </a:lnTo>
                  <a:lnTo>
                    <a:pt x="288582" y="321335"/>
                  </a:lnTo>
                  <a:lnTo>
                    <a:pt x="305917" y="327736"/>
                  </a:lnTo>
                  <a:lnTo>
                    <a:pt x="305917" y="312813"/>
                  </a:lnTo>
                  <a:lnTo>
                    <a:pt x="254469" y="299580"/>
                  </a:lnTo>
                  <a:lnTo>
                    <a:pt x="234416" y="298297"/>
                  </a:lnTo>
                  <a:lnTo>
                    <a:pt x="234416" y="229196"/>
                  </a:lnTo>
                  <a:lnTo>
                    <a:pt x="331343" y="229196"/>
                  </a:lnTo>
                  <a:lnTo>
                    <a:pt x="331343" y="153936"/>
                  </a:lnTo>
                  <a:lnTo>
                    <a:pt x="330796" y="152666"/>
                  </a:lnTo>
                  <a:lnTo>
                    <a:pt x="330796" y="215125"/>
                  </a:lnTo>
                  <a:lnTo>
                    <a:pt x="234416" y="215125"/>
                  </a:lnTo>
                  <a:lnTo>
                    <a:pt x="234416" y="161378"/>
                  </a:lnTo>
                  <a:lnTo>
                    <a:pt x="274129" y="156260"/>
                  </a:lnTo>
                  <a:lnTo>
                    <a:pt x="293420" y="151142"/>
                  </a:lnTo>
                  <a:lnTo>
                    <a:pt x="304774" y="147307"/>
                  </a:lnTo>
                  <a:lnTo>
                    <a:pt x="312343" y="144754"/>
                  </a:lnTo>
                  <a:lnTo>
                    <a:pt x="319443" y="161378"/>
                  </a:lnTo>
                  <a:lnTo>
                    <a:pt x="324878" y="179298"/>
                  </a:lnTo>
                  <a:lnTo>
                    <a:pt x="328663" y="197218"/>
                  </a:lnTo>
                  <a:lnTo>
                    <a:pt x="330796" y="215125"/>
                  </a:lnTo>
                  <a:lnTo>
                    <a:pt x="330796" y="152666"/>
                  </a:lnTo>
                  <a:lnTo>
                    <a:pt x="327393" y="144754"/>
                  </a:lnTo>
                  <a:lnTo>
                    <a:pt x="324637" y="138353"/>
                  </a:lnTo>
                  <a:lnTo>
                    <a:pt x="333273" y="134518"/>
                  </a:lnTo>
                  <a:lnTo>
                    <a:pt x="341655" y="129400"/>
                  </a:lnTo>
                  <a:lnTo>
                    <a:pt x="344919" y="126834"/>
                  </a:lnTo>
                  <a:lnTo>
                    <a:pt x="349808" y="122999"/>
                  </a:lnTo>
                  <a:lnTo>
                    <a:pt x="380390" y="151142"/>
                  </a:lnTo>
                  <a:lnTo>
                    <a:pt x="394652" y="188252"/>
                  </a:lnTo>
                  <a:lnTo>
                    <a:pt x="399008" y="215125"/>
                  </a:lnTo>
                  <a:lnTo>
                    <a:pt x="399008" y="74968"/>
                  </a:lnTo>
                  <a:lnTo>
                    <a:pt x="368769" y="47498"/>
                  </a:lnTo>
                  <a:lnTo>
                    <a:pt x="362750" y="42379"/>
                  </a:lnTo>
                  <a:lnTo>
                    <a:pt x="350266" y="33426"/>
                  </a:lnTo>
                  <a:lnTo>
                    <a:pt x="348284" y="32245"/>
                  </a:lnTo>
                  <a:lnTo>
                    <a:pt x="348284" y="107645"/>
                  </a:lnTo>
                  <a:lnTo>
                    <a:pt x="341122" y="112763"/>
                  </a:lnTo>
                  <a:lnTo>
                    <a:pt x="333743" y="117881"/>
                  </a:lnTo>
                  <a:lnTo>
                    <a:pt x="326148" y="121716"/>
                  </a:lnTo>
                  <a:lnTo>
                    <a:pt x="318350" y="126834"/>
                  </a:lnTo>
                  <a:lnTo>
                    <a:pt x="307035" y="107645"/>
                  </a:lnTo>
                  <a:lnTo>
                    <a:pt x="305917" y="106235"/>
                  </a:lnTo>
                  <a:lnTo>
                    <a:pt x="305917" y="131953"/>
                  </a:lnTo>
                  <a:lnTo>
                    <a:pt x="288569" y="138353"/>
                  </a:lnTo>
                  <a:lnTo>
                    <a:pt x="270865" y="143471"/>
                  </a:lnTo>
                  <a:lnTo>
                    <a:pt x="252818" y="146024"/>
                  </a:lnTo>
                  <a:lnTo>
                    <a:pt x="234416" y="147307"/>
                  </a:lnTo>
                  <a:lnTo>
                    <a:pt x="234416" y="62852"/>
                  </a:lnTo>
                  <a:lnTo>
                    <a:pt x="256247" y="76936"/>
                  </a:lnTo>
                  <a:lnTo>
                    <a:pt x="275450" y="92290"/>
                  </a:lnTo>
                  <a:lnTo>
                    <a:pt x="291998" y="110197"/>
                  </a:lnTo>
                  <a:lnTo>
                    <a:pt x="305917" y="131953"/>
                  </a:lnTo>
                  <a:lnTo>
                    <a:pt x="305917" y="106235"/>
                  </a:lnTo>
                  <a:lnTo>
                    <a:pt x="293878" y="91008"/>
                  </a:lnTo>
                  <a:lnTo>
                    <a:pt x="278879" y="75653"/>
                  </a:lnTo>
                  <a:lnTo>
                    <a:pt x="262026" y="62852"/>
                  </a:lnTo>
                  <a:lnTo>
                    <a:pt x="286118" y="69253"/>
                  </a:lnTo>
                  <a:lnTo>
                    <a:pt x="308521" y="78206"/>
                  </a:lnTo>
                  <a:lnTo>
                    <a:pt x="329247" y="92290"/>
                  </a:lnTo>
                  <a:lnTo>
                    <a:pt x="348284" y="107645"/>
                  </a:lnTo>
                  <a:lnTo>
                    <a:pt x="348284" y="32245"/>
                  </a:lnTo>
                  <a:lnTo>
                    <a:pt x="343839" y="29591"/>
                  </a:lnTo>
                  <a:lnTo>
                    <a:pt x="330606" y="23190"/>
                  </a:lnTo>
                  <a:lnTo>
                    <a:pt x="323837" y="19354"/>
                  </a:lnTo>
                  <a:lnTo>
                    <a:pt x="302907" y="11671"/>
                  </a:lnTo>
                  <a:lnTo>
                    <a:pt x="288556" y="7835"/>
                  </a:lnTo>
                  <a:lnTo>
                    <a:pt x="281279" y="5270"/>
                  </a:lnTo>
                  <a:lnTo>
                    <a:pt x="259156" y="1435"/>
                  </a:lnTo>
                  <a:lnTo>
                    <a:pt x="244221" y="152"/>
                  </a:lnTo>
                  <a:lnTo>
                    <a:pt x="221424" y="152"/>
                  </a:lnTo>
                  <a:lnTo>
                    <a:pt x="221424" y="398106"/>
                  </a:lnTo>
                  <a:lnTo>
                    <a:pt x="219519" y="396824"/>
                  </a:lnTo>
                  <a:lnTo>
                    <a:pt x="200469" y="384035"/>
                  </a:lnTo>
                  <a:lnTo>
                    <a:pt x="196138" y="380136"/>
                  </a:lnTo>
                  <a:lnTo>
                    <a:pt x="196138" y="396824"/>
                  </a:lnTo>
                  <a:lnTo>
                    <a:pt x="172123" y="390436"/>
                  </a:lnTo>
                  <a:lnTo>
                    <a:pt x="149783" y="381469"/>
                  </a:lnTo>
                  <a:lnTo>
                    <a:pt x="129120" y="367398"/>
                  </a:lnTo>
                  <a:lnTo>
                    <a:pt x="110159" y="352044"/>
                  </a:lnTo>
                  <a:lnTo>
                    <a:pt x="117309" y="346925"/>
                  </a:lnTo>
                  <a:lnTo>
                    <a:pt x="124688" y="341807"/>
                  </a:lnTo>
                  <a:lnTo>
                    <a:pt x="132283" y="337972"/>
                  </a:lnTo>
                  <a:lnTo>
                    <a:pt x="140093" y="332854"/>
                  </a:lnTo>
                  <a:lnTo>
                    <a:pt x="151396" y="352044"/>
                  </a:lnTo>
                  <a:lnTo>
                    <a:pt x="164503" y="368681"/>
                  </a:lnTo>
                  <a:lnTo>
                    <a:pt x="179425" y="384035"/>
                  </a:lnTo>
                  <a:lnTo>
                    <a:pt x="196138" y="396824"/>
                  </a:lnTo>
                  <a:lnTo>
                    <a:pt x="196138" y="380136"/>
                  </a:lnTo>
                  <a:lnTo>
                    <a:pt x="182016" y="367398"/>
                  </a:lnTo>
                  <a:lnTo>
                    <a:pt x="166027" y="349478"/>
                  </a:lnTo>
                  <a:lnTo>
                    <a:pt x="155714" y="332854"/>
                  </a:lnTo>
                  <a:lnTo>
                    <a:pt x="152539" y="327736"/>
                  </a:lnTo>
                  <a:lnTo>
                    <a:pt x="169087" y="321335"/>
                  </a:lnTo>
                  <a:lnTo>
                    <a:pt x="197459" y="314934"/>
                  </a:lnTo>
                  <a:lnTo>
                    <a:pt x="203200" y="313651"/>
                  </a:lnTo>
                  <a:lnTo>
                    <a:pt x="220751" y="312381"/>
                  </a:lnTo>
                  <a:lnTo>
                    <a:pt x="220865" y="327736"/>
                  </a:lnTo>
                  <a:lnTo>
                    <a:pt x="220980" y="341807"/>
                  </a:lnTo>
                  <a:lnTo>
                    <a:pt x="221056" y="352044"/>
                  </a:lnTo>
                  <a:lnTo>
                    <a:pt x="221183" y="367398"/>
                  </a:lnTo>
                  <a:lnTo>
                    <a:pt x="221297" y="381469"/>
                  </a:lnTo>
                  <a:lnTo>
                    <a:pt x="221411" y="396824"/>
                  </a:lnTo>
                  <a:lnTo>
                    <a:pt x="221424" y="398106"/>
                  </a:lnTo>
                  <a:lnTo>
                    <a:pt x="221424" y="152"/>
                  </a:lnTo>
                  <a:lnTo>
                    <a:pt x="220751" y="152"/>
                  </a:lnTo>
                  <a:lnTo>
                    <a:pt x="220751" y="62852"/>
                  </a:lnTo>
                  <a:lnTo>
                    <a:pt x="220751" y="147307"/>
                  </a:lnTo>
                  <a:lnTo>
                    <a:pt x="220751" y="160108"/>
                  </a:lnTo>
                  <a:lnTo>
                    <a:pt x="220751" y="215125"/>
                  </a:lnTo>
                  <a:lnTo>
                    <a:pt x="220751" y="229196"/>
                  </a:lnTo>
                  <a:lnTo>
                    <a:pt x="220751" y="299580"/>
                  </a:lnTo>
                  <a:lnTo>
                    <a:pt x="201523" y="300863"/>
                  </a:lnTo>
                  <a:lnTo>
                    <a:pt x="182664" y="303415"/>
                  </a:lnTo>
                  <a:lnTo>
                    <a:pt x="164198" y="308533"/>
                  </a:lnTo>
                  <a:lnTo>
                    <a:pt x="146113" y="314934"/>
                  </a:lnTo>
                  <a:lnTo>
                    <a:pt x="137680" y="294462"/>
                  </a:lnTo>
                  <a:lnTo>
                    <a:pt x="133807" y="280352"/>
                  </a:lnTo>
                  <a:lnTo>
                    <a:pt x="133807" y="321335"/>
                  </a:lnTo>
                  <a:lnTo>
                    <a:pt x="125183" y="325170"/>
                  </a:lnTo>
                  <a:lnTo>
                    <a:pt x="116814" y="330288"/>
                  </a:lnTo>
                  <a:lnTo>
                    <a:pt x="108712" y="336689"/>
                  </a:lnTo>
                  <a:lnTo>
                    <a:pt x="100863" y="341807"/>
                  </a:lnTo>
                  <a:lnTo>
                    <a:pt x="75501" y="303415"/>
                  </a:lnTo>
                  <a:lnTo>
                    <a:pt x="61341" y="259918"/>
                  </a:lnTo>
                  <a:lnTo>
                    <a:pt x="58762" y="229196"/>
                  </a:lnTo>
                  <a:lnTo>
                    <a:pt x="113436" y="229196"/>
                  </a:lnTo>
                  <a:lnTo>
                    <a:pt x="114617" y="252234"/>
                  </a:lnTo>
                  <a:lnTo>
                    <a:pt x="118402" y="276542"/>
                  </a:lnTo>
                  <a:lnTo>
                    <a:pt x="124802" y="298297"/>
                  </a:lnTo>
                  <a:lnTo>
                    <a:pt x="133807" y="321335"/>
                  </a:lnTo>
                  <a:lnTo>
                    <a:pt x="133807" y="280352"/>
                  </a:lnTo>
                  <a:lnTo>
                    <a:pt x="131711" y="272707"/>
                  </a:lnTo>
                  <a:lnTo>
                    <a:pt x="128181" y="250952"/>
                  </a:lnTo>
                  <a:lnTo>
                    <a:pt x="127114" y="229196"/>
                  </a:lnTo>
                  <a:lnTo>
                    <a:pt x="220751" y="229196"/>
                  </a:lnTo>
                  <a:lnTo>
                    <a:pt x="220751" y="215125"/>
                  </a:lnTo>
                  <a:lnTo>
                    <a:pt x="127660" y="215125"/>
                  </a:lnTo>
                  <a:lnTo>
                    <a:pt x="129832" y="197218"/>
                  </a:lnTo>
                  <a:lnTo>
                    <a:pt x="133629" y="179298"/>
                  </a:lnTo>
                  <a:lnTo>
                    <a:pt x="139052" y="161378"/>
                  </a:lnTo>
                  <a:lnTo>
                    <a:pt x="146113" y="144754"/>
                  </a:lnTo>
                  <a:lnTo>
                    <a:pt x="164198" y="151142"/>
                  </a:lnTo>
                  <a:lnTo>
                    <a:pt x="182676" y="156260"/>
                  </a:lnTo>
                  <a:lnTo>
                    <a:pt x="201523" y="158826"/>
                  </a:lnTo>
                  <a:lnTo>
                    <a:pt x="220751" y="160108"/>
                  </a:lnTo>
                  <a:lnTo>
                    <a:pt x="220751" y="147307"/>
                  </a:lnTo>
                  <a:lnTo>
                    <a:pt x="203161" y="146024"/>
                  </a:lnTo>
                  <a:lnTo>
                    <a:pt x="197408" y="144754"/>
                  </a:lnTo>
                  <a:lnTo>
                    <a:pt x="168986" y="138353"/>
                  </a:lnTo>
                  <a:lnTo>
                    <a:pt x="152400" y="131953"/>
                  </a:lnTo>
                  <a:lnTo>
                    <a:pt x="155752" y="126834"/>
                  </a:lnTo>
                  <a:lnTo>
                    <a:pt x="165823" y="111480"/>
                  </a:lnTo>
                  <a:lnTo>
                    <a:pt x="181698" y="92290"/>
                  </a:lnTo>
                  <a:lnTo>
                    <a:pt x="199999" y="76936"/>
                  </a:lnTo>
                  <a:lnTo>
                    <a:pt x="220751" y="62852"/>
                  </a:lnTo>
                  <a:lnTo>
                    <a:pt x="220751" y="152"/>
                  </a:lnTo>
                  <a:lnTo>
                    <a:pt x="214236" y="152"/>
                  </a:lnTo>
                  <a:lnTo>
                    <a:pt x="199301" y="1435"/>
                  </a:lnTo>
                  <a:lnTo>
                    <a:pt x="196824" y="1866"/>
                  </a:lnTo>
                  <a:lnTo>
                    <a:pt x="196824" y="62852"/>
                  </a:lnTo>
                  <a:lnTo>
                    <a:pt x="179844" y="75653"/>
                  </a:lnTo>
                  <a:lnTo>
                    <a:pt x="164731" y="91008"/>
                  </a:lnTo>
                  <a:lnTo>
                    <a:pt x="151472" y="107645"/>
                  </a:lnTo>
                  <a:lnTo>
                    <a:pt x="140093" y="126834"/>
                  </a:lnTo>
                  <a:lnTo>
                    <a:pt x="133807" y="122720"/>
                  </a:lnTo>
                  <a:lnTo>
                    <a:pt x="133807" y="138353"/>
                  </a:lnTo>
                  <a:lnTo>
                    <a:pt x="126085" y="156260"/>
                  </a:lnTo>
                  <a:lnTo>
                    <a:pt x="120218" y="175463"/>
                  </a:lnTo>
                  <a:lnTo>
                    <a:pt x="116179" y="194652"/>
                  </a:lnTo>
                  <a:lnTo>
                    <a:pt x="113982" y="215125"/>
                  </a:lnTo>
                  <a:lnTo>
                    <a:pt x="59448" y="215125"/>
                  </a:lnTo>
                  <a:lnTo>
                    <a:pt x="67538" y="175463"/>
                  </a:lnTo>
                  <a:lnTo>
                    <a:pt x="84645" y="139636"/>
                  </a:lnTo>
                  <a:lnTo>
                    <a:pt x="100596" y="117881"/>
                  </a:lnTo>
                  <a:lnTo>
                    <a:pt x="108635" y="122999"/>
                  </a:lnTo>
                  <a:lnTo>
                    <a:pt x="116789" y="129400"/>
                  </a:lnTo>
                  <a:lnTo>
                    <a:pt x="125183" y="134518"/>
                  </a:lnTo>
                  <a:lnTo>
                    <a:pt x="133807" y="138353"/>
                  </a:lnTo>
                  <a:lnTo>
                    <a:pt x="133807" y="122720"/>
                  </a:lnTo>
                  <a:lnTo>
                    <a:pt x="132295" y="121716"/>
                  </a:lnTo>
                  <a:lnTo>
                    <a:pt x="124714" y="117881"/>
                  </a:lnTo>
                  <a:lnTo>
                    <a:pt x="117322" y="112763"/>
                  </a:lnTo>
                  <a:lnTo>
                    <a:pt x="150101" y="78206"/>
                  </a:lnTo>
                  <a:lnTo>
                    <a:pt x="196824" y="62852"/>
                  </a:lnTo>
                  <a:lnTo>
                    <a:pt x="196824" y="1866"/>
                  </a:lnTo>
                  <a:lnTo>
                    <a:pt x="177165" y="5270"/>
                  </a:lnTo>
                  <a:lnTo>
                    <a:pt x="169900" y="7835"/>
                  </a:lnTo>
                  <a:lnTo>
                    <a:pt x="155536" y="11671"/>
                  </a:lnTo>
                  <a:lnTo>
                    <a:pt x="134620" y="19354"/>
                  </a:lnTo>
                  <a:lnTo>
                    <a:pt x="127838" y="23190"/>
                  </a:lnTo>
                  <a:lnTo>
                    <a:pt x="114604" y="29591"/>
                  </a:lnTo>
                  <a:lnTo>
                    <a:pt x="108178" y="33426"/>
                  </a:lnTo>
                  <a:lnTo>
                    <a:pt x="95694" y="42379"/>
                  </a:lnTo>
                  <a:lnTo>
                    <a:pt x="89674" y="47498"/>
                  </a:lnTo>
                  <a:lnTo>
                    <a:pt x="78079" y="56451"/>
                  </a:lnTo>
                  <a:lnTo>
                    <a:pt x="72529" y="61582"/>
                  </a:lnTo>
                  <a:lnTo>
                    <a:pt x="61912" y="71818"/>
                  </a:lnTo>
                  <a:lnTo>
                    <a:pt x="56883" y="78206"/>
                  </a:lnTo>
                  <a:lnTo>
                    <a:pt x="47358" y="89725"/>
                  </a:lnTo>
                  <a:lnTo>
                    <a:pt x="23609" y="126834"/>
                  </a:lnTo>
                  <a:lnTo>
                    <a:pt x="7747" y="169062"/>
                  </a:lnTo>
                  <a:lnTo>
                    <a:pt x="393" y="213842"/>
                  </a:lnTo>
                  <a:lnTo>
                    <a:pt x="330" y="215125"/>
                  </a:lnTo>
                  <a:lnTo>
                    <a:pt x="12" y="221526"/>
                  </a:lnTo>
                  <a:lnTo>
                    <a:pt x="4572" y="270154"/>
                  </a:lnTo>
                  <a:lnTo>
                    <a:pt x="14325" y="307263"/>
                  </a:lnTo>
                  <a:lnTo>
                    <a:pt x="47180" y="369963"/>
                  </a:lnTo>
                  <a:lnTo>
                    <a:pt x="94208" y="414743"/>
                  </a:lnTo>
                  <a:lnTo>
                    <a:pt x="151041" y="444169"/>
                  </a:lnTo>
                  <a:lnTo>
                    <a:pt x="213334" y="455688"/>
                  </a:lnTo>
                  <a:lnTo>
                    <a:pt x="245148" y="455688"/>
                  </a:lnTo>
                  <a:lnTo>
                    <a:pt x="307441" y="444169"/>
                  </a:lnTo>
                  <a:lnTo>
                    <a:pt x="364274" y="414743"/>
                  </a:lnTo>
                  <a:lnTo>
                    <a:pt x="386156" y="396824"/>
                  </a:lnTo>
                  <a:lnTo>
                    <a:pt x="389280" y="394271"/>
                  </a:lnTo>
                  <a:lnTo>
                    <a:pt x="428955" y="341807"/>
                  </a:lnTo>
                  <a:lnTo>
                    <a:pt x="453872" y="270154"/>
                  </a:lnTo>
                  <a:lnTo>
                    <a:pt x="458444" y="229196"/>
                  </a:lnTo>
                  <a:close/>
                </a:path>
                <a:path w="6741159" h="514350">
                  <a:moveTo>
                    <a:pt x="6740652" y="215912"/>
                  </a:moveTo>
                  <a:lnTo>
                    <a:pt x="6740347" y="212559"/>
                  </a:lnTo>
                  <a:lnTo>
                    <a:pt x="6728295" y="168757"/>
                  </a:lnTo>
                  <a:lnTo>
                    <a:pt x="6726352" y="164680"/>
                  </a:lnTo>
                  <a:lnTo>
                    <a:pt x="6726352" y="259092"/>
                  </a:lnTo>
                  <a:lnTo>
                    <a:pt x="6721462" y="307632"/>
                  </a:lnTo>
                  <a:lnTo>
                    <a:pt x="6707416" y="352856"/>
                  </a:lnTo>
                  <a:lnTo>
                    <a:pt x="6685204" y="393776"/>
                  </a:lnTo>
                  <a:lnTo>
                    <a:pt x="6655778" y="429437"/>
                  </a:lnTo>
                  <a:lnTo>
                    <a:pt x="6620116" y="458863"/>
                  </a:lnTo>
                  <a:lnTo>
                    <a:pt x="6579197" y="481088"/>
                  </a:lnTo>
                  <a:lnTo>
                    <a:pt x="6533972" y="495122"/>
                  </a:lnTo>
                  <a:lnTo>
                    <a:pt x="6485420" y="500024"/>
                  </a:lnTo>
                  <a:lnTo>
                    <a:pt x="6436868" y="495122"/>
                  </a:lnTo>
                  <a:lnTo>
                    <a:pt x="6391656" y="481088"/>
                  </a:lnTo>
                  <a:lnTo>
                    <a:pt x="6350724" y="458863"/>
                  </a:lnTo>
                  <a:lnTo>
                    <a:pt x="6315062" y="429437"/>
                  </a:lnTo>
                  <a:lnTo>
                    <a:pt x="6285649" y="393776"/>
                  </a:lnTo>
                  <a:lnTo>
                    <a:pt x="6263424" y="352856"/>
                  </a:lnTo>
                  <a:lnTo>
                    <a:pt x="6249390" y="307632"/>
                  </a:lnTo>
                  <a:lnTo>
                    <a:pt x="6244488" y="259092"/>
                  </a:lnTo>
                  <a:lnTo>
                    <a:pt x="6249390" y="210540"/>
                  </a:lnTo>
                  <a:lnTo>
                    <a:pt x="6263424" y="165315"/>
                  </a:lnTo>
                  <a:lnTo>
                    <a:pt x="6285649" y="124396"/>
                  </a:lnTo>
                  <a:lnTo>
                    <a:pt x="6315062" y="88734"/>
                  </a:lnTo>
                  <a:lnTo>
                    <a:pt x="6350724" y="59309"/>
                  </a:lnTo>
                  <a:lnTo>
                    <a:pt x="6391656" y="37096"/>
                  </a:lnTo>
                  <a:lnTo>
                    <a:pt x="6436868" y="23050"/>
                  </a:lnTo>
                  <a:lnTo>
                    <a:pt x="6485420" y="18148"/>
                  </a:lnTo>
                  <a:lnTo>
                    <a:pt x="6533972" y="23050"/>
                  </a:lnTo>
                  <a:lnTo>
                    <a:pt x="6579197" y="37096"/>
                  </a:lnTo>
                  <a:lnTo>
                    <a:pt x="6620116" y="59309"/>
                  </a:lnTo>
                  <a:lnTo>
                    <a:pt x="6655778" y="88734"/>
                  </a:lnTo>
                  <a:lnTo>
                    <a:pt x="6685204" y="124396"/>
                  </a:lnTo>
                  <a:lnTo>
                    <a:pt x="6707416" y="165315"/>
                  </a:lnTo>
                  <a:lnTo>
                    <a:pt x="6721462" y="210540"/>
                  </a:lnTo>
                  <a:lnTo>
                    <a:pt x="6726352" y="259092"/>
                  </a:lnTo>
                  <a:lnTo>
                    <a:pt x="6726352" y="164680"/>
                  </a:lnTo>
                  <a:lnTo>
                    <a:pt x="6709105" y="128397"/>
                  </a:lnTo>
                  <a:lnTo>
                    <a:pt x="6683527" y="92227"/>
                  </a:lnTo>
                  <a:lnTo>
                    <a:pt x="6652273" y="60985"/>
                  </a:lnTo>
                  <a:lnTo>
                    <a:pt x="6616103" y="35394"/>
                  </a:lnTo>
                  <a:lnTo>
                    <a:pt x="6579832" y="18148"/>
                  </a:lnTo>
                  <a:lnTo>
                    <a:pt x="6575755" y="16205"/>
                  </a:lnTo>
                  <a:lnTo>
                    <a:pt x="6531940" y="4152"/>
                  </a:lnTo>
                  <a:lnTo>
                    <a:pt x="6485420" y="0"/>
                  </a:lnTo>
                  <a:lnTo>
                    <a:pt x="6438900" y="4152"/>
                  </a:lnTo>
                  <a:lnTo>
                    <a:pt x="6395098" y="16205"/>
                  </a:lnTo>
                  <a:lnTo>
                    <a:pt x="6354737" y="35394"/>
                  </a:lnTo>
                  <a:lnTo>
                    <a:pt x="6318567" y="60985"/>
                  </a:lnTo>
                  <a:lnTo>
                    <a:pt x="6287313" y="92227"/>
                  </a:lnTo>
                  <a:lnTo>
                    <a:pt x="6261735" y="128397"/>
                  </a:lnTo>
                  <a:lnTo>
                    <a:pt x="6242545" y="168757"/>
                  </a:lnTo>
                  <a:lnTo>
                    <a:pt x="6230493" y="212559"/>
                  </a:lnTo>
                  <a:lnTo>
                    <a:pt x="6226302" y="259092"/>
                  </a:lnTo>
                  <a:lnTo>
                    <a:pt x="6230493" y="305612"/>
                  </a:lnTo>
                  <a:lnTo>
                    <a:pt x="6242545" y="349415"/>
                  </a:lnTo>
                  <a:lnTo>
                    <a:pt x="6261735" y="389775"/>
                  </a:lnTo>
                  <a:lnTo>
                    <a:pt x="6287313" y="425945"/>
                  </a:lnTo>
                  <a:lnTo>
                    <a:pt x="6318567" y="457187"/>
                  </a:lnTo>
                  <a:lnTo>
                    <a:pt x="6354737" y="482777"/>
                  </a:lnTo>
                  <a:lnTo>
                    <a:pt x="6395098" y="501967"/>
                  </a:lnTo>
                  <a:lnTo>
                    <a:pt x="6438900" y="514019"/>
                  </a:lnTo>
                  <a:lnTo>
                    <a:pt x="6442583" y="514350"/>
                  </a:lnTo>
                  <a:lnTo>
                    <a:pt x="6528257" y="514350"/>
                  </a:lnTo>
                  <a:lnTo>
                    <a:pt x="6531940" y="514019"/>
                  </a:lnTo>
                  <a:lnTo>
                    <a:pt x="6575755" y="501967"/>
                  </a:lnTo>
                  <a:lnTo>
                    <a:pt x="6579832" y="500024"/>
                  </a:lnTo>
                  <a:lnTo>
                    <a:pt x="6616103" y="482777"/>
                  </a:lnTo>
                  <a:lnTo>
                    <a:pt x="6652273" y="457187"/>
                  </a:lnTo>
                  <a:lnTo>
                    <a:pt x="6683527" y="425945"/>
                  </a:lnTo>
                  <a:lnTo>
                    <a:pt x="6709105" y="389775"/>
                  </a:lnTo>
                  <a:lnTo>
                    <a:pt x="6728295" y="349415"/>
                  </a:lnTo>
                  <a:lnTo>
                    <a:pt x="6740347" y="305612"/>
                  </a:lnTo>
                  <a:lnTo>
                    <a:pt x="6740652" y="302260"/>
                  </a:lnTo>
                  <a:lnTo>
                    <a:pt x="6740652" y="215912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54039" y="9414087"/>
              <a:ext cx="269938" cy="187586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100"/>
              </a:spcBef>
            </a:pPr>
            <a:r>
              <a:rPr dirty="0" spc="60"/>
              <a:t>The</a:t>
            </a:r>
            <a:r>
              <a:rPr dirty="0" spc="35"/>
              <a:t> </a:t>
            </a:r>
            <a:r>
              <a:rPr dirty="0" u="heavy">
                <a:uFill>
                  <a:solidFill>
                    <a:srgbClr val="FFFFFF"/>
                  </a:solidFill>
                </a:uFill>
                <a:hlinkClick r:id="rId5"/>
              </a:rPr>
              <a:t>P6</a:t>
            </a:r>
            <a:r>
              <a:rPr dirty="0" u="heavy" spc="50">
                <a:uFill>
                  <a:solidFill>
                    <a:srgbClr val="FFFFFF"/>
                  </a:solidFill>
                </a:uFill>
                <a:hlinkClick r:id="rId5"/>
              </a:rPr>
              <a:t> </a:t>
            </a:r>
            <a:r>
              <a:rPr dirty="0" u="heavy">
                <a:uFill>
                  <a:solidFill>
                    <a:srgbClr val="FFFFFF"/>
                  </a:solidFill>
                </a:uFill>
                <a:hlinkClick r:id="rId5"/>
              </a:rPr>
              <a:t>Schedule</a:t>
            </a:r>
            <a:r>
              <a:rPr dirty="0" spc="50"/>
              <a:t> </a:t>
            </a:r>
            <a:r>
              <a:rPr dirty="0"/>
              <a:t>Is</a:t>
            </a:r>
            <a:r>
              <a:rPr dirty="0" spc="45"/>
              <a:t> </a:t>
            </a:r>
            <a:r>
              <a:rPr dirty="0"/>
              <a:t>Used</a:t>
            </a:r>
            <a:r>
              <a:rPr dirty="0" spc="50"/>
              <a:t> </a:t>
            </a:r>
            <a:r>
              <a:rPr dirty="0" spc="-50"/>
              <a:t>Across</a:t>
            </a:r>
            <a:r>
              <a:rPr dirty="0" spc="45"/>
              <a:t> </a:t>
            </a:r>
            <a:r>
              <a:rPr dirty="0"/>
              <a:t>Many</a:t>
            </a:r>
            <a:r>
              <a:rPr dirty="0" spc="50"/>
              <a:t> </a:t>
            </a:r>
            <a:r>
              <a:rPr dirty="0" spc="-10"/>
              <a:t>Industries </a:t>
            </a:r>
            <a:r>
              <a:rPr dirty="0"/>
              <a:t>Like</a:t>
            </a:r>
            <a:r>
              <a:rPr dirty="0" spc="65"/>
              <a:t> </a:t>
            </a:r>
            <a:r>
              <a:rPr dirty="0"/>
              <a:t>Construction,</a:t>
            </a:r>
            <a:r>
              <a:rPr dirty="0" spc="75"/>
              <a:t> </a:t>
            </a:r>
            <a:r>
              <a:rPr dirty="0" spc="235"/>
              <a:t>IT,</a:t>
            </a:r>
            <a:r>
              <a:rPr dirty="0" spc="75"/>
              <a:t> </a:t>
            </a:r>
            <a:r>
              <a:rPr dirty="0"/>
              <a:t>Energy,</a:t>
            </a:r>
            <a:r>
              <a:rPr dirty="0" spc="80"/>
              <a:t> </a:t>
            </a:r>
            <a:r>
              <a:rPr dirty="0"/>
              <a:t>And</a:t>
            </a:r>
            <a:r>
              <a:rPr dirty="0" spc="75"/>
              <a:t> </a:t>
            </a:r>
            <a:r>
              <a:rPr dirty="0" spc="-10"/>
              <a:t>Manufacturing. </a:t>
            </a:r>
            <a:r>
              <a:rPr dirty="0"/>
              <a:t>Its</a:t>
            </a:r>
            <a:r>
              <a:rPr dirty="0" spc="50"/>
              <a:t> </a:t>
            </a:r>
            <a:r>
              <a:rPr dirty="0" spc="-40"/>
              <a:t>Flexibility</a:t>
            </a:r>
            <a:r>
              <a:rPr dirty="0" spc="60"/>
              <a:t> </a:t>
            </a:r>
            <a:r>
              <a:rPr dirty="0"/>
              <a:t>And</a:t>
            </a:r>
            <a:r>
              <a:rPr dirty="0" spc="65"/>
              <a:t> </a:t>
            </a:r>
            <a:r>
              <a:rPr dirty="0"/>
              <a:t>Detailed</a:t>
            </a:r>
            <a:r>
              <a:rPr dirty="0" spc="60"/>
              <a:t> </a:t>
            </a:r>
            <a:r>
              <a:rPr dirty="0" spc="-20"/>
              <a:t>Planning</a:t>
            </a:r>
            <a:r>
              <a:rPr dirty="0" spc="60"/>
              <a:t> </a:t>
            </a:r>
            <a:r>
              <a:rPr dirty="0"/>
              <a:t>Tools</a:t>
            </a:r>
            <a:r>
              <a:rPr dirty="0" spc="60"/>
              <a:t> </a:t>
            </a:r>
            <a:r>
              <a:rPr dirty="0"/>
              <a:t>Make</a:t>
            </a:r>
            <a:r>
              <a:rPr dirty="0" spc="65"/>
              <a:t> </a:t>
            </a:r>
            <a:r>
              <a:rPr dirty="0" spc="40"/>
              <a:t>It </a:t>
            </a:r>
            <a:r>
              <a:rPr dirty="0"/>
              <a:t>Ideal</a:t>
            </a:r>
            <a:r>
              <a:rPr dirty="0" spc="-5"/>
              <a:t> </a:t>
            </a:r>
            <a:r>
              <a:rPr dirty="0"/>
              <a:t>For</a:t>
            </a:r>
            <a:r>
              <a:rPr dirty="0" spc="-5"/>
              <a:t> </a:t>
            </a:r>
            <a:r>
              <a:rPr dirty="0"/>
              <a:t>Large, Complex</a:t>
            </a:r>
            <a:r>
              <a:rPr dirty="0" spc="-5"/>
              <a:t> </a:t>
            </a:r>
            <a:r>
              <a:rPr dirty="0" spc="-40"/>
              <a:t>Projects.</a:t>
            </a:r>
            <a:r>
              <a:rPr dirty="0"/>
              <a:t> </a:t>
            </a:r>
            <a:r>
              <a:rPr dirty="0" spc="100"/>
              <a:t>No</a:t>
            </a:r>
            <a:r>
              <a:rPr dirty="0" spc="-5"/>
              <a:t> </a:t>
            </a:r>
            <a:r>
              <a:rPr dirty="0" spc="-10"/>
              <a:t>Matter</a:t>
            </a:r>
            <a:r>
              <a:rPr dirty="0" spc="-5"/>
              <a:t> </a:t>
            </a:r>
            <a:r>
              <a:rPr dirty="0" spc="35"/>
              <a:t>The </a:t>
            </a:r>
            <a:r>
              <a:rPr dirty="0"/>
              <a:t>Field,</a:t>
            </a:r>
            <a:r>
              <a:rPr dirty="0" spc="35"/>
              <a:t> </a:t>
            </a:r>
            <a:r>
              <a:rPr dirty="0" spc="60"/>
              <a:t>The</a:t>
            </a:r>
            <a:r>
              <a:rPr dirty="0" spc="35"/>
              <a:t> </a:t>
            </a:r>
            <a:r>
              <a:rPr dirty="0"/>
              <a:t>P6</a:t>
            </a:r>
            <a:r>
              <a:rPr dirty="0" spc="40"/>
              <a:t> </a:t>
            </a:r>
            <a:r>
              <a:rPr dirty="0"/>
              <a:t>Schedule</a:t>
            </a:r>
            <a:r>
              <a:rPr dirty="0" spc="35"/>
              <a:t> </a:t>
            </a:r>
            <a:r>
              <a:rPr dirty="0" spc="-25"/>
              <a:t>Brings</a:t>
            </a:r>
            <a:r>
              <a:rPr dirty="0" spc="35"/>
              <a:t> </a:t>
            </a:r>
            <a:r>
              <a:rPr dirty="0" spc="-10"/>
              <a:t>Structure, </a:t>
            </a:r>
            <a:r>
              <a:rPr dirty="0" spc="-45"/>
              <a:t>Predictability,</a:t>
            </a:r>
            <a:r>
              <a:rPr dirty="0" spc="60"/>
              <a:t> </a:t>
            </a:r>
            <a:r>
              <a:rPr dirty="0"/>
              <a:t>And</a:t>
            </a:r>
            <a:r>
              <a:rPr dirty="0" spc="60"/>
              <a:t> </a:t>
            </a:r>
            <a:r>
              <a:rPr dirty="0" spc="-10"/>
              <a:t>Efficiency</a:t>
            </a:r>
            <a:r>
              <a:rPr dirty="0" spc="60"/>
              <a:t> </a:t>
            </a:r>
            <a:r>
              <a:rPr dirty="0" spc="125"/>
              <a:t>To</a:t>
            </a:r>
            <a:r>
              <a:rPr dirty="0" spc="60"/>
              <a:t> </a:t>
            </a:r>
            <a:r>
              <a:rPr dirty="0"/>
              <a:t>All</a:t>
            </a:r>
            <a:r>
              <a:rPr dirty="0" spc="60"/>
              <a:t> </a:t>
            </a:r>
            <a:r>
              <a:rPr dirty="0" spc="-45"/>
              <a:t>Phases</a:t>
            </a:r>
            <a:r>
              <a:rPr dirty="0" spc="60"/>
              <a:t> </a:t>
            </a:r>
            <a:r>
              <a:rPr dirty="0" spc="229"/>
              <a:t>Of</a:t>
            </a:r>
            <a:r>
              <a:rPr dirty="0" spc="60"/>
              <a:t> </a:t>
            </a:r>
            <a:r>
              <a:rPr dirty="0" spc="70"/>
              <a:t>A </a:t>
            </a:r>
            <a:r>
              <a:rPr dirty="0" spc="-50"/>
              <a:t>Project</a:t>
            </a:r>
            <a:r>
              <a:rPr dirty="0" spc="-125"/>
              <a:t> </a:t>
            </a:r>
            <a:r>
              <a:rPr dirty="0" spc="-10"/>
              <a:t>Lifecycle.</a:t>
            </a:r>
          </a:p>
        </p:txBody>
      </p:sp>
      <p:sp>
        <p:nvSpPr>
          <p:cNvPr id="12" name="object 12" descr=""/>
          <p:cNvSpPr txBox="1"/>
          <p:nvPr/>
        </p:nvSpPr>
        <p:spPr>
          <a:xfrm>
            <a:off x="946828" y="9266444"/>
            <a:ext cx="4419600" cy="4667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279"/>
              </a:lnSpc>
            </a:pPr>
            <a:r>
              <a:rPr dirty="0" u="heavy" sz="3450" spc="114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5"/>
              </a:rPr>
              <a:t>Www.XERreader.Com</a:t>
            </a:r>
            <a:endParaRPr sz="345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300884" y="9285616"/>
            <a:ext cx="4166235" cy="4667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279"/>
              </a:lnSpc>
            </a:pPr>
            <a:r>
              <a:rPr dirty="0" u="heavy" sz="3450" spc="10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5"/>
              </a:rPr>
              <a:t>Info@Xerreader.Com</a:t>
            </a:r>
            <a:endParaRPr sz="34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95"/>
              </a:spcBef>
            </a:pPr>
            <a:r>
              <a:rPr dirty="0" spc="285"/>
              <a:t>How</a:t>
            </a:r>
            <a:r>
              <a:rPr dirty="0"/>
              <a:t> </a:t>
            </a:r>
            <a:r>
              <a:rPr dirty="0" spc="165"/>
              <a:t>Xer</a:t>
            </a:r>
            <a:r>
              <a:rPr dirty="0" spc="5"/>
              <a:t> </a:t>
            </a:r>
            <a:r>
              <a:rPr dirty="0" spc="235"/>
              <a:t>Reader</a:t>
            </a:r>
            <a:r>
              <a:rPr dirty="0" spc="5"/>
              <a:t> </a:t>
            </a:r>
            <a:r>
              <a:rPr dirty="0" spc="215"/>
              <a:t>Supports</a:t>
            </a:r>
            <a:r>
              <a:rPr dirty="0" spc="5"/>
              <a:t> </a:t>
            </a:r>
            <a:r>
              <a:rPr dirty="0" spc="190"/>
              <a:t>The</a:t>
            </a:r>
            <a:r>
              <a:rPr dirty="0" spc="5"/>
              <a:t> </a:t>
            </a:r>
            <a:r>
              <a:rPr dirty="0" spc="105"/>
              <a:t>P6 </a:t>
            </a:r>
            <a:r>
              <a:rPr dirty="0" spc="75"/>
              <a:t>Schedule</a:t>
            </a:r>
            <a:r>
              <a:rPr dirty="0" spc="30"/>
              <a:t> </a:t>
            </a:r>
            <a:r>
              <a:rPr dirty="0" spc="345"/>
              <a:t>Format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403592" y="0"/>
            <a:ext cx="17884775" cy="9763760"/>
            <a:chOff x="403592" y="0"/>
            <a:chExt cx="17884775" cy="9763760"/>
          </a:xfrm>
        </p:grpSpPr>
        <p:sp>
          <p:nvSpPr>
            <p:cNvPr id="4" name="object 4" descr=""/>
            <p:cNvSpPr/>
            <p:nvPr/>
          </p:nvSpPr>
          <p:spPr>
            <a:xfrm>
              <a:off x="10073913" y="2390040"/>
              <a:ext cx="7833995" cy="5254625"/>
            </a:xfrm>
            <a:custGeom>
              <a:avLst/>
              <a:gdLst/>
              <a:ahLst/>
              <a:cxnLst/>
              <a:rect l="l" t="t" r="r" b="b"/>
              <a:pathLst>
                <a:path w="7833994" h="5254625">
                  <a:moveTo>
                    <a:pt x="7833969" y="5254008"/>
                  </a:moveTo>
                  <a:lnTo>
                    <a:pt x="0" y="5254008"/>
                  </a:lnTo>
                  <a:lnTo>
                    <a:pt x="0" y="274499"/>
                  </a:lnTo>
                  <a:lnTo>
                    <a:pt x="4437" y="225282"/>
                  </a:lnTo>
                  <a:lnTo>
                    <a:pt x="17225" y="178908"/>
                  </a:lnTo>
                  <a:lnTo>
                    <a:pt x="37577" y="136164"/>
                  </a:lnTo>
                  <a:lnTo>
                    <a:pt x="64706" y="97837"/>
                  </a:lnTo>
                  <a:lnTo>
                    <a:pt x="97825" y="64714"/>
                  </a:lnTo>
                  <a:lnTo>
                    <a:pt x="136148" y="37582"/>
                  </a:lnTo>
                  <a:lnTo>
                    <a:pt x="178888" y="17227"/>
                  </a:lnTo>
                  <a:lnTo>
                    <a:pt x="225258" y="4438"/>
                  </a:lnTo>
                  <a:lnTo>
                    <a:pt x="274472" y="0"/>
                  </a:lnTo>
                  <a:lnTo>
                    <a:pt x="7557912" y="0"/>
                  </a:lnTo>
                  <a:lnTo>
                    <a:pt x="7607136" y="4438"/>
                  </a:lnTo>
                  <a:lnTo>
                    <a:pt x="7653529" y="17227"/>
                  </a:lnTo>
                  <a:lnTo>
                    <a:pt x="7696314" y="37582"/>
                  </a:lnTo>
                  <a:lnTo>
                    <a:pt x="7734720" y="64714"/>
                  </a:lnTo>
                  <a:lnTo>
                    <a:pt x="7767972" y="97837"/>
                  </a:lnTo>
                  <a:lnTo>
                    <a:pt x="7795297" y="136164"/>
                  </a:lnTo>
                  <a:lnTo>
                    <a:pt x="7815920" y="178908"/>
                  </a:lnTo>
                  <a:lnTo>
                    <a:pt x="7829069" y="225282"/>
                  </a:lnTo>
                  <a:lnTo>
                    <a:pt x="7833969" y="274499"/>
                  </a:lnTo>
                  <a:lnTo>
                    <a:pt x="7833969" y="309966"/>
                  </a:lnTo>
                  <a:lnTo>
                    <a:pt x="239024" y="309966"/>
                  </a:lnTo>
                  <a:lnTo>
                    <a:pt x="239024" y="4910102"/>
                  </a:lnTo>
                  <a:lnTo>
                    <a:pt x="7833969" y="4910102"/>
                  </a:lnTo>
                  <a:lnTo>
                    <a:pt x="7833969" y="5254008"/>
                  </a:lnTo>
                  <a:close/>
                </a:path>
                <a:path w="7833994" h="5254625">
                  <a:moveTo>
                    <a:pt x="7833969" y="4910102"/>
                  </a:moveTo>
                  <a:lnTo>
                    <a:pt x="7591866" y="4910102"/>
                  </a:lnTo>
                  <a:lnTo>
                    <a:pt x="7591866" y="309966"/>
                  </a:lnTo>
                  <a:lnTo>
                    <a:pt x="7833969" y="309966"/>
                  </a:lnTo>
                  <a:lnTo>
                    <a:pt x="7833969" y="49101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9143999" y="2363824"/>
              <a:ext cx="9144000" cy="5516245"/>
            </a:xfrm>
            <a:custGeom>
              <a:avLst/>
              <a:gdLst/>
              <a:ahLst/>
              <a:cxnLst/>
              <a:rect l="l" t="t" r="r" b="b"/>
              <a:pathLst>
                <a:path w="9144000" h="5516245">
                  <a:moveTo>
                    <a:pt x="9143999" y="5516169"/>
                  </a:moveTo>
                  <a:lnTo>
                    <a:pt x="115671" y="5516169"/>
                  </a:lnTo>
                  <a:lnTo>
                    <a:pt x="70915" y="5507204"/>
                  </a:lnTo>
                  <a:lnTo>
                    <a:pt x="34118" y="5482622"/>
                  </a:lnTo>
                  <a:lnTo>
                    <a:pt x="9179" y="5445896"/>
                  </a:lnTo>
                  <a:lnTo>
                    <a:pt x="0" y="5400498"/>
                  </a:lnTo>
                  <a:lnTo>
                    <a:pt x="0" y="5281778"/>
                  </a:lnTo>
                  <a:lnTo>
                    <a:pt x="902146" y="5281778"/>
                  </a:lnTo>
                  <a:lnTo>
                    <a:pt x="902146" y="296088"/>
                  </a:lnTo>
                  <a:lnTo>
                    <a:pt x="906022" y="248075"/>
                  </a:lnTo>
                  <a:lnTo>
                    <a:pt x="917234" y="202524"/>
                  </a:lnTo>
                  <a:lnTo>
                    <a:pt x="935163" y="160044"/>
                  </a:lnTo>
                  <a:lnTo>
                    <a:pt x="959190" y="121247"/>
                  </a:lnTo>
                  <a:lnTo>
                    <a:pt x="988694" y="86744"/>
                  </a:lnTo>
                  <a:lnTo>
                    <a:pt x="1023056" y="57144"/>
                  </a:lnTo>
                  <a:lnTo>
                    <a:pt x="1061654" y="33059"/>
                  </a:lnTo>
                  <a:lnTo>
                    <a:pt x="1103870" y="15100"/>
                  </a:lnTo>
                  <a:lnTo>
                    <a:pt x="1149084" y="3876"/>
                  </a:lnTo>
                  <a:lnTo>
                    <a:pt x="1196675" y="0"/>
                  </a:lnTo>
                  <a:lnTo>
                    <a:pt x="8494013" y="0"/>
                  </a:lnTo>
                  <a:lnTo>
                    <a:pt x="8542025" y="3876"/>
                  </a:lnTo>
                  <a:lnTo>
                    <a:pt x="8587576" y="15100"/>
                  </a:lnTo>
                  <a:lnTo>
                    <a:pt x="8613867" y="26215"/>
                  </a:lnTo>
                  <a:lnTo>
                    <a:pt x="1204386" y="26215"/>
                  </a:lnTo>
                  <a:lnTo>
                    <a:pt x="1155172" y="30653"/>
                  </a:lnTo>
                  <a:lnTo>
                    <a:pt x="1108802" y="43443"/>
                  </a:lnTo>
                  <a:lnTo>
                    <a:pt x="1066062" y="63798"/>
                  </a:lnTo>
                  <a:lnTo>
                    <a:pt x="1027739" y="90930"/>
                  </a:lnTo>
                  <a:lnTo>
                    <a:pt x="994620" y="124053"/>
                  </a:lnTo>
                  <a:lnTo>
                    <a:pt x="967491" y="162380"/>
                  </a:lnTo>
                  <a:lnTo>
                    <a:pt x="947139" y="205124"/>
                  </a:lnTo>
                  <a:lnTo>
                    <a:pt x="934351" y="251498"/>
                  </a:lnTo>
                  <a:lnTo>
                    <a:pt x="929914" y="300715"/>
                  </a:lnTo>
                  <a:lnTo>
                    <a:pt x="929914" y="5280223"/>
                  </a:lnTo>
                  <a:lnTo>
                    <a:pt x="4203831" y="5280223"/>
                  </a:lnTo>
                  <a:lnTo>
                    <a:pt x="4203831" y="5281778"/>
                  </a:lnTo>
                  <a:lnTo>
                    <a:pt x="4212792" y="5326516"/>
                  </a:lnTo>
                  <a:lnTo>
                    <a:pt x="4237363" y="5363304"/>
                  </a:lnTo>
                  <a:lnTo>
                    <a:pt x="4274079" y="5388240"/>
                  </a:lnTo>
                  <a:lnTo>
                    <a:pt x="4319472" y="5397419"/>
                  </a:lnTo>
                  <a:lnTo>
                    <a:pt x="9143999" y="5397419"/>
                  </a:lnTo>
                  <a:lnTo>
                    <a:pt x="9143999" y="5516169"/>
                  </a:lnTo>
                  <a:close/>
                </a:path>
                <a:path w="9144000" h="5516245">
                  <a:moveTo>
                    <a:pt x="9143999" y="5397419"/>
                  </a:moveTo>
                  <a:lnTo>
                    <a:pt x="5372739" y="5397419"/>
                  </a:lnTo>
                  <a:lnTo>
                    <a:pt x="5417495" y="5388458"/>
                  </a:lnTo>
                  <a:lnTo>
                    <a:pt x="5454292" y="5363887"/>
                  </a:lnTo>
                  <a:lnTo>
                    <a:pt x="5479231" y="5327172"/>
                  </a:lnTo>
                  <a:lnTo>
                    <a:pt x="5488411" y="5281778"/>
                  </a:lnTo>
                  <a:lnTo>
                    <a:pt x="5488411" y="5280223"/>
                  </a:lnTo>
                  <a:lnTo>
                    <a:pt x="8762328" y="5280223"/>
                  </a:lnTo>
                  <a:lnTo>
                    <a:pt x="8762328" y="300715"/>
                  </a:lnTo>
                  <a:lnTo>
                    <a:pt x="8757891" y="251498"/>
                  </a:lnTo>
                  <a:lnTo>
                    <a:pt x="8745103" y="205124"/>
                  </a:lnTo>
                  <a:lnTo>
                    <a:pt x="8724750" y="162380"/>
                  </a:lnTo>
                  <a:lnTo>
                    <a:pt x="8697620" y="124053"/>
                  </a:lnTo>
                  <a:lnTo>
                    <a:pt x="8664498" y="90930"/>
                  </a:lnTo>
                  <a:lnTo>
                    <a:pt x="8626171" y="63798"/>
                  </a:lnTo>
                  <a:lnTo>
                    <a:pt x="8583426" y="43443"/>
                  </a:lnTo>
                  <a:lnTo>
                    <a:pt x="8537048" y="30653"/>
                  </a:lnTo>
                  <a:lnTo>
                    <a:pt x="8487826" y="26215"/>
                  </a:lnTo>
                  <a:lnTo>
                    <a:pt x="8613867" y="26215"/>
                  </a:lnTo>
                  <a:lnTo>
                    <a:pt x="8668851" y="57144"/>
                  </a:lnTo>
                  <a:lnTo>
                    <a:pt x="8703353" y="86744"/>
                  </a:lnTo>
                  <a:lnTo>
                    <a:pt x="8732952" y="121247"/>
                  </a:lnTo>
                  <a:lnTo>
                    <a:pt x="8757037" y="160044"/>
                  </a:lnTo>
                  <a:lnTo>
                    <a:pt x="8774996" y="202524"/>
                  </a:lnTo>
                  <a:lnTo>
                    <a:pt x="8786219" y="248075"/>
                  </a:lnTo>
                  <a:lnTo>
                    <a:pt x="8790096" y="296088"/>
                  </a:lnTo>
                  <a:lnTo>
                    <a:pt x="8790096" y="5281778"/>
                  </a:lnTo>
                  <a:lnTo>
                    <a:pt x="9143999" y="5281778"/>
                  </a:lnTo>
                  <a:lnTo>
                    <a:pt x="9143999" y="5397419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9342933" y="7645602"/>
              <a:ext cx="8945245" cy="278130"/>
            </a:xfrm>
            <a:custGeom>
              <a:avLst/>
              <a:gdLst/>
              <a:ahLst/>
              <a:cxnLst/>
              <a:rect l="l" t="t" r="r" b="b"/>
              <a:pathLst>
                <a:path w="8945244" h="278129">
                  <a:moveTo>
                    <a:pt x="5289474" y="0"/>
                  </a:moveTo>
                  <a:lnTo>
                    <a:pt x="4003332" y="0"/>
                  </a:lnTo>
                  <a:lnTo>
                    <a:pt x="4003332" y="1524"/>
                  </a:lnTo>
                  <a:lnTo>
                    <a:pt x="4012539" y="46291"/>
                  </a:lnTo>
                  <a:lnTo>
                    <a:pt x="4037647" y="83083"/>
                  </a:lnTo>
                  <a:lnTo>
                    <a:pt x="4074896" y="108026"/>
                  </a:lnTo>
                  <a:lnTo>
                    <a:pt x="4120527" y="117195"/>
                  </a:lnTo>
                  <a:lnTo>
                    <a:pt x="5173802" y="117195"/>
                  </a:lnTo>
                  <a:lnTo>
                    <a:pt x="5219204" y="108026"/>
                  </a:lnTo>
                  <a:lnTo>
                    <a:pt x="5255920" y="83083"/>
                  </a:lnTo>
                  <a:lnTo>
                    <a:pt x="5280507" y="46291"/>
                  </a:lnTo>
                  <a:lnTo>
                    <a:pt x="5289474" y="1524"/>
                  </a:lnTo>
                  <a:lnTo>
                    <a:pt x="5289474" y="0"/>
                  </a:lnTo>
                  <a:close/>
                </a:path>
                <a:path w="8945244" h="278129">
                  <a:moveTo>
                    <a:pt x="8945054" y="234391"/>
                  </a:moveTo>
                  <a:lnTo>
                    <a:pt x="0" y="234391"/>
                  </a:lnTo>
                  <a:lnTo>
                    <a:pt x="3492" y="251561"/>
                  </a:lnTo>
                  <a:lnTo>
                    <a:pt x="12903" y="265252"/>
                  </a:lnTo>
                  <a:lnTo>
                    <a:pt x="26657" y="274307"/>
                  </a:lnTo>
                  <a:lnTo>
                    <a:pt x="43167" y="277583"/>
                  </a:lnTo>
                  <a:lnTo>
                    <a:pt x="8945054" y="277583"/>
                  </a:lnTo>
                  <a:lnTo>
                    <a:pt x="8945054" y="23439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12938" y="2700009"/>
              <a:ext cx="7352842" cy="460168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796886" y="0"/>
              <a:ext cx="1491099" cy="371474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03580" y="9248800"/>
              <a:ext cx="6741159" cy="514350"/>
            </a:xfrm>
            <a:custGeom>
              <a:avLst/>
              <a:gdLst/>
              <a:ahLst/>
              <a:cxnLst/>
              <a:rect l="l" t="t" r="r" b="b"/>
              <a:pathLst>
                <a:path w="6741159" h="514350">
                  <a:moveTo>
                    <a:pt x="458444" y="229196"/>
                  </a:moveTo>
                  <a:lnTo>
                    <a:pt x="458431" y="221526"/>
                  </a:lnTo>
                  <a:lnTo>
                    <a:pt x="458114" y="215125"/>
                  </a:lnTo>
                  <a:lnTo>
                    <a:pt x="458063" y="213842"/>
                  </a:lnTo>
                  <a:lnTo>
                    <a:pt x="450697" y="169062"/>
                  </a:lnTo>
                  <a:lnTo>
                    <a:pt x="434835" y="126834"/>
                  </a:lnTo>
                  <a:lnTo>
                    <a:pt x="429882" y="117881"/>
                  </a:lnTo>
                  <a:lnTo>
                    <a:pt x="427761" y="114033"/>
                  </a:lnTo>
                  <a:lnTo>
                    <a:pt x="423900" y="107645"/>
                  </a:lnTo>
                  <a:lnTo>
                    <a:pt x="415556" y="94843"/>
                  </a:lnTo>
                  <a:lnTo>
                    <a:pt x="411099" y="89725"/>
                  </a:lnTo>
                  <a:lnTo>
                    <a:pt x="401574" y="78206"/>
                  </a:lnTo>
                  <a:lnTo>
                    <a:pt x="399694" y="75831"/>
                  </a:lnTo>
                  <a:lnTo>
                    <a:pt x="399694" y="229196"/>
                  </a:lnTo>
                  <a:lnTo>
                    <a:pt x="399122" y="244551"/>
                  </a:lnTo>
                  <a:lnTo>
                    <a:pt x="389064" y="289344"/>
                  </a:lnTo>
                  <a:lnTo>
                    <a:pt x="367271" y="330288"/>
                  </a:lnTo>
                  <a:lnTo>
                    <a:pt x="357581" y="341807"/>
                  </a:lnTo>
                  <a:lnTo>
                    <a:pt x="349745" y="336689"/>
                  </a:lnTo>
                  <a:lnTo>
                    <a:pt x="348284" y="335546"/>
                  </a:lnTo>
                  <a:lnTo>
                    <a:pt x="348284" y="352044"/>
                  </a:lnTo>
                  <a:lnTo>
                    <a:pt x="329247" y="367398"/>
                  </a:lnTo>
                  <a:lnTo>
                    <a:pt x="308495" y="381469"/>
                  </a:lnTo>
                  <a:lnTo>
                    <a:pt x="286042" y="390436"/>
                  </a:lnTo>
                  <a:lnTo>
                    <a:pt x="261899" y="396824"/>
                  </a:lnTo>
                  <a:lnTo>
                    <a:pt x="278777" y="384035"/>
                  </a:lnTo>
                  <a:lnTo>
                    <a:pt x="293814" y="368681"/>
                  </a:lnTo>
                  <a:lnTo>
                    <a:pt x="306997" y="352044"/>
                  </a:lnTo>
                  <a:lnTo>
                    <a:pt x="318350" y="332854"/>
                  </a:lnTo>
                  <a:lnTo>
                    <a:pt x="326161" y="337972"/>
                  </a:lnTo>
                  <a:lnTo>
                    <a:pt x="333756" y="341807"/>
                  </a:lnTo>
                  <a:lnTo>
                    <a:pt x="341134" y="346925"/>
                  </a:lnTo>
                  <a:lnTo>
                    <a:pt x="348284" y="352044"/>
                  </a:lnTo>
                  <a:lnTo>
                    <a:pt x="348284" y="335546"/>
                  </a:lnTo>
                  <a:lnTo>
                    <a:pt x="344881" y="332854"/>
                  </a:lnTo>
                  <a:lnTo>
                    <a:pt x="341630" y="330288"/>
                  </a:lnTo>
                  <a:lnTo>
                    <a:pt x="333273" y="325170"/>
                  </a:lnTo>
                  <a:lnTo>
                    <a:pt x="324637" y="321335"/>
                  </a:lnTo>
                  <a:lnTo>
                    <a:pt x="327139" y="314934"/>
                  </a:lnTo>
                  <a:lnTo>
                    <a:pt x="333654" y="298297"/>
                  </a:lnTo>
                  <a:lnTo>
                    <a:pt x="340042" y="276542"/>
                  </a:lnTo>
                  <a:lnTo>
                    <a:pt x="343839" y="252234"/>
                  </a:lnTo>
                  <a:lnTo>
                    <a:pt x="343903" y="250952"/>
                  </a:lnTo>
                  <a:lnTo>
                    <a:pt x="345008" y="229196"/>
                  </a:lnTo>
                  <a:lnTo>
                    <a:pt x="399694" y="229196"/>
                  </a:lnTo>
                  <a:lnTo>
                    <a:pt x="399694" y="75831"/>
                  </a:lnTo>
                  <a:lnTo>
                    <a:pt x="399008" y="74968"/>
                  </a:lnTo>
                  <a:lnTo>
                    <a:pt x="399008" y="215125"/>
                  </a:lnTo>
                  <a:lnTo>
                    <a:pt x="344462" y="215125"/>
                  </a:lnTo>
                  <a:lnTo>
                    <a:pt x="342252" y="194652"/>
                  </a:lnTo>
                  <a:lnTo>
                    <a:pt x="338213" y="175463"/>
                  </a:lnTo>
                  <a:lnTo>
                    <a:pt x="332346" y="156260"/>
                  </a:lnTo>
                  <a:lnTo>
                    <a:pt x="331343" y="153936"/>
                  </a:lnTo>
                  <a:lnTo>
                    <a:pt x="331343" y="229196"/>
                  </a:lnTo>
                  <a:lnTo>
                    <a:pt x="330276" y="250952"/>
                  </a:lnTo>
                  <a:lnTo>
                    <a:pt x="326732" y="272707"/>
                  </a:lnTo>
                  <a:lnTo>
                    <a:pt x="320713" y="294462"/>
                  </a:lnTo>
                  <a:lnTo>
                    <a:pt x="312204" y="314934"/>
                  </a:lnTo>
                  <a:lnTo>
                    <a:pt x="305917" y="312813"/>
                  </a:lnTo>
                  <a:lnTo>
                    <a:pt x="305917" y="327736"/>
                  </a:lnTo>
                  <a:lnTo>
                    <a:pt x="291934" y="349478"/>
                  </a:lnTo>
                  <a:lnTo>
                    <a:pt x="275361" y="368681"/>
                  </a:lnTo>
                  <a:lnTo>
                    <a:pt x="256197" y="384035"/>
                  </a:lnTo>
                  <a:lnTo>
                    <a:pt x="234416" y="398106"/>
                  </a:lnTo>
                  <a:lnTo>
                    <a:pt x="234416" y="312381"/>
                  </a:lnTo>
                  <a:lnTo>
                    <a:pt x="252831" y="313651"/>
                  </a:lnTo>
                  <a:lnTo>
                    <a:pt x="270891" y="316217"/>
                  </a:lnTo>
                  <a:lnTo>
                    <a:pt x="288582" y="321335"/>
                  </a:lnTo>
                  <a:lnTo>
                    <a:pt x="305917" y="327736"/>
                  </a:lnTo>
                  <a:lnTo>
                    <a:pt x="305917" y="312813"/>
                  </a:lnTo>
                  <a:lnTo>
                    <a:pt x="254469" y="299580"/>
                  </a:lnTo>
                  <a:lnTo>
                    <a:pt x="234416" y="298297"/>
                  </a:lnTo>
                  <a:lnTo>
                    <a:pt x="234416" y="229196"/>
                  </a:lnTo>
                  <a:lnTo>
                    <a:pt x="331343" y="229196"/>
                  </a:lnTo>
                  <a:lnTo>
                    <a:pt x="331343" y="153936"/>
                  </a:lnTo>
                  <a:lnTo>
                    <a:pt x="330796" y="152666"/>
                  </a:lnTo>
                  <a:lnTo>
                    <a:pt x="330796" y="215125"/>
                  </a:lnTo>
                  <a:lnTo>
                    <a:pt x="234416" y="215125"/>
                  </a:lnTo>
                  <a:lnTo>
                    <a:pt x="234416" y="161378"/>
                  </a:lnTo>
                  <a:lnTo>
                    <a:pt x="274129" y="156260"/>
                  </a:lnTo>
                  <a:lnTo>
                    <a:pt x="293420" y="151142"/>
                  </a:lnTo>
                  <a:lnTo>
                    <a:pt x="304774" y="147307"/>
                  </a:lnTo>
                  <a:lnTo>
                    <a:pt x="312343" y="144754"/>
                  </a:lnTo>
                  <a:lnTo>
                    <a:pt x="319443" y="161378"/>
                  </a:lnTo>
                  <a:lnTo>
                    <a:pt x="324878" y="179298"/>
                  </a:lnTo>
                  <a:lnTo>
                    <a:pt x="328663" y="197218"/>
                  </a:lnTo>
                  <a:lnTo>
                    <a:pt x="330796" y="215125"/>
                  </a:lnTo>
                  <a:lnTo>
                    <a:pt x="330796" y="152666"/>
                  </a:lnTo>
                  <a:lnTo>
                    <a:pt x="327393" y="144754"/>
                  </a:lnTo>
                  <a:lnTo>
                    <a:pt x="324637" y="138353"/>
                  </a:lnTo>
                  <a:lnTo>
                    <a:pt x="333273" y="134518"/>
                  </a:lnTo>
                  <a:lnTo>
                    <a:pt x="341655" y="129400"/>
                  </a:lnTo>
                  <a:lnTo>
                    <a:pt x="344919" y="126834"/>
                  </a:lnTo>
                  <a:lnTo>
                    <a:pt x="349808" y="122999"/>
                  </a:lnTo>
                  <a:lnTo>
                    <a:pt x="380390" y="151142"/>
                  </a:lnTo>
                  <a:lnTo>
                    <a:pt x="394652" y="188252"/>
                  </a:lnTo>
                  <a:lnTo>
                    <a:pt x="399008" y="215125"/>
                  </a:lnTo>
                  <a:lnTo>
                    <a:pt x="399008" y="74968"/>
                  </a:lnTo>
                  <a:lnTo>
                    <a:pt x="368769" y="47498"/>
                  </a:lnTo>
                  <a:lnTo>
                    <a:pt x="362750" y="42379"/>
                  </a:lnTo>
                  <a:lnTo>
                    <a:pt x="350266" y="33426"/>
                  </a:lnTo>
                  <a:lnTo>
                    <a:pt x="348284" y="32245"/>
                  </a:lnTo>
                  <a:lnTo>
                    <a:pt x="348284" y="107645"/>
                  </a:lnTo>
                  <a:lnTo>
                    <a:pt x="341122" y="112763"/>
                  </a:lnTo>
                  <a:lnTo>
                    <a:pt x="333743" y="117881"/>
                  </a:lnTo>
                  <a:lnTo>
                    <a:pt x="326148" y="121716"/>
                  </a:lnTo>
                  <a:lnTo>
                    <a:pt x="318350" y="126834"/>
                  </a:lnTo>
                  <a:lnTo>
                    <a:pt x="307035" y="107645"/>
                  </a:lnTo>
                  <a:lnTo>
                    <a:pt x="305917" y="106235"/>
                  </a:lnTo>
                  <a:lnTo>
                    <a:pt x="305917" y="131953"/>
                  </a:lnTo>
                  <a:lnTo>
                    <a:pt x="288569" y="138353"/>
                  </a:lnTo>
                  <a:lnTo>
                    <a:pt x="270865" y="143471"/>
                  </a:lnTo>
                  <a:lnTo>
                    <a:pt x="252818" y="146024"/>
                  </a:lnTo>
                  <a:lnTo>
                    <a:pt x="234416" y="147307"/>
                  </a:lnTo>
                  <a:lnTo>
                    <a:pt x="234416" y="62852"/>
                  </a:lnTo>
                  <a:lnTo>
                    <a:pt x="256247" y="76936"/>
                  </a:lnTo>
                  <a:lnTo>
                    <a:pt x="275450" y="92290"/>
                  </a:lnTo>
                  <a:lnTo>
                    <a:pt x="291998" y="110197"/>
                  </a:lnTo>
                  <a:lnTo>
                    <a:pt x="305917" y="131953"/>
                  </a:lnTo>
                  <a:lnTo>
                    <a:pt x="305917" y="106235"/>
                  </a:lnTo>
                  <a:lnTo>
                    <a:pt x="293878" y="91008"/>
                  </a:lnTo>
                  <a:lnTo>
                    <a:pt x="278879" y="75653"/>
                  </a:lnTo>
                  <a:lnTo>
                    <a:pt x="262026" y="62852"/>
                  </a:lnTo>
                  <a:lnTo>
                    <a:pt x="286118" y="69253"/>
                  </a:lnTo>
                  <a:lnTo>
                    <a:pt x="308521" y="78206"/>
                  </a:lnTo>
                  <a:lnTo>
                    <a:pt x="329247" y="92290"/>
                  </a:lnTo>
                  <a:lnTo>
                    <a:pt x="348284" y="107645"/>
                  </a:lnTo>
                  <a:lnTo>
                    <a:pt x="348284" y="32245"/>
                  </a:lnTo>
                  <a:lnTo>
                    <a:pt x="343839" y="29591"/>
                  </a:lnTo>
                  <a:lnTo>
                    <a:pt x="330606" y="23190"/>
                  </a:lnTo>
                  <a:lnTo>
                    <a:pt x="323837" y="19354"/>
                  </a:lnTo>
                  <a:lnTo>
                    <a:pt x="302907" y="11671"/>
                  </a:lnTo>
                  <a:lnTo>
                    <a:pt x="288556" y="7835"/>
                  </a:lnTo>
                  <a:lnTo>
                    <a:pt x="281279" y="5270"/>
                  </a:lnTo>
                  <a:lnTo>
                    <a:pt x="259156" y="1435"/>
                  </a:lnTo>
                  <a:lnTo>
                    <a:pt x="244221" y="152"/>
                  </a:lnTo>
                  <a:lnTo>
                    <a:pt x="221424" y="152"/>
                  </a:lnTo>
                  <a:lnTo>
                    <a:pt x="221424" y="398106"/>
                  </a:lnTo>
                  <a:lnTo>
                    <a:pt x="219519" y="396824"/>
                  </a:lnTo>
                  <a:lnTo>
                    <a:pt x="200469" y="384035"/>
                  </a:lnTo>
                  <a:lnTo>
                    <a:pt x="196138" y="380136"/>
                  </a:lnTo>
                  <a:lnTo>
                    <a:pt x="196138" y="396824"/>
                  </a:lnTo>
                  <a:lnTo>
                    <a:pt x="172123" y="390436"/>
                  </a:lnTo>
                  <a:lnTo>
                    <a:pt x="149783" y="381469"/>
                  </a:lnTo>
                  <a:lnTo>
                    <a:pt x="129120" y="367398"/>
                  </a:lnTo>
                  <a:lnTo>
                    <a:pt x="110159" y="352044"/>
                  </a:lnTo>
                  <a:lnTo>
                    <a:pt x="117309" y="346925"/>
                  </a:lnTo>
                  <a:lnTo>
                    <a:pt x="124688" y="341807"/>
                  </a:lnTo>
                  <a:lnTo>
                    <a:pt x="132283" y="337972"/>
                  </a:lnTo>
                  <a:lnTo>
                    <a:pt x="140093" y="332854"/>
                  </a:lnTo>
                  <a:lnTo>
                    <a:pt x="151396" y="352044"/>
                  </a:lnTo>
                  <a:lnTo>
                    <a:pt x="164503" y="368681"/>
                  </a:lnTo>
                  <a:lnTo>
                    <a:pt x="179425" y="384035"/>
                  </a:lnTo>
                  <a:lnTo>
                    <a:pt x="196138" y="396824"/>
                  </a:lnTo>
                  <a:lnTo>
                    <a:pt x="196138" y="380136"/>
                  </a:lnTo>
                  <a:lnTo>
                    <a:pt x="182016" y="367398"/>
                  </a:lnTo>
                  <a:lnTo>
                    <a:pt x="166027" y="349478"/>
                  </a:lnTo>
                  <a:lnTo>
                    <a:pt x="155714" y="332854"/>
                  </a:lnTo>
                  <a:lnTo>
                    <a:pt x="152539" y="327736"/>
                  </a:lnTo>
                  <a:lnTo>
                    <a:pt x="169087" y="321335"/>
                  </a:lnTo>
                  <a:lnTo>
                    <a:pt x="197459" y="314934"/>
                  </a:lnTo>
                  <a:lnTo>
                    <a:pt x="203200" y="313651"/>
                  </a:lnTo>
                  <a:lnTo>
                    <a:pt x="220751" y="312381"/>
                  </a:lnTo>
                  <a:lnTo>
                    <a:pt x="220865" y="327736"/>
                  </a:lnTo>
                  <a:lnTo>
                    <a:pt x="220980" y="341807"/>
                  </a:lnTo>
                  <a:lnTo>
                    <a:pt x="221056" y="352044"/>
                  </a:lnTo>
                  <a:lnTo>
                    <a:pt x="221183" y="367398"/>
                  </a:lnTo>
                  <a:lnTo>
                    <a:pt x="221297" y="381469"/>
                  </a:lnTo>
                  <a:lnTo>
                    <a:pt x="221411" y="396824"/>
                  </a:lnTo>
                  <a:lnTo>
                    <a:pt x="221424" y="398106"/>
                  </a:lnTo>
                  <a:lnTo>
                    <a:pt x="221424" y="152"/>
                  </a:lnTo>
                  <a:lnTo>
                    <a:pt x="220751" y="152"/>
                  </a:lnTo>
                  <a:lnTo>
                    <a:pt x="220751" y="62852"/>
                  </a:lnTo>
                  <a:lnTo>
                    <a:pt x="220751" y="147307"/>
                  </a:lnTo>
                  <a:lnTo>
                    <a:pt x="220751" y="160108"/>
                  </a:lnTo>
                  <a:lnTo>
                    <a:pt x="220751" y="215125"/>
                  </a:lnTo>
                  <a:lnTo>
                    <a:pt x="220751" y="229196"/>
                  </a:lnTo>
                  <a:lnTo>
                    <a:pt x="220751" y="299580"/>
                  </a:lnTo>
                  <a:lnTo>
                    <a:pt x="201523" y="300863"/>
                  </a:lnTo>
                  <a:lnTo>
                    <a:pt x="182664" y="303415"/>
                  </a:lnTo>
                  <a:lnTo>
                    <a:pt x="164198" y="308533"/>
                  </a:lnTo>
                  <a:lnTo>
                    <a:pt x="146113" y="314934"/>
                  </a:lnTo>
                  <a:lnTo>
                    <a:pt x="137680" y="294462"/>
                  </a:lnTo>
                  <a:lnTo>
                    <a:pt x="133807" y="280352"/>
                  </a:lnTo>
                  <a:lnTo>
                    <a:pt x="133807" y="321335"/>
                  </a:lnTo>
                  <a:lnTo>
                    <a:pt x="125183" y="325170"/>
                  </a:lnTo>
                  <a:lnTo>
                    <a:pt x="116814" y="330288"/>
                  </a:lnTo>
                  <a:lnTo>
                    <a:pt x="108712" y="336689"/>
                  </a:lnTo>
                  <a:lnTo>
                    <a:pt x="100863" y="341807"/>
                  </a:lnTo>
                  <a:lnTo>
                    <a:pt x="75501" y="303415"/>
                  </a:lnTo>
                  <a:lnTo>
                    <a:pt x="61341" y="259918"/>
                  </a:lnTo>
                  <a:lnTo>
                    <a:pt x="58762" y="229196"/>
                  </a:lnTo>
                  <a:lnTo>
                    <a:pt x="113436" y="229196"/>
                  </a:lnTo>
                  <a:lnTo>
                    <a:pt x="114617" y="252234"/>
                  </a:lnTo>
                  <a:lnTo>
                    <a:pt x="118402" y="276542"/>
                  </a:lnTo>
                  <a:lnTo>
                    <a:pt x="124802" y="298297"/>
                  </a:lnTo>
                  <a:lnTo>
                    <a:pt x="133807" y="321335"/>
                  </a:lnTo>
                  <a:lnTo>
                    <a:pt x="133807" y="280352"/>
                  </a:lnTo>
                  <a:lnTo>
                    <a:pt x="131711" y="272707"/>
                  </a:lnTo>
                  <a:lnTo>
                    <a:pt x="128181" y="250952"/>
                  </a:lnTo>
                  <a:lnTo>
                    <a:pt x="127114" y="229196"/>
                  </a:lnTo>
                  <a:lnTo>
                    <a:pt x="220751" y="229196"/>
                  </a:lnTo>
                  <a:lnTo>
                    <a:pt x="220751" y="215125"/>
                  </a:lnTo>
                  <a:lnTo>
                    <a:pt x="127660" y="215125"/>
                  </a:lnTo>
                  <a:lnTo>
                    <a:pt x="129832" y="197218"/>
                  </a:lnTo>
                  <a:lnTo>
                    <a:pt x="133629" y="179298"/>
                  </a:lnTo>
                  <a:lnTo>
                    <a:pt x="139052" y="161378"/>
                  </a:lnTo>
                  <a:lnTo>
                    <a:pt x="146113" y="144754"/>
                  </a:lnTo>
                  <a:lnTo>
                    <a:pt x="164198" y="151142"/>
                  </a:lnTo>
                  <a:lnTo>
                    <a:pt x="182676" y="156260"/>
                  </a:lnTo>
                  <a:lnTo>
                    <a:pt x="201523" y="158826"/>
                  </a:lnTo>
                  <a:lnTo>
                    <a:pt x="220751" y="160108"/>
                  </a:lnTo>
                  <a:lnTo>
                    <a:pt x="220751" y="147307"/>
                  </a:lnTo>
                  <a:lnTo>
                    <a:pt x="203161" y="146024"/>
                  </a:lnTo>
                  <a:lnTo>
                    <a:pt x="197408" y="144754"/>
                  </a:lnTo>
                  <a:lnTo>
                    <a:pt x="168986" y="138353"/>
                  </a:lnTo>
                  <a:lnTo>
                    <a:pt x="152400" y="131953"/>
                  </a:lnTo>
                  <a:lnTo>
                    <a:pt x="155752" y="126834"/>
                  </a:lnTo>
                  <a:lnTo>
                    <a:pt x="165823" y="111480"/>
                  </a:lnTo>
                  <a:lnTo>
                    <a:pt x="181698" y="92290"/>
                  </a:lnTo>
                  <a:lnTo>
                    <a:pt x="199999" y="76936"/>
                  </a:lnTo>
                  <a:lnTo>
                    <a:pt x="220751" y="62852"/>
                  </a:lnTo>
                  <a:lnTo>
                    <a:pt x="220751" y="152"/>
                  </a:lnTo>
                  <a:lnTo>
                    <a:pt x="214236" y="152"/>
                  </a:lnTo>
                  <a:lnTo>
                    <a:pt x="199301" y="1435"/>
                  </a:lnTo>
                  <a:lnTo>
                    <a:pt x="196824" y="1866"/>
                  </a:lnTo>
                  <a:lnTo>
                    <a:pt x="196824" y="62852"/>
                  </a:lnTo>
                  <a:lnTo>
                    <a:pt x="179844" y="75653"/>
                  </a:lnTo>
                  <a:lnTo>
                    <a:pt x="164731" y="91008"/>
                  </a:lnTo>
                  <a:lnTo>
                    <a:pt x="151472" y="107645"/>
                  </a:lnTo>
                  <a:lnTo>
                    <a:pt x="140093" y="126834"/>
                  </a:lnTo>
                  <a:lnTo>
                    <a:pt x="133807" y="122720"/>
                  </a:lnTo>
                  <a:lnTo>
                    <a:pt x="133807" y="138353"/>
                  </a:lnTo>
                  <a:lnTo>
                    <a:pt x="126085" y="156260"/>
                  </a:lnTo>
                  <a:lnTo>
                    <a:pt x="120218" y="175463"/>
                  </a:lnTo>
                  <a:lnTo>
                    <a:pt x="116179" y="194652"/>
                  </a:lnTo>
                  <a:lnTo>
                    <a:pt x="113982" y="215125"/>
                  </a:lnTo>
                  <a:lnTo>
                    <a:pt x="59448" y="215125"/>
                  </a:lnTo>
                  <a:lnTo>
                    <a:pt x="67538" y="175463"/>
                  </a:lnTo>
                  <a:lnTo>
                    <a:pt x="84645" y="139636"/>
                  </a:lnTo>
                  <a:lnTo>
                    <a:pt x="100596" y="117881"/>
                  </a:lnTo>
                  <a:lnTo>
                    <a:pt x="108635" y="122999"/>
                  </a:lnTo>
                  <a:lnTo>
                    <a:pt x="116789" y="129400"/>
                  </a:lnTo>
                  <a:lnTo>
                    <a:pt x="125183" y="134518"/>
                  </a:lnTo>
                  <a:lnTo>
                    <a:pt x="133807" y="138353"/>
                  </a:lnTo>
                  <a:lnTo>
                    <a:pt x="133807" y="122720"/>
                  </a:lnTo>
                  <a:lnTo>
                    <a:pt x="132295" y="121716"/>
                  </a:lnTo>
                  <a:lnTo>
                    <a:pt x="124714" y="117881"/>
                  </a:lnTo>
                  <a:lnTo>
                    <a:pt x="117322" y="112763"/>
                  </a:lnTo>
                  <a:lnTo>
                    <a:pt x="150101" y="78206"/>
                  </a:lnTo>
                  <a:lnTo>
                    <a:pt x="196824" y="62852"/>
                  </a:lnTo>
                  <a:lnTo>
                    <a:pt x="196824" y="1866"/>
                  </a:lnTo>
                  <a:lnTo>
                    <a:pt x="177165" y="5270"/>
                  </a:lnTo>
                  <a:lnTo>
                    <a:pt x="169900" y="7835"/>
                  </a:lnTo>
                  <a:lnTo>
                    <a:pt x="155536" y="11671"/>
                  </a:lnTo>
                  <a:lnTo>
                    <a:pt x="134620" y="19354"/>
                  </a:lnTo>
                  <a:lnTo>
                    <a:pt x="127838" y="23190"/>
                  </a:lnTo>
                  <a:lnTo>
                    <a:pt x="114604" y="29591"/>
                  </a:lnTo>
                  <a:lnTo>
                    <a:pt x="108178" y="33426"/>
                  </a:lnTo>
                  <a:lnTo>
                    <a:pt x="95694" y="42379"/>
                  </a:lnTo>
                  <a:lnTo>
                    <a:pt x="89674" y="47498"/>
                  </a:lnTo>
                  <a:lnTo>
                    <a:pt x="78079" y="56451"/>
                  </a:lnTo>
                  <a:lnTo>
                    <a:pt x="72529" y="61582"/>
                  </a:lnTo>
                  <a:lnTo>
                    <a:pt x="61912" y="71818"/>
                  </a:lnTo>
                  <a:lnTo>
                    <a:pt x="56883" y="78206"/>
                  </a:lnTo>
                  <a:lnTo>
                    <a:pt x="47358" y="89725"/>
                  </a:lnTo>
                  <a:lnTo>
                    <a:pt x="23609" y="126834"/>
                  </a:lnTo>
                  <a:lnTo>
                    <a:pt x="7747" y="169062"/>
                  </a:lnTo>
                  <a:lnTo>
                    <a:pt x="393" y="213842"/>
                  </a:lnTo>
                  <a:lnTo>
                    <a:pt x="330" y="215125"/>
                  </a:lnTo>
                  <a:lnTo>
                    <a:pt x="12" y="221526"/>
                  </a:lnTo>
                  <a:lnTo>
                    <a:pt x="4572" y="270154"/>
                  </a:lnTo>
                  <a:lnTo>
                    <a:pt x="14325" y="307263"/>
                  </a:lnTo>
                  <a:lnTo>
                    <a:pt x="47180" y="369963"/>
                  </a:lnTo>
                  <a:lnTo>
                    <a:pt x="94208" y="414743"/>
                  </a:lnTo>
                  <a:lnTo>
                    <a:pt x="151041" y="444169"/>
                  </a:lnTo>
                  <a:lnTo>
                    <a:pt x="213334" y="455688"/>
                  </a:lnTo>
                  <a:lnTo>
                    <a:pt x="245148" y="455688"/>
                  </a:lnTo>
                  <a:lnTo>
                    <a:pt x="307441" y="444169"/>
                  </a:lnTo>
                  <a:lnTo>
                    <a:pt x="364274" y="414743"/>
                  </a:lnTo>
                  <a:lnTo>
                    <a:pt x="386156" y="396824"/>
                  </a:lnTo>
                  <a:lnTo>
                    <a:pt x="389280" y="394271"/>
                  </a:lnTo>
                  <a:lnTo>
                    <a:pt x="428955" y="341807"/>
                  </a:lnTo>
                  <a:lnTo>
                    <a:pt x="453872" y="270154"/>
                  </a:lnTo>
                  <a:lnTo>
                    <a:pt x="458444" y="229196"/>
                  </a:lnTo>
                  <a:close/>
                </a:path>
                <a:path w="6741159" h="514350">
                  <a:moveTo>
                    <a:pt x="6740652" y="215912"/>
                  </a:moveTo>
                  <a:lnTo>
                    <a:pt x="6740347" y="212559"/>
                  </a:lnTo>
                  <a:lnTo>
                    <a:pt x="6728295" y="168757"/>
                  </a:lnTo>
                  <a:lnTo>
                    <a:pt x="6726352" y="164680"/>
                  </a:lnTo>
                  <a:lnTo>
                    <a:pt x="6726352" y="259092"/>
                  </a:lnTo>
                  <a:lnTo>
                    <a:pt x="6721462" y="307632"/>
                  </a:lnTo>
                  <a:lnTo>
                    <a:pt x="6707416" y="352856"/>
                  </a:lnTo>
                  <a:lnTo>
                    <a:pt x="6685204" y="393776"/>
                  </a:lnTo>
                  <a:lnTo>
                    <a:pt x="6655778" y="429437"/>
                  </a:lnTo>
                  <a:lnTo>
                    <a:pt x="6620116" y="458863"/>
                  </a:lnTo>
                  <a:lnTo>
                    <a:pt x="6579197" y="481088"/>
                  </a:lnTo>
                  <a:lnTo>
                    <a:pt x="6533972" y="495122"/>
                  </a:lnTo>
                  <a:lnTo>
                    <a:pt x="6485420" y="500024"/>
                  </a:lnTo>
                  <a:lnTo>
                    <a:pt x="6436868" y="495122"/>
                  </a:lnTo>
                  <a:lnTo>
                    <a:pt x="6391656" y="481088"/>
                  </a:lnTo>
                  <a:lnTo>
                    <a:pt x="6350724" y="458863"/>
                  </a:lnTo>
                  <a:lnTo>
                    <a:pt x="6315062" y="429437"/>
                  </a:lnTo>
                  <a:lnTo>
                    <a:pt x="6285649" y="393776"/>
                  </a:lnTo>
                  <a:lnTo>
                    <a:pt x="6263424" y="352856"/>
                  </a:lnTo>
                  <a:lnTo>
                    <a:pt x="6249390" y="307632"/>
                  </a:lnTo>
                  <a:lnTo>
                    <a:pt x="6244488" y="259092"/>
                  </a:lnTo>
                  <a:lnTo>
                    <a:pt x="6249390" y="210540"/>
                  </a:lnTo>
                  <a:lnTo>
                    <a:pt x="6263424" y="165315"/>
                  </a:lnTo>
                  <a:lnTo>
                    <a:pt x="6285649" y="124396"/>
                  </a:lnTo>
                  <a:lnTo>
                    <a:pt x="6315062" y="88734"/>
                  </a:lnTo>
                  <a:lnTo>
                    <a:pt x="6350724" y="59309"/>
                  </a:lnTo>
                  <a:lnTo>
                    <a:pt x="6391656" y="37096"/>
                  </a:lnTo>
                  <a:lnTo>
                    <a:pt x="6436868" y="23050"/>
                  </a:lnTo>
                  <a:lnTo>
                    <a:pt x="6485420" y="18148"/>
                  </a:lnTo>
                  <a:lnTo>
                    <a:pt x="6533972" y="23050"/>
                  </a:lnTo>
                  <a:lnTo>
                    <a:pt x="6579197" y="37096"/>
                  </a:lnTo>
                  <a:lnTo>
                    <a:pt x="6620116" y="59309"/>
                  </a:lnTo>
                  <a:lnTo>
                    <a:pt x="6655778" y="88734"/>
                  </a:lnTo>
                  <a:lnTo>
                    <a:pt x="6685204" y="124396"/>
                  </a:lnTo>
                  <a:lnTo>
                    <a:pt x="6707416" y="165315"/>
                  </a:lnTo>
                  <a:lnTo>
                    <a:pt x="6721462" y="210540"/>
                  </a:lnTo>
                  <a:lnTo>
                    <a:pt x="6726352" y="259092"/>
                  </a:lnTo>
                  <a:lnTo>
                    <a:pt x="6726352" y="164680"/>
                  </a:lnTo>
                  <a:lnTo>
                    <a:pt x="6709105" y="128397"/>
                  </a:lnTo>
                  <a:lnTo>
                    <a:pt x="6683527" y="92227"/>
                  </a:lnTo>
                  <a:lnTo>
                    <a:pt x="6652273" y="60985"/>
                  </a:lnTo>
                  <a:lnTo>
                    <a:pt x="6616103" y="35394"/>
                  </a:lnTo>
                  <a:lnTo>
                    <a:pt x="6579832" y="18148"/>
                  </a:lnTo>
                  <a:lnTo>
                    <a:pt x="6575755" y="16205"/>
                  </a:lnTo>
                  <a:lnTo>
                    <a:pt x="6531940" y="4152"/>
                  </a:lnTo>
                  <a:lnTo>
                    <a:pt x="6485420" y="0"/>
                  </a:lnTo>
                  <a:lnTo>
                    <a:pt x="6438900" y="4152"/>
                  </a:lnTo>
                  <a:lnTo>
                    <a:pt x="6395098" y="16205"/>
                  </a:lnTo>
                  <a:lnTo>
                    <a:pt x="6354737" y="35394"/>
                  </a:lnTo>
                  <a:lnTo>
                    <a:pt x="6318567" y="60985"/>
                  </a:lnTo>
                  <a:lnTo>
                    <a:pt x="6287313" y="92227"/>
                  </a:lnTo>
                  <a:lnTo>
                    <a:pt x="6261735" y="128397"/>
                  </a:lnTo>
                  <a:lnTo>
                    <a:pt x="6242545" y="168757"/>
                  </a:lnTo>
                  <a:lnTo>
                    <a:pt x="6230493" y="212559"/>
                  </a:lnTo>
                  <a:lnTo>
                    <a:pt x="6226302" y="259092"/>
                  </a:lnTo>
                  <a:lnTo>
                    <a:pt x="6230493" y="305612"/>
                  </a:lnTo>
                  <a:lnTo>
                    <a:pt x="6242545" y="349415"/>
                  </a:lnTo>
                  <a:lnTo>
                    <a:pt x="6261735" y="389775"/>
                  </a:lnTo>
                  <a:lnTo>
                    <a:pt x="6287313" y="425945"/>
                  </a:lnTo>
                  <a:lnTo>
                    <a:pt x="6318567" y="457187"/>
                  </a:lnTo>
                  <a:lnTo>
                    <a:pt x="6354737" y="482777"/>
                  </a:lnTo>
                  <a:lnTo>
                    <a:pt x="6395098" y="501967"/>
                  </a:lnTo>
                  <a:lnTo>
                    <a:pt x="6438900" y="514019"/>
                  </a:lnTo>
                  <a:lnTo>
                    <a:pt x="6442583" y="514350"/>
                  </a:lnTo>
                  <a:lnTo>
                    <a:pt x="6528257" y="514350"/>
                  </a:lnTo>
                  <a:lnTo>
                    <a:pt x="6531940" y="514019"/>
                  </a:lnTo>
                  <a:lnTo>
                    <a:pt x="6575755" y="501967"/>
                  </a:lnTo>
                  <a:lnTo>
                    <a:pt x="6579832" y="500024"/>
                  </a:lnTo>
                  <a:lnTo>
                    <a:pt x="6616103" y="482777"/>
                  </a:lnTo>
                  <a:lnTo>
                    <a:pt x="6652273" y="457187"/>
                  </a:lnTo>
                  <a:lnTo>
                    <a:pt x="6683527" y="425945"/>
                  </a:lnTo>
                  <a:lnTo>
                    <a:pt x="6709105" y="389775"/>
                  </a:lnTo>
                  <a:lnTo>
                    <a:pt x="6728295" y="349415"/>
                  </a:lnTo>
                  <a:lnTo>
                    <a:pt x="6740347" y="305612"/>
                  </a:lnTo>
                  <a:lnTo>
                    <a:pt x="6740652" y="302260"/>
                  </a:lnTo>
                  <a:lnTo>
                    <a:pt x="6740652" y="215912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54039" y="9414087"/>
              <a:ext cx="269938" cy="187586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464900" y="3647502"/>
            <a:ext cx="8777605" cy="402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100"/>
              </a:spcBef>
            </a:pP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Xer</a:t>
            </a:r>
            <a:r>
              <a:rPr dirty="0" sz="3250" spc="5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20">
                <a:solidFill>
                  <a:srgbClr val="FFFFFF"/>
                </a:solidFill>
                <a:latin typeface="Cambria"/>
                <a:cs typeface="Cambria"/>
              </a:rPr>
              <a:t>Reader</a:t>
            </a:r>
            <a:r>
              <a:rPr dirty="0" sz="3250" spc="5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Is</a:t>
            </a:r>
            <a:r>
              <a:rPr dirty="0" sz="3250" spc="5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10">
                <a:solidFill>
                  <a:srgbClr val="FFFFFF"/>
                </a:solidFill>
                <a:latin typeface="Cambria"/>
                <a:cs typeface="Cambria"/>
              </a:rPr>
              <a:t>Designed</a:t>
            </a:r>
            <a:r>
              <a:rPr dirty="0" sz="3250" spc="5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125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dirty="0" sz="3250" spc="5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Read</a:t>
            </a:r>
            <a:r>
              <a:rPr dirty="0" sz="3250" spc="5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dirty="0" sz="3250" spc="5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45">
                <a:solidFill>
                  <a:srgbClr val="FFFFFF"/>
                </a:solidFill>
                <a:latin typeface="Cambria"/>
                <a:cs typeface="Cambria"/>
              </a:rPr>
              <a:t>Interpret</a:t>
            </a:r>
            <a:r>
              <a:rPr dirty="0" sz="3250" spc="5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25">
                <a:solidFill>
                  <a:srgbClr val="FFFFFF"/>
                </a:solidFill>
                <a:latin typeface="Cambria"/>
                <a:cs typeface="Cambria"/>
              </a:rPr>
              <a:t>P6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Schedule</a:t>
            </a:r>
            <a:r>
              <a:rPr dirty="0" sz="3250" spc="5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Files</a:t>
            </a:r>
            <a:r>
              <a:rPr dirty="0" sz="3250" spc="4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With</a:t>
            </a:r>
            <a:r>
              <a:rPr dirty="0" sz="3250" spc="5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Ease.</a:t>
            </a:r>
            <a:r>
              <a:rPr dirty="0" sz="3250" spc="4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65">
                <a:solidFill>
                  <a:srgbClr val="FFFFFF"/>
                </a:solidFill>
                <a:latin typeface="Cambria"/>
                <a:cs typeface="Cambria"/>
              </a:rPr>
              <a:t>It</a:t>
            </a:r>
            <a:r>
              <a:rPr dirty="0" sz="3250" spc="5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Lets</a:t>
            </a:r>
            <a:r>
              <a:rPr dirty="0" sz="3250" spc="5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10">
                <a:solidFill>
                  <a:srgbClr val="FFFFFF"/>
                </a:solidFill>
                <a:latin typeface="Cambria"/>
                <a:cs typeface="Cambria"/>
              </a:rPr>
              <a:t>Users</a:t>
            </a:r>
            <a:r>
              <a:rPr dirty="0" sz="3250" spc="5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80">
                <a:solidFill>
                  <a:srgbClr val="FFFFFF"/>
                </a:solidFill>
                <a:latin typeface="Cambria"/>
                <a:cs typeface="Cambria"/>
              </a:rPr>
              <a:t>Open,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View,</a:t>
            </a:r>
            <a:r>
              <a:rPr dirty="0" sz="325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dirty="0" sz="325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45">
                <a:solidFill>
                  <a:srgbClr val="FFFFFF"/>
                </a:solidFill>
                <a:latin typeface="Cambria"/>
                <a:cs typeface="Cambria"/>
              </a:rPr>
              <a:t>Navigate</a:t>
            </a:r>
            <a:r>
              <a:rPr dirty="0" sz="325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254">
                <a:solidFill>
                  <a:srgbClr val="FFFFFF"/>
                </a:solidFill>
                <a:latin typeface="Cambria"/>
                <a:cs typeface="Cambria"/>
              </a:rPr>
              <a:t>.XER</a:t>
            </a:r>
            <a:r>
              <a:rPr dirty="0" sz="325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Files</a:t>
            </a:r>
            <a:r>
              <a:rPr dirty="0" sz="3250" spc="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Without</a:t>
            </a:r>
            <a:r>
              <a:rPr dirty="0" sz="325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10">
                <a:solidFill>
                  <a:srgbClr val="FFFFFF"/>
                </a:solidFill>
                <a:latin typeface="Cambria"/>
                <a:cs typeface="Cambria"/>
              </a:rPr>
              <a:t>Needing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Oracle</a:t>
            </a:r>
            <a:r>
              <a:rPr dirty="0" sz="3250" spc="-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45">
                <a:solidFill>
                  <a:srgbClr val="FFFFFF"/>
                </a:solidFill>
                <a:latin typeface="Cambria"/>
                <a:cs typeface="Cambria"/>
              </a:rPr>
              <a:t>Software.</a:t>
            </a:r>
            <a:r>
              <a:rPr dirty="0" sz="3250" spc="-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This</a:t>
            </a:r>
            <a:r>
              <a:rPr dirty="0" sz="3250" spc="-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45">
                <a:solidFill>
                  <a:srgbClr val="FFFFFF"/>
                </a:solidFill>
                <a:latin typeface="Cambria"/>
                <a:cs typeface="Cambria"/>
              </a:rPr>
              <a:t>Allows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 Wider</a:t>
            </a:r>
            <a:r>
              <a:rPr dirty="0" sz="3250" spc="-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40">
                <a:solidFill>
                  <a:srgbClr val="FFFFFF"/>
                </a:solidFill>
                <a:latin typeface="Cambria"/>
                <a:cs typeface="Cambria"/>
              </a:rPr>
              <a:t>Access</a:t>
            </a:r>
            <a:r>
              <a:rPr dirty="0" sz="3250" spc="-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100">
                <a:solidFill>
                  <a:srgbClr val="FFFFFF"/>
                </a:solidFill>
                <a:latin typeface="Cambria"/>
                <a:cs typeface="Cambria"/>
              </a:rPr>
              <a:t>To </a:t>
            </a:r>
            <a:r>
              <a:rPr dirty="0" sz="3250" spc="-50">
                <a:solidFill>
                  <a:srgbClr val="FFFFFF"/>
                </a:solidFill>
                <a:latin typeface="Cambria"/>
                <a:cs typeface="Cambria"/>
              </a:rPr>
              <a:t>Project</a:t>
            </a:r>
            <a:r>
              <a:rPr dirty="0" sz="3250" spc="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Data,</a:t>
            </a:r>
            <a:r>
              <a:rPr dirty="0" sz="3250" spc="4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Making</a:t>
            </a:r>
            <a:r>
              <a:rPr dirty="0" sz="3250" spc="4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6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3250" spc="5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u="heavy" sz="325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cs typeface="Cambria"/>
                <a:hlinkClick r:id="rId5"/>
              </a:rPr>
              <a:t>P6</a:t>
            </a:r>
            <a:r>
              <a:rPr dirty="0" u="heavy" sz="3250" spc="5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cs typeface="Cambria"/>
                <a:hlinkClick r:id="rId5"/>
              </a:rPr>
              <a:t> </a:t>
            </a:r>
            <a:r>
              <a:rPr dirty="0" u="heavy" sz="325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cs typeface="Cambria"/>
                <a:hlinkClick r:id="rId5"/>
              </a:rPr>
              <a:t>Schedule</a:t>
            </a:r>
            <a:r>
              <a:rPr dirty="0" sz="3250" spc="5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20">
                <a:solidFill>
                  <a:srgbClr val="FFFFFF"/>
                </a:solidFill>
                <a:latin typeface="Cambria"/>
                <a:cs typeface="Cambria"/>
              </a:rPr>
              <a:t>More </a:t>
            </a:r>
            <a:r>
              <a:rPr dirty="0" sz="3250" spc="-30">
                <a:solidFill>
                  <a:srgbClr val="FFFFFF"/>
                </a:solidFill>
                <a:latin typeface="Cambria"/>
                <a:cs typeface="Cambria"/>
              </a:rPr>
              <a:t>Accessible,</a:t>
            </a:r>
            <a:r>
              <a:rPr dirty="0" sz="3250" spc="-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20">
                <a:solidFill>
                  <a:srgbClr val="FFFFFF"/>
                </a:solidFill>
                <a:latin typeface="Cambria"/>
                <a:cs typeface="Cambria"/>
              </a:rPr>
              <a:t>Collaborative,</a:t>
            </a:r>
            <a:r>
              <a:rPr dirty="0" sz="3250" spc="-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dirty="0" sz="3250" spc="-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55">
                <a:solidFill>
                  <a:srgbClr val="FFFFFF"/>
                </a:solidFill>
                <a:latin typeface="Cambria"/>
                <a:cs typeface="Cambria"/>
              </a:rPr>
              <a:t>Practical</a:t>
            </a:r>
            <a:r>
              <a:rPr dirty="0" sz="3250" spc="-25">
                <a:solidFill>
                  <a:srgbClr val="FFFFFF"/>
                </a:solidFill>
                <a:latin typeface="Cambria"/>
                <a:cs typeface="Cambria"/>
              </a:rPr>
              <a:t> For </a:t>
            </a:r>
            <a:r>
              <a:rPr dirty="0" sz="3250" spc="-45">
                <a:solidFill>
                  <a:srgbClr val="FFFFFF"/>
                </a:solidFill>
                <a:latin typeface="Cambria"/>
                <a:cs typeface="Cambria"/>
              </a:rPr>
              <a:t>Everyone</a:t>
            </a:r>
            <a:r>
              <a:rPr dirty="0" sz="3250" spc="5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229">
                <a:solidFill>
                  <a:srgbClr val="FFFFFF"/>
                </a:solidFill>
                <a:latin typeface="Cambria"/>
                <a:cs typeface="Cambria"/>
              </a:rPr>
              <a:t>On</a:t>
            </a:r>
            <a:r>
              <a:rPr dirty="0" sz="3250" spc="60">
                <a:solidFill>
                  <a:srgbClr val="FFFFFF"/>
                </a:solidFill>
                <a:latin typeface="Cambria"/>
                <a:cs typeface="Cambria"/>
              </a:rPr>
              <a:t> The </a:t>
            </a:r>
            <a:r>
              <a:rPr dirty="0" sz="3250" spc="-10">
                <a:solidFill>
                  <a:srgbClr val="FFFFFF"/>
                </a:solidFill>
                <a:latin typeface="Cambria"/>
                <a:cs typeface="Cambria"/>
              </a:rPr>
              <a:t>Team.</a:t>
            </a:r>
            <a:endParaRPr sz="3250">
              <a:latin typeface="Cambria"/>
              <a:cs typeface="Cambri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946828" y="9266444"/>
            <a:ext cx="4419600" cy="4667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279"/>
              </a:lnSpc>
            </a:pPr>
            <a:r>
              <a:rPr dirty="0" u="heavy" sz="3450" spc="114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5"/>
              </a:rPr>
              <a:t>Www.XERreader.Com</a:t>
            </a:r>
            <a:endParaRPr sz="345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300884" y="9285616"/>
            <a:ext cx="4166235" cy="4667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279"/>
              </a:lnSpc>
            </a:pPr>
            <a:r>
              <a:rPr dirty="0" u="heavy" sz="3450" spc="10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5"/>
              </a:rPr>
              <a:t>Info@Xerreader.Com</a:t>
            </a:r>
            <a:endParaRPr sz="34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6800" y="769609"/>
            <a:ext cx="11701780" cy="217805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95"/>
              </a:spcBef>
              <a:tabLst>
                <a:tab pos="10833100" algn="l"/>
              </a:tabLst>
            </a:pPr>
            <a:r>
              <a:rPr dirty="0"/>
              <a:t>Simplify</a:t>
            </a:r>
            <a:r>
              <a:rPr dirty="0" spc="75"/>
              <a:t> </a:t>
            </a:r>
            <a:r>
              <a:rPr dirty="0"/>
              <a:t>Access</a:t>
            </a:r>
            <a:r>
              <a:rPr dirty="0" spc="75"/>
              <a:t> </a:t>
            </a:r>
            <a:r>
              <a:rPr dirty="0" spc="285"/>
              <a:t>And</a:t>
            </a:r>
            <a:r>
              <a:rPr dirty="0" spc="75"/>
              <a:t> </a:t>
            </a:r>
            <a:r>
              <a:rPr dirty="0" spc="160"/>
              <a:t>Sharing</a:t>
            </a:r>
            <a:r>
              <a:rPr dirty="0" spc="75"/>
              <a:t> </a:t>
            </a:r>
            <a:r>
              <a:rPr dirty="0" spc="90"/>
              <a:t>Of</a:t>
            </a:r>
            <a:r>
              <a:rPr dirty="0"/>
              <a:t>	</a:t>
            </a:r>
            <a:r>
              <a:rPr dirty="0" spc="105"/>
              <a:t>P6 </a:t>
            </a:r>
            <a:r>
              <a:rPr dirty="0" spc="75"/>
              <a:t>Schedule</a:t>
            </a:r>
            <a:r>
              <a:rPr dirty="0" spc="30"/>
              <a:t> </a:t>
            </a:r>
            <a:r>
              <a:rPr dirty="0" spc="375"/>
              <a:t>Data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403592" y="0"/>
            <a:ext cx="17884775" cy="9763760"/>
            <a:chOff x="403592" y="0"/>
            <a:chExt cx="17884775" cy="9763760"/>
          </a:xfrm>
        </p:grpSpPr>
        <p:sp>
          <p:nvSpPr>
            <p:cNvPr id="4" name="object 4" descr=""/>
            <p:cNvSpPr/>
            <p:nvPr/>
          </p:nvSpPr>
          <p:spPr>
            <a:xfrm>
              <a:off x="10073913" y="2390040"/>
              <a:ext cx="7833995" cy="5254625"/>
            </a:xfrm>
            <a:custGeom>
              <a:avLst/>
              <a:gdLst/>
              <a:ahLst/>
              <a:cxnLst/>
              <a:rect l="l" t="t" r="r" b="b"/>
              <a:pathLst>
                <a:path w="7833994" h="5254625">
                  <a:moveTo>
                    <a:pt x="7833969" y="5254008"/>
                  </a:moveTo>
                  <a:lnTo>
                    <a:pt x="0" y="5254008"/>
                  </a:lnTo>
                  <a:lnTo>
                    <a:pt x="0" y="274499"/>
                  </a:lnTo>
                  <a:lnTo>
                    <a:pt x="4437" y="225282"/>
                  </a:lnTo>
                  <a:lnTo>
                    <a:pt x="17225" y="178908"/>
                  </a:lnTo>
                  <a:lnTo>
                    <a:pt x="37577" y="136164"/>
                  </a:lnTo>
                  <a:lnTo>
                    <a:pt x="64706" y="97837"/>
                  </a:lnTo>
                  <a:lnTo>
                    <a:pt x="97825" y="64714"/>
                  </a:lnTo>
                  <a:lnTo>
                    <a:pt x="136148" y="37582"/>
                  </a:lnTo>
                  <a:lnTo>
                    <a:pt x="178888" y="17227"/>
                  </a:lnTo>
                  <a:lnTo>
                    <a:pt x="225258" y="4438"/>
                  </a:lnTo>
                  <a:lnTo>
                    <a:pt x="274472" y="0"/>
                  </a:lnTo>
                  <a:lnTo>
                    <a:pt x="7557912" y="0"/>
                  </a:lnTo>
                  <a:lnTo>
                    <a:pt x="7607136" y="4438"/>
                  </a:lnTo>
                  <a:lnTo>
                    <a:pt x="7653529" y="17227"/>
                  </a:lnTo>
                  <a:lnTo>
                    <a:pt x="7696314" y="37582"/>
                  </a:lnTo>
                  <a:lnTo>
                    <a:pt x="7734720" y="64714"/>
                  </a:lnTo>
                  <a:lnTo>
                    <a:pt x="7767972" y="97837"/>
                  </a:lnTo>
                  <a:lnTo>
                    <a:pt x="7795297" y="136164"/>
                  </a:lnTo>
                  <a:lnTo>
                    <a:pt x="7815920" y="178908"/>
                  </a:lnTo>
                  <a:lnTo>
                    <a:pt x="7829069" y="225282"/>
                  </a:lnTo>
                  <a:lnTo>
                    <a:pt x="7833969" y="274499"/>
                  </a:lnTo>
                  <a:lnTo>
                    <a:pt x="7833969" y="309966"/>
                  </a:lnTo>
                  <a:lnTo>
                    <a:pt x="239024" y="309966"/>
                  </a:lnTo>
                  <a:lnTo>
                    <a:pt x="239024" y="4910102"/>
                  </a:lnTo>
                  <a:lnTo>
                    <a:pt x="7833969" y="4910102"/>
                  </a:lnTo>
                  <a:lnTo>
                    <a:pt x="7833969" y="5254008"/>
                  </a:lnTo>
                  <a:close/>
                </a:path>
                <a:path w="7833994" h="5254625">
                  <a:moveTo>
                    <a:pt x="7833969" y="4910102"/>
                  </a:moveTo>
                  <a:lnTo>
                    <a:pt x="7591866" y="4910102"/>
                  </a:lnTo>
                  <a:lnTo>
                    <a:pt x="7591866" y="309966"/>
                  </a:lnTo>
                  <a:lnTo>
                    <a:pt x="7833969" y="309966"/>
                  </a:lnTo>
                  <a:lnTo>
                    <a:pt x="7833969" y="49101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9143999" y="2363824"/>
              <a:ext cx="9144000" cy="5516245"/>
            </a:xfrm>
            <a:custGeom>
              <a:avLst/>
              <a:gdLst/>
              <a:ahLst/>
              <a:cxnLst/>
              <a:rect l="l" t="t" r="r" b="b"/>
              <a:pathLst>
                <a:path w="9144000" h="5516245">
                  <a:moveTo>
                    <a:pt x="9143999" y="5516169"/>
                  </a:moveTo>
                  <a:lnTo>
                    <a:pt x="115671" y="5516169"/>
                  </a:lnTo>
                  <a:lnTo>
                    <a:pt x="70915" y="5507204"/>
                  </a:lnTo>
                  <a:lnTo>
                    <a:pt x="34118" y="5482622"/>
                  </a:lnTo>
                  <a:lnTo>
                    <a:pt x="9179" y="5445896"/>
                  </a:lnTo>
                  <a:lnTo>
                    <a:pt x="0" y="5400498"/>
                  </a:lnTo>
                  <a:lnTo>
                    <a:pt x="0" y="5281778"/>
                  </a:lnTo>
                  <a:lnTo>
                    <a:pt x="902146" y="5281778"/>
                  </a:lnTo>
                  <a:lnTo>
                    <a:pt x="902146" y="296088"/>
                  </a:lnTo>
                  <a:lnTo>
                    <a:pt x="906022" y="248075"/>
                  </a:lnTo>
                  <a:lnTo>
                    <a:pt x="917234" y="202524"/>
                  </a:lnTo>
                  <a:lnTo>
                    <a:pt x="935163" y="160044"/>
                  </a:lnTo>
                  <a:lnTo>
                    <a:pt x="959190" y="121247"/>
                  </a:lnTo>
                  <a:lnTo>
                    <a:pt x="988694" y="86744"/>
                  </a:lnTo>
                  <a:lnTo>
                    <a:pt x="1023056" y="57144"/>
                  </a:lnTo>
                  <a:lnTo>
                    <a:pt x="1061654" y="33059"/>
                  </a:lnTo>
                  <a:lnTo>
                    <a:pt x="1103870" y="15100"/>
                  </a:lnTo>
                  <a:lnTo>
                    <a:pt x="1149084" y="3876"/>
                  </a:lnTo>
                  <a:lnTo>
                    <a:pt x="1196675" y="0"/>
                  </a:lnTo>
                  <a:lnTo>
                    <a:pt x="8494013" y="0"/>
                  </a:lnTo>
                  <a:lnTo>
                    <a:pt x="8542025" y="3876"/>
                  </a:lnTo>
                  <a:lnTo>
                    <a:pt x="8587576" y="15100"/>
                  </a:lnTo>
                  <a:lnTo>
                    <a:pt x="8613867" y="26215"/>
                  </a:lnTo>
                  <a:lnTo>
                    <a:pt x="1204386" y="26215"/>
                  </a:lnTo>
                  <a:lnTo>
                    <a:pt x="1155172" y="30653"/>
                  </a:lnTo>
                  <a:lnTo>
                    <a:pt x="1108802" y="43443"/>
                  </a:lnTo>
                  <a:lnTo>
                    <a:pt x="1066062" y="63798"/>
                  </a:lnTo>
                  <a:lnTo>
                    <a:pt x="1027739" y="90930"/>
                  </a:lnTo>
                  <a:lnTo>
                    <a:pt x="994620" y="124053"/>
                  </a:lnTo>
                  <a:lnTo>
                    <a:pt x="967491" y="162380"/>
                  </a:lnTo>
                  <a:lnTo>
                    <a:pt x="947139" y="205124"/>
                  </a:lnTo>
                  <a:lnTo>
                    <a:pt x="934351" y="251498"/>
                  </a:lnTo>
                  <a:lnTo>
                    <a:pt x="929914" y="300715"/>
                  </a:lnTo>
                  <a:lnTo>
                    <a:pt x="929914" y="5280223"/>
                  </a:lnTo>
                  <a:lnTo>
                    <a:pt x="4203831" y="5280223"/>
                  </a:lnTo>
                  <a:lnTo>
                    <a:pt x="4203831" y="5281778"/>
                  </a:lnTo>
                  <a:lnTo>
                    <a:pt x="4212792" y="5326516"/>
                  </a:lnTo>
                  <a:lnTo>
                    <a:pt x="4237363" y="5363304"/>
                  </a:lnTo>
                  <a:lnTo>
                    <a:pt x="4274079" y="5388240"/>
                  </a:lnTo>
                  <a:lnTo>
                    <a:pt x="4319472" y="5397419"/>
                  </a:lnTo>
                  <a:lnTo>
                    <a:pt x="9143999" y="5397419"/>
                  </a:lnTo>
                  <a:lnTo>
                    <a:pt x="9143999" y="5516169"/>
                  </a:lnTo>
                  <a:close/>
                </a:path>
                <a:path w="9144000" h="5516245">
                  <a:moveTo>
                    <a:pt x="9143999" y="5397419"/>
                  </a:moveTo>
                  <a:lnTo>
                    <a:pt x="5372739" y="5397419"/>
                  </a:lnTo>
                  <a:lnTo>
                    <a:pt x="5417495" y="5388458"/>
                  </a:lnTo>
                  <a:lnTo>
                    <a:pt x="5454292" y="5363887"/>
                  </a:lnTo>
                  <a:lnTo>
                    <a:pt x="5479231" y="5327172"/>
                  </a:lnTo>
                  <a:lnTo>
                    <a:pt x="5488411" y="5281778"/>
                  </a:lnTo>
                  <a:lnTo>
                    <a:pt x="5488411" y="5280223"/>
                  </a:lnTo>
                  <a:lnTo>
                    <a:pt x="8762328" y="5280223"/>
                  </a:lnTo>
                  <a:lnTo>
                    <a:pt x="8762328" y="300715"/>
                  </a:lnTo>
                  <a:lnTo>
                    <a:pt x="8757891" y="251498"/>
                  </a:lnTo>
                  <a:lnTo>
                    <a:pt x="8745103" y="205124"/>
                  </a:lnTo>
                  <a:lnTo>
                    <a:pt x="8724750" y="162380"/>
                  </a:lnTo>
                  <a:lnTo>
                    <a:pt x="8697620" y="124053"/>
                  </a:lnTo>
                  <a:lnTo>
                    <a:pt x="8664498" y="90930"/>
                  </a:lnTo>
                  <a:lnTo>
                    <a:pt x="8626171" y="63798"/>
                  </a:lnTo>
                  <a:lnTo>
                    <a:pt x="8583426" y="43443"/>
                  </a:lnTo>
                  <a:lnTo>
                    <a:pt x="8537048" y="30653"/>
                  </a:lnTo>
                  <a:lnTo>
                    <a:pt x="8487826" y="26215"/>
                  </a:lnTo>
                  <a:lnTo>
                    <a:pt x="8613867" y="26215"/>
                  </a:lnTo>
                  <a:lnTo>
                    <a:pt x="8668851" y="57144"/>
                  </a:lnTo>
                  <a:lnTo>
                    <a:pt x="8703353" y="86744"/>
                  </a:lnTo>
                  <a:lnTo>
                    <a:pt x="8732952" y="121247"/>
                  </a:lnTo>
                  <a:lnTo>
                    <a:pt x="8757037" y="160044"/>
                  </a:lnTo>
                  <a:lnTo>
                    <a:pt x="8774996" y="202524"/>
                  </a:lnTo>
                  <a:lnTo>
                    <a:pt x="8786219" y="248075"/>
                  </a:lnTo>
                  <a:lnTo>
                    <a:pt x="8790096" y="296088"/>
                  </a:lnTo>
                  <a:lnTo>
                    <a:pt x="8790096" y="5281778"/>
                  </a:lnTo>
                  <a:lnTo>
                    <a:pt x="9143999" y="5281778"/>
                  </a:lnTo>
                  <a:lnTo>
                    <a:pt x="9143999" y="5397419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9342933" y="7645602"/>
              <a:ext cx="8945245" cy="278130"/>
            </a:xfrm>
            <a:custGeom>
              <a:avLst/>
              <a:gdLst/>
              <a:ahLst/>
              <a:cxnLst/>
              <a:rect l="l" t="t" r="r" b="b"/>
              <a:pathLst>
                <a:path w="8945244" h="278129">
                  <a:moveTo>
                    <a:pt x="5289474" y="0"/>
                  </a:moveTo>
                  <a:lnTo>
                    <a:pt x="4003332" y="0"/>
                  </a:lnTo>
                  <a:lnTo>
                    <a:pt x="4003332" y="1524"/>
                  </a:lnTo>
                  <a:lnTo>
                    <a:pt x="4012539" y="46291"/>
                  </a:lnTo>
                  <a:lnTo>
                    <a:pt x="4037647" y="83083"/>
                  </a:lnTo>
                  <a:lnTo>
                    <a:pt x="4074896" y="108026"/>
                  </a:lnTo>
                  <a:lnTo>
                    <a:pt x="4120527" y="117195"/>
                  </a:lnTo>
                  <a:lnTo>
                    <a:pt x="5173802" y="117195"/>
                  </a:lnTo>
                  <a:lnTo>
                    <a:pt x="5219204" y="108026"/>
                  </a:lnTo>
                  <a:lnTo>
                    <a:pt x="5255920" y="83083"/>
                  </a:lnTo>
                  <a:lnTo>
                    <a:pt x="5280507" y="46291"/>
                  </a:lnTo>
                  <a:lnTo>
                    <a:pt x="5289474" y="1524"/>
                  </a:lnTo>
                  <a:lnTo>
                    <a:pt x="5289474" y="0"/>
                  </a:lnTo>
                  <a:close/>
                </a:path>
                <a:path w="8945244" h="278129">
                  <a:moveTo>
                    <a:pt x="8945054" y="234391"/>
                  </a:moveTo>
                  <a:lnTo>
                    <a:pt x="0" y="234391"/>
                  </a:lnTo>
                  <a:lnTo>
                    <a:pt x="3492" y="251561"/>
                  </a:lnTo>
                  <a:lnTo>
                    <a:pt x="12903" y="265252"/>
                  </a:lnTo>
                  <a:lnTo>
                    <a:pt x="26657" y="274307"/>
                  </a:lnTo>
                  <a:lnTo>
                    <a:pt x="43167" y="277583"/>
                  </a:lnTo>
                  <a:lnTo>
                    <a:pt x="8945054" y="277583"/>
                  </a:lnTo>
                  <a:lnTo>
                    <a:pt x="8945054" y="23439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12938" y="2700009"/>
              <a:ext cx="7352842" cy="460168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796886" y="0"/>
              <a:ext cx="1491099" cy="371474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03580" y="9248800"/>
              <a:ext cx="6741159" cy="514350"/>
            </a:xfrm>
            <a:custGeom>
              <a:avLst/>
              <a:gdLst/>
              <a:ahLst/>
              <a:cxnLst/>
              <a:rect l="l" t="t" r="r" b="b"/>
              <a:pathLst>
                <a:path w="6741159" h="514350">
                  <a:moveTo>
                    <a:pt x="458444" y="229196"/>
                  </a:moveTo>
                  <a:lnTo>
                    <a:pt x="458431" y="221526"/>
                  </a:lnTo>
                  <a:lnTo>
                    <a:pt x="458114" y="215125"/>
                  </a:lnTo>
                  <a:lnTo>
                    <a:pt x="458063" y="213842"/>
                  </a:lnTo>
                  <a:lnTo>
                    <a:pt x="450697" y="169062"/>
                  </a:lnTo>
                  <a:lnTo>
                    <a:pt x="434835" y="126834"/>
                  </a:lnTo>
                  <a:lnTo>
                    <a:pt x="429882" y="117881"/>
                  </a:lnTo>
                  <a:lnTo>
                    <a:pt x="427761" y="114033"/>
                  </a:lnTo>
                  <a:lnTo>
                    <a:pt x="423900" y="107645"/>
                  </a:lnTo>
                  <a:lnTo>
                    <a:pt x="415556" y="94843"/>
                  </a:lnTo>
                  <a:lnTo>
                    <a:pt x="411099" y="89725"/>
                  </a:lnTo>
                  <a:lnTo>
                    <a:pt x="401574" y="78206"/>
                  </a:lnTo>
                  <a:lnTo>
                    <a:pt x="399694" y="75831"/>
                  </a:lnTo>
                  <a:lnTo>
                    <a:pt x="399694" y="229196"/>
                  </a:lnTo>
                  <a:lnTo>
                    <a:pt x="399122" y="244551"/>
                  </a:lnTo>
                  <a:lnTo>
                    <a:pt x="389064" y="289344"/>
                  </a:lnTo>
                  <a:lnTo>
                    <a:pt x="367271" y="330288"/>
                  </a:lnTo>
                  <a:lnTo>
                    <a:pt x="357581" y="341807"/>
                  </a:lnTo>
                  <a:lnTo>
                    <a:pt x="349745" y="336689"/>
                  </a:lnTo>
                  <a:lnTo>
                    <a:pt x="348284" y="335546"/>
                  </a:lnTo>
                  <a:lnTo>
                    <a:pt x="348284" y="352044"/>
                  </a:lnTo>
                  <a:lnTo>
                    <a:pt x="329247" y="367398"/>
                  </a:lnTo>
                  <a:lnTo>
                    <a:pt x="308495" y="381469"/>
                  </a:lnTo>
                  <a:lnTo>
                    <a:pt x="286042" y="390436"/>
                  </a:lnTo>
                  <a:lnTo>
                    <a:pt x="261899" y="396824"/>
                  </a:lnTo>
                  <a:lnTo>
                    <a:pt x="278777" y="384035"/>
                  </a:lnTo>
                  <a:lnTo>
                    <a:pt x="293814" y="368681"/>
                  </a:lnTo>
                  <a:lnTo>
                    <a:pt x="306997" y="352044"/>
                  </a:lnTo>
                  <a:lnTo>
                    <a:pt x="318350" y="332854"/>
                  </a:lnTo>
                  <a:lnTo>
                    <a:pt x="326161" y="337972"/>
                  </a:lnTo>
                  <a:lnTo>
                    <a:pt x="333756" y="341807"/>
                  </a:lnTo>
                  <a:lnTo>
                    <a:pt x="341134" y="346925"/>
                  </a:lnTo>
                  <a:lnTo>
                    <a:pt x="348284" y="352044"/>
                  </a:lnTo>
                  <a:lnTo>
                    <a:pt x="348284" y="335546"/>
                  </a:lnTo>
                  <a:lnTo>
                    <a:pt x="344881" y="332854"/>
                  </a:lnTo>
                  <a:lnTo>
                    <a:pt x="341630" y="330288"/>
                  </a:lnTo>
                  <a:lnTo>
                    <a:pt x="333273" y="325170"/>
                  </a:lnTo>
                  <a:lnTo>
                    <a:pt x="324637" y="321335"/>
                  </a:lnTo>
                  <a:lnTo>
                    <a:pt x="327139" y="314934"/>
                  </a:lnTo>
                  <a:lnTo>
                    <a:pt x="333654" y="298297"/>
                  </a:lnTo>
                  <a:lnTo>
                    <a:pt x="340042" y="276542"/>
                  </a:lnTo>
                  <a:lnTo>
                    <a:pt x="343839" y="252234"/>
                  </a:lnTo>
                  <a:lnTo>
                    <a:pt x="343903" y="250952"/>
                  </a:lnTo>
                  <a:lnTo>
                    <a:pt x="345008" y="229196"/>
                  </a:lnTo>
                  <a:lnTo>
                    <a:pt x="399694" y="229196"/>
                  </a:lnTo>
                  <a:lnTo>
                    <a:pt x="399694" y="75831"/>
                  </a:lnTo>
                  <a:lnTo>
                    <a:pt x="399008" y="74968"/>
                  </a:lnTo>
                  <a:lnTo>
                    <a:pt x="399008" y="215125"/>
                  </a:lnTo>
                  <a:lnTo>
                    <a:pt x="344462" y="215125"/>
                  </a:lnTo>
                  <a:lnTo>
                    <a:pt x="342252" y="194652"/>
                  </a:lnTo>
                  <a:lnTo>
                    <a:pt x="338213" y="175463"/>
                  </a:lnTo>
                  <a:lnTo>
                    <a:pt x="332346" y="156260"/>
                  </a:lnTo>
                  <a:lnTo>
                    <a:pt x="331343" y="153936"/>
                  </a:lnTo>
                  <a:lnTo>
                    <a:pt x="331343" y="229196"/>
                  </a:lnTo>
                  <a:lnTo>
                    <a:pt x="330276" y="250952"/>
                  </a:lnTo>
                  <a:lnTo>
                    <a:pt x="326732" y="272707"/>
                  </a:lnTo>
                  <a:lnTo>
                    <a:pt x="320713" y="294462"/>
                  </a:lnTo>
                  <a:lnTo>
                    <a:pt x="312204" y="314934"/>
                  </a:lnTo>
                  <a:lnTo>
                    <a:pt x="305917" y="312813"/>
                  </a:lnTo>
                  <a:lnTo>
                    <a:pt x="305917" y="327736"/>
                  </a:lnTo>
                  <a:lnTo>
                    <a:pt x="291934" y="349478"/>
                  </a:lnTo>
                  <a:lnTo>
                    <a:pt x="275361" y="368681"/>
                  </a:lnTo>
                  <a:lnTo>
                    <a:pt x="256197" y="384035"/>
                  </a:lnTo>
                  <a:lnTo>
                    <a:pt x="234416" y="398106"/>
                  </a:lnTo>
                  <a:lnTo>
                    <a:pt x="234416" y="312381"/>
                  </a:lnTo>
                  <a:lnTo>
                    <a:pt x="252831" y="313651"/>
                  </a:lnTo>
                  <a:lnTo>
                    <a:pt x="270891" y="316217"/>
                  </a:lnTo>
                  <a:lnTo>
                    <a:pt x="288582" y="321335"/>
                  </a:lnTo>
                  <a:lnTo>
                    <a:pt x="305917" y="327736"/>
                  </a:lnTo>
                  <a:lnTo>
                    <a:pt x="305917" y="312813"/>
                  </a:lnTo>
                  <a:lnTo>
                    <a:pt x="254469" y="299580"/>
                  </a:lnTo>
                  <a:lnTo>
                    <a:pt x="234416" y="298297"/>
                  </a:lnTo>
                  <a:lnTo>
                    <a:pt x="234416" y="229196"/>
                  </a:lnTo>
                  <a:lnTo>
                    <a:pt x="331343" y="229196"/>
                  </a:lnTo>
                  <a:lnTo>
                    <a:pt x="331343" y="153936"/>
                  </a:lnTo>
                  <a:lnTo>
                    <a:pt x="330796" y="152666"/>
                  </a:lnTo>
                  <a:lnTo>
                    <a:pt x="330796" y="215125"/>
                  </a:lnTo>
                  <a:lnTo>
                    <a:pt x="234416" y="215125"/>
                  </a:lnTo>
                  <a:lnTo>
                    <a:pt x="234416" y="161378"/>
                  </a:lnTo>
                  <a:lnTo>
                    <a:pt x="274129" y="156260"/>
                  </a:lnTo>
                  <a:lnTo>
                    <a:pt x="293420" y="151142"/>
                  </a:lnTo>
                  <a:lnTo>
                    <a:pt x="304774" y="147307"/>
                  </a:lnTo>
                  <a:lnTo>
                    <a:pt x="312343" y="144754"/>
                  </a:lnTo>
                  <a:lnTo>
                    <a:pt x="319443" y="161378"/>
                  </a:lnTo>
                  <a:lnTo>
                    <a:pt x="324878" y="179298"/>
                  </a:lnTo>
                  <a:lnTo>
                    <a:pt x="328663" y="197218"/>
                  </a:lnTo>
                  <a:lnTo>
                    <a:pt x="330796" y="215125"/>
                  </a:lnTo>
                  <a:lnTo>
                    <a:pt x="330796" y="152666"/>
                  </a:lnTo>
                  <a:lnTo>
                    <a:pt x="327393" y="144754"/>
                  </a:lnTo>
                  <a:lnTo>
                    <a:pt x="324637" y="138353"/>
                  </a:lnTo>
                  <a:lnTo>
                    <a:pt x="333273" y="134518"/>
                  </a:lnTo>
                  <a:lnTo>
                    <a:pt x="341655" y="129400"/>
                  </a:lnTo>
                  <a:lnTo>
                    <a:pt x="344919" y="126834"/>
                  </a:lnTo>
                  <a:lnTo>
                    <a:pt x="349808" y="122999"/>
                  </a:lnTo>
                  <a:lnTo>
                    <a:pt x="380390" y="151142"/>
                  </a:lnTo>
                  <a:lnTo>
                    <a:pt x="394652" y="188252"/>
                  </a:lnTo>
                  <a:lnTo>
                    <a:pt x="399008" y="215125"/>
                  </a:lnTo>
                  <a:lnTo>
                    <a:pt x="399008" y="74968"/>
                  </a:lnTo>
                  <a:lnTo>
                    <a:pt x="368769" y="47498"/>
                  </a:lnTo>
                  <a:lnTo>
                    <a:pt x="362750" y="42379"/>
                  </a:lnTo>
                  <a:lnTo>
                    <a:pt x="350266" y="33426"/>
                  </a:lnTo>
                  <a:lnTo>
                    <a:pt x="348284" y="32245"/>
                  </a:lnTo>
                  <a:lnTo>
                    <a:pt x="348284" y="107645"/>
                  </a:lnTo>
                  <a:lnTo>
                    <a:pt x="341122" y="112763"/>
                  </a:lnTo>
                  <a:lnTo>
                    <a:pt x="333743" y="117881"/>
                  </a:lnTo>
                  <a:lnTo>
                    <a:pt x="326148" y="121716"/>
                  </a:lnTo>
                  <a:lnTo>
                    <a:pt x="318350" y="126834"/>
                  </a:lnTo>
                  <a:lnTo>
                    <a:pt x="307035" y="107645"/>
                  </a:lnTo>
                  <a:lnTo>
                    <a:pt x="305917" y="106235"/>
                  </a:lnTo>
                  <a:lnTo>
                    <a:pt x="305917" y="131953"/>
                  </a:lnTo>
                  <a:lnTo>
                    <a:pt x="288569" y="138353"/>
                  </a:lnTo>
                  <a:lnTo>
                    <a:pt x="270865" y="143471"/>
                  </a:lnTo>
                  <a:lnTo>
                    <a:pt x="252818" y="146024"/>
                  </a:lnTo>
                  <a:lnTo>
                    <a:pt x="234416" y="147307"/>
                  </a:lnTo>
                  <a:lnTo>
                    <a:pt x="234416" y="62852"/>
                  </a:lnTo>
                  <a:lnTo>
                    <a:pt x="256247" y="76936"/>
                  </a:lnTo>
                  <a:lnTo>
                    <a:pt x="275450" y="92290"/>
                  </a:lnTo>
                  <a:lnTo>
                    <a:pt x="291998" y="110197"/>
                  </a:lnTo>
                  <a:lnTo>
                    <a:pt x="305917" y="131953"/>
                  </a:lnTo>
                  <a:lnTo>
                    <a:pt x="305917" y="106235"/>
                  </a:lnTo>
                  <a:lnTo>
                    <a:pt x="293878" y="91008"/>
                  </a:lnTo>
                  <a:lnTo>
                    <a:pt x="278879" y="75653"/>
                  </a:lnTo>
                  <a:lnTo>
                    <a:pt x="262026" y="62852"/>
                  </a:lnTo>
                  <a:lnTo>
                    <a:pt x="286118" y="69253"/>
                  </a:lnTo>
                  <a:lnTo>
                    <a:pt x="308521" y="78206"/>
                  </a:lnTo>
                  <a:lnTo>
                    <a:pt x="329247" y="92290"/>
                  </a:lnTo>
                  <a:lnTo>
                    <a:pt x="348284" y="107645"/>
                  </a:lnTo>
                  <a:lnTo>
                    <a:pt x="348284" y="32245"/>
                  </a:lnTo>
                  <a:lnTo>
                    <a:pt x="343839" y="29591"/>
                  </a:lnTo>
                  <a:lnTo>
                    <a:pt x="330606" y="23190"/>
                  </a:lnTo>
                  <a:lnTo>
                    <a:pt x="323837" y="19354"/>
                  </a:lnTo>
                  <a:lnTo>
                    <a:pt x="302907" y="11671"/>
                  </a:lnTo>
                  <a:lnTo>
                    <a:pt x="288556" y="7835"/>
                  </a:lnTo>
                  <a:lnTo>
                    <a:pt x="281279" y="5270"/>
                  </a:lnTo>
                  <a:lnTo>
                    <a:pt x="259156" y="1435"/>
                  </a:lnTo>
                  <a:lnTo>
                    <a:pt x="244221" y="152"/>
                  </a:lnTo>
                  <a:lnTo>
                    <a:pt x="221424" y="152"/>
                  </a:lnTo>
                  <a:lnTo>
                    <a:pt x="221424" y="398106"/>
                  </a:lnTo>
                  <a:lnTo>
                    <a:pt x="219519" y="396824"/>
                  </a:lnTo>
                  <a:lnTo>
                    <a:pt x="200469" y="384035"/>
                  </a:lnTo>
                  <a:lnTo>
                    <a:pt x="196138" y="380136"/>
                  </a:lnTo>
                  <a:lnTo>
                    <a:pt x="196138" y="396824"/>
                  </a:lnTo>
                  <a:lnTo>
                    <a:pt x="172123" y="390436"/>
                  </a:lnTo>
                  <a:lnTo>
                    <a:pt x="149783" y="381469"/>
                  </a:lnTo>
                  <a:lnTo>
                    <a:pt x="129120" y="367398"/>
                  </a:lnTo>
                  <a:lnTo>
                    <a:pt x="110159" y="352044"/>
                  </a:lnTo>
                  <a:lnTo>
                    <a:pt x="117309" y="346925"/>
                  </a:lnTo>
                  <a:lnTo>
                    <a:pt x="124688" y="341807"/>
                  </a:lnTo>
                  <a:lnTo>
                    <a:pt x="132283" y="337972"/>
                  </a:lnTo>
                  <a:lnTo>
                    <a:pt x="140093" y="332854"/>
                  </a:lnTo>
                  <a:lnTo>
                    <a:pt x="151396" y="352044"/>
                  </a:lnTo>
                  <a:lnTo>
                    <a:pt x="164503" y="368681"/>
                  </a:lnTo>
                  <a:lnTo>
                    <a:pt x="179425" y="384035"/>
                  </a:lnTo>
                  <a:lnTo>
                    <a:pt x="196138" y="396824"/>
                  </a:lnTo>
                  <a:lnTo>
                    <a:pt x="196138" y="380136"/>
                  </a:lnTo>
                  <a:lnTo>
                    <a:pt x="182016" y="367398"/>
                  </a:lnTo>
                  <a:lnTo>
                    <a:pt x="166027" y="349478"/>
                  </a:lnTo>
                  <a:lnTo>
                    <a:pt x="155714" y="332854"/>
                  </a:lnTo>
                  <a:lnTo>
                    <a:pt x="152539" y="327736"/>
                  </a:lnTo>
                  <a:lnTo>
                    <a:pt x="169087" y="321335"/>
                  </a:lnTo>
                  <a:lnTo>
                    <a:pt x="197459" y="314934"/>
                  </a:lnTo>
                  <a:lnTo>
                    <a:pt x="203200" y="313651"/>
                  </a:lnTo>
                  <a:lnTo>
                    <a:pt x="220751" y="312381"/>
                  </a:lnTo>
                  <a:lnTo>
                    <a:pt x="220865" y="327736"/>
                  </a:lnTo>
                  <a:lnTo>
                    <a:pt x="220980" y="341807"/>
                  </a:lnTo>
                  <a:lnTo>
                    <a:pt x="221056" y="352044"/>
                  </a:lnTo>
                  <a:lnTo>
                    <a:pt x="221183" y="367398"/>
                  </a:lnTo>
                  <a:lnTo>
                    <a:pt x="221297" y="381469"/>
                  </a:lnTo>
                  <a:lnTo>
                    <a:pt x="221411" y="396824"/>
                  </a:lnTo>
                  <a:lnTo>
                    <a:pt x="221424" y="398106"/>
                  </a:lnTo>
                  <a:lnTo>
                    <a:pt x="221424" y="152"/>
                  </a:lnTo>
                  <a:lnTo>
                    <a:pt x="220751" y="152"/>
                  </a:lnTo>
                  <a:lnTo>
                    <a:pt x="220751" y="62852"/>
                  </a:lnTo>
                  <a:lnTo>
                    <a:pt x="220751" y="147307"/>
                  </a:lnTo>
                  <a:lnTo>
                    <a:pt x="220751" y="160108"/>
                  </a:lnTo>
                  <a:lnTo>
                    <a:pt x="220751" y="215125"/>
                  </a:lnTo>
                  <a:lnTo>
                    <a:pt x="220751" y="229196"/>
                  </a:lnTo>
                  <a:lnTo>
                    <a:pt x="220751" y="299580"/>
                  </a:lnTo>
                  <a:lnTo>
                    <a:pt x="201523" y="300863"/>
                  </a:lnTo>
                  <a:lnTo>
                    <a:pt x="182664" y="303415"/>
                  </a:lnTo>
                  <a:lnTo>
                    <a:pt x="164198" y="308533"/>
                  </a:lnTo>
                  <a:lnTo>
                    <a:pt x="146113" y="314934"/>
                  </a:lnTo>
                  <a:lnTo>
                    <a:pt x="137680" y="294462"/>
                  </a:lnTo>
                  <a:lnTo>
                    <a:pt x="133807" y="280352"/>
                  </a:lnTo>
                  <a:lnTo>
                    <a:pt x="133807" y="321335"/>
                  </a:lnTo>
                  <a:lnTo>
                    <a:pt x="125183" y="325170"/>
                  </a:lnTo>
                  <a:lnTo>
                    <a:pt x="116814" y="330288"/>
                  </a:lnTo>
                  <a:lnTo>
                    <a:pt x="108712" y="336689"/>
                  </a:lnTo>
                  <a:lnTo>
                    <a:pt x="100863" y="341807"/>
                  </a:lnTo>
                  <a:lnTo>
                    <a:pt x="75501" y="303415"/>
                  </a:lnTo>
                  <a:lnTo>
                    <a:pt x="61341" y="259918"/>
                  </a:lnTo>
                  <a:lnTo>
                    <a:pt x="58762" y="229196"/>
                  </a:lnTo>
                  <a:lnTo>
                    <a:pt x="113436" y="229196"/>
                  </a:lnTo>
                  <a:lnTo>
                    <a:pt x="114617" y="252234"/>
                  </a:lnTo>
                  <a:lnTo>
                    <a:pt x="118402" y="276542"/>
                  </a:lnTo>
                  <a:lnTo>
                    <a:pt x="124802" y="298297"/>
                  </a:lnTo>
                  <a:lnTo>
                    <a:pt x="133807" y="321335"/>
                  </a:lnTo>
                  <a:lnTo>
                    <a:pt x="133807" y="280352"/>
                  </a:lnTo>
                  <a:lnTo>
                    <a:pt x="131711" y="272707"/>
                  </a:lnTo>
                  <a:lnTo>
                    <a:pt x="128181" y="250952"/>
                  </a:lnTo>
                  <a:lnTo>
                    <a:pt x="127114" y="229196"/>
                  </a:lnTo>
                  <a:lnTo>
                    <a:pt x="220751" y="229196"/>
                  </a:lnTo>
                  <a:lnTo>
                    <a:pt x="220751" y="215125"/>
                  </a:lnTo>
                  <a:lnTo>
                    <a:pt x="127660" y="215125"/>
                  </a:lnTo>
                  <a:lnTo>
                    <a:pt x="129832" y="197218"/>
                  </a:lnTo>
                  <a:lnTo>
                    <a:pt x="133629" y="179298"/>
                  </a:lnTo>
                  <a:lnTo>
                    <a:pt x="139052" y="161378"/>
                  </a:lnTo>
                  <a:lnTo>
                    <a:pt x="146113" y="144754"/>
                  </a:lnTo>
                  <a:lnTo>
                    <a:pt x="164198" y="151142"/>
                  </a:lnTo>
                  <a:lnTo>
                    <a:pt x="182676" y="156260"/>
                  </a:lnTo>
                  <a:lnTo>
                    <a:pt x="201523" y="158826"/>
                  </a:lnTo>
                  <a:lnTo>
                    <a:pt x="220751" y="160108"/>
                  </a:lnTo>
                  <a:lnTo>
                    <a:pt x="220751" y="147307"/>
                  </a:lnTo>
                  <a:lnTo>
                    <a:pt x="203161" y="146024"/>
                  </a:lnTo>
                  <a:lnTo>
                    <a:pt x="197408" y="144754"/>
                  </a:lnTo>
                  <a:lnTo>
                    <a:pt x="168986" y="138353"/>
                  </a:lnTo>
                  <a:lnTo>
                    <a:pt x="152400" y="131953"/>
                  </a:lnTo>
                  <a:lnTo>
                    <a:pt x="155752" y="126834"/>
                  </a:lnTo>
                  <a:lnTo>
                    <a:pt x="165823" y="111480"/>
                  </a:lnTo>
                  <a:lnTo>
                    <a:pt x="181698" y="92290"/>
                  </a:lnTo>
                  <a:lnTo>
                    <a:pt x="199999" y="76936"/>
                  </a:lnTo>
                  <a:lnTo>
                    <a:pt x="220751" y="62852"/>
                  </a:lnTo>
                  <a:lnTo>
                    <a:pt x="220751" y="152"/>
                  </a:lnTo>
                  <a:lnTo>
                    <a:pt x="214236" y="152"/>
                  </a:lnTo>
                  <a:lnTo>
                    <a:pt x="199301" y="1435"/>
                  </a:lnTo>
                  <a:lnTo>
                    <a:pt x="196824" y="1866"/>
                  </a:lnTo>
                  <a:lnTo>
                    <a:pt x="196824" y="62852"/>
                  </a:lnTo>
                  <a:lnTo>
                    <a:pt x="179844" y="75653"/>
                  </a:lnTo>
                  <a:lnTo>
                    <a:pt x="164731" y="91008"/>
                  </a:lnTo>
                  <a:lnTo>
                    <a:pt x="151472" y="107645"/>
                  </a:lnTo>
                  <a:lnTo>
                    <a:pt x="140093" y="126834"/>
                  </a:lnTo>
                  <a:lnTo>
                    <a:pt x="133807" y="122720"/>
                  </a:lnTo>
                  <a:lnTo>
                    <a:pt x="133807" y="138353"/>
                  </a:lnTo>
                  <a:lnTo>
                    <a:pt x="126085" y="156260"/>
                  </a:lnTo>
                  <a:lnTo>
                    <a:pt x="120218" y="175463"/>
                  </a:lnTo>
                  <a:lnTo>
                    <a:pt x="116179" y="194652"/>
                  </a:lnTo>
                  <a:lnTo>
                    <a:pt x="113982" y="215125"/>
                  </a:lnTo>
                  <a:lnTo>
                    <a:pt x="59448" y="215125"/>
                  </a:lnTo>
                  <a:lnTo>
                    <a:pt x="67538" y="175463"/>
                  </a:lnTo>
                  <a:lnTo>
                    <a:pt x="84645" y="139636"/>
                  </a:lnTo>
                  <a:lnTo>
                    <a:pt x="100596" y="117881"/>
                  </a:lnTo>
                  <a:lnTo>
                    <a:pt x="108635" y="122999"/>
                  </a:lnTo>
                  <a:lnTo>
                    <a:pt x="116789" y="129400"/>
                  </a:lnTo>
                  <a:lnTo>
                    <a:pt x="125183" y="134518"/>
                  </a:lnTo>
                  <a:lnTo>
                    <a:pt x="133807" y="138353"/>
                  </a:lnTo>
                  <a:lnTo>
                    <a:pt x="133807" y="122720"/>
                  </a:lnTo>
                  <a:lnTo>
                    <a:pt x="132295" y="121716"/>
                  </a:lnTo>
                  <a:lnTo>
                    <a:pt x="124714" y="117881"/>
                  </a:lnTo>
                  <a:lnTo>
                    <a:pt x="117322" y="112763"/>
                  </a:lnTo>
                  <a:lnTo>
                    <a:pt x="150101" y="78206"/>
                  </a:lnTo>
                  <a:lnTo>
                    <a:pt x="196824" y="62852"/>
                  </a:lnTo>
                  <a:lnTo>
                    <a:pt x="196824" y="1866"/>
                  </a:lnTo>
                  <a:lnTo>
                    <a:pt x="177165" y="5270"/>
                  </a:lnTo>
                  <a:lnTo>
                    <a:pt x="169900" y="7835"/>
                  </a:lnTo>
                  <a:lnTo>
                    <a:pt x="155536" y="11671"/>
                  </a:lnTo>
                  <a:lnTo>
                    <a:pt x="134620" y="19354"/>
                  </a:lnTo>
                  <a:lnTo>
                    <a:pt x="127838" y="23190"/>
                  </a:lnTo>
                  <a:lnTo>
                    <a:pt x="114604" y="29591"/>
                  </a:lnTo>
                  <a:lnTo>
                    <a:pt x="108178" y="33426"/>
                  </a:lnTo>
                  <a:lnTo>
                    <a:pt x="95694" y="42379"/>
                  </a:lnTo>
                  <a:lnTo>
                    <a:pt x="89674" y="47498"/>
                  </a:lnTo>
                  <a:lnTo>
                    <a:pt x="78079" y="56451"/>
                  </a:lnTo>
                  <a:lnTo>
                    <a:pt x="72529" y="61582"/>
                  </a:lnTo>
                  <a:lnTo>
                    <a:pt x="61912" y="71818"/>
                  </a:lnTo>
                  <a:lnTo>
                    <a:pt x="56883" y="78206"/>
                  </a:lnTo>
                  <a:lnTo>
                    <a:pt x="47358" y="89725"/>
                  </a:lnTo>
                  <a:lnTo>
                    <a:pt x="23609" y="126834"/>
                  </a:lnTo>
                  <a:lnTo>
                    <a:pt x="7747" y="169062"/>
                  </a:lnTo>
                  <a:lnTo>
                    <a:pt x="393" y="213842"/>
                  </a:lnTo>
                  <a:lnTo>
                    <a:pt x="330" y="215125"/>
                  </a:lnTo>
                  <a:lnTo>
                    <a:pt x="12" y="221526"/>
                  </a:lnTo>
                  <a:lnTo>
                    <a:pt x="4572" y="270154"/>
                  </a:lnTo>
                  <a:lnTo>
                    <a:pt x="14325" y="307263"/>
                  </a:lnTo>
                  <a:lnTo>
                    <a:pt x="47180" y="369963"/>
                  </a:lnTo>
                  <a:lnTo>
                    <a:pt x="94208" y="414743"/>
                  </a:lnTo>
                  <a:lnTo>
                    <a:pt x="151041" y="444169"/>
                  </a:lnTo>
                  <a:lnTo>
                    <a:pt x="213334" y="455688"/>
                  </a:lnTo>
                  <a:lnTo>
                    <a:pt x="245148" y="455688"/>
                  </a:lnTo>
                  <a:lnTo>
                    <a:pt x="307441" y="444169"/>
                  </a:lnTo>
                  <a:lnTo>
                    <a:pt x="364274" y="414743"/>
                  </a:lnTo>
                  <a:lnTo>
                    <a:pt x="386156" y="396824"/>
                  </a:lnTo>
                  <a:lnTo>
                    <a:pt x="389280" y="394271"/>
                  </a:lnTo>
                  <a:lnTo>
                    <a:pt x="428955" y="341807"/>
                  </a:lnTo>
                  <a:lnTo>
                    <a:pt x="453872" y="270154"/>
                  </a:lnTo>
                  <a:lnTo>
                    <a:pt x="458444" y="229196"/>
                  </a:lnTo>
                  <a:close/>
                </a:path>
                <a:path w="6741159" h="514350">
                  <a:moveTo>
                    <a:pt x="6740652" y="215912"/>
                  </a:moveTo>
                  <a:lnTo>
                    <a:pt x="6740347" y="212559"/>
                  </a:lnTo>
                  <a:lnTo>
                    <a:pt x="6728295" y="168757"/>
                  </a:lnTo>
                  <a:lnTo>
                    <a:pt x="6726352" y="164680"/>
                  </a:lnTo>
                  <a:lnTo>
                    <a:pt x="6726352" y="259092"/>
                  </a:lnTo>
                  <a:lnTo>
                    <a:pt x="6721462" y="307632"/>
                  </a:lnTo>
                  <a:lnTo>
                    <a:pt x="6707416" y="352856"/>
                  </a:lnTo>
                  <a:lnTo>
                    <a:pt x="6685204" y="393776"/>
                  </a:lnTo>
                  <a:lnTo>
                    <a:pt x="6655778" y="429437"/>
                  </a:lnTo>
                  <a:lnTo>
                    <a:pt x="6620116" y="458863"/>
                  </a:lnTo>
                  <a:lnTo>
                    <a:pt x="6579197" y="481088"/>
                  </a:lnTo>
                  <a:lnTo>
                    <a:pt x="6533972" y="495122"/>
                  </a:lnTo>
                  <a:lnTo>
                    <a:pt x="6485420" y="500024"/>
                  </a:lnTo>
                  <a:lnTo>
                    <a:pt x="6436868" y="495122"/>
                  </a:lnTo>
                  <a:lnTo>
                    <a:pt x="6391656" y="481088"/>
                  </a:lnTo>
                  <a:lnTo>
                    <a:pt x="6350724" y="458863"/>
                  </a:lnTo>
                  <a:lnTo>
                    <a:pt x="6315062" y="429437"/>
                  </a:lnTo>
                  <a:lnTo>
                    <a:pt x="6285649" y="393776"/>
                  </a:lnTo>
                  <a:lnTo>
                    <a:pt x="6263424" y="352856"/>
                  </a:lnTo>
                  <a:lnTo>
                    <a:pt x="6249390" y="307632"/>
                  </a:lnTo>
                  <a:lnTo>
                    <a:pt x="6244488" y="259092"/>
                  </a:lnTo>
                  <a:lnTo>
                    <a:pt x="6249390" y="210540"/>
                  </a:lnTo>
                  <a:lnTo>
                    <a:pt x="6263424" y="165315"/>
                  </a:lnTo>
                  <a:lnTo>
                    <a:pt x="6285649" y="124396"/>
                  </a:lnTo>
                  <a:lnTo>
                    <a:pt x="6315062" y="88734"/>
                  </a:lnTo>
                  <a:lnTo>
                    <a:pt x="6350724" y="59309"/>
                  </a:lnTo>
                  <a:lnTo>
                    <a:pt x="6391656" y="37096"/>
                  </a:lnTo>
                  <a:lnTo>
                    <a:pt x="6436868" y="23050"/>
                  </a:lnTo>
                  <a:lnTo>
                    <a:pt x="6485420" y="18148"/>
                  </a:lnTo>
                  <a:lnTo>
                    <a:pt x="6533972" y="23050"/>
                  </a:lnTo>
                  <a:lnTo>
                    <a:pt x="6579197" y="37096"/>
                  </a:lnTo>
                  <a:lnTo>
                    <a:pt x="6620116" y="59309"/>
                  </a:lnTo>
                  <a:lnTo>
                    <a:pt x="6655778" y="88734"/>
                  </a:lnTo>
                  <a:lnTo>
                    <a:pt x="6685204" y="124396"/>
                  </a:lnTo>
                  <a:lnTo>
                    <a:pt x="6707416" y="165315"/>
                  </a:lnTo>
                  <a:lnTo>
                    <a:pt x="6721462" y="210540"/>
                  </a:lnTo>
                  <a:lnTo>
                    <a:pt x="6726352" y="259092"/>
                  </a:lnTo>
                  <a:lnTo>
                    <a:pt x="6726352" y="164680"/>
                  </a:lnTo>
                  <a:lnTo>
                    <a:pt x="6709105" y="128397"/>
                  </a:lnTo>
                  <a:lnTo>
                    <a:pt x="6683527" y="92227"/>
                  </a:lnTo>
                  <a:lnTo>
                    <a:pt x="6652273" y="60985"/>
                  </a:lnTo>
                  <a:lnTo>
                    <a:pt x="6616103" y="35394"/>
                  </a:lnTo>
                  <a:lnTo>
                    <a:pt x="6579832" y="18148"/>
                  </a:lnTo>
                  <a:lnTo>
                    <a:pt x="6575755" y="16205"/>
                  </a:lnTo>
                  <a:lnTo>
                    <a:pt x="6531940" y="4152"/>
                  </a:lnTo>
                  <a:lnTo>
                    <a:pt x="6485420" y="0"/>
                  </a:lnTo>
                  <a:lnTo>
                    <a:pt x="6438900" y="4152"/>
                  </a:lnTo>
                  <a:lnTo>
                    <a:pt x="6395098" y="16205"/>
                  </a:lnTo>
                  <a:lnTo>
                    <a:pt x="6354737" y="35394"/>
                  </a:lnTo>
                  <a:lnTo>
                    <a:pt x="6318567" y="60985"/>
                  </a:lnTo>
                  <a:lnTo>
                    <a:pt x="6287313" y="92227"/>
                  </a:lnTo>
                  <a:lnTo>
                    <a:pt x="6261735" y="128397"/>
                  </a:lnTo>
                  <a:lnTo>
                    <a:pt x="6242545" y="168757"/>
                  </a:lnTo>
                  <a:lnTo>
                    <a:pt x="6230493" y="212559"/>
                  </a:lnTo>
                  <a:lnTo>
                    <a:pt x="6226302" y="259092"/>
                  </a:lnTo>
                  <a:lnTo>
                    <a:pt x="6230493" y="305612"/>
                  </a:lnTo>
                  <a:lnTo>
                    <a:pt x="6242545" y="349415"/>
                  </a:lnTo>
                  <a:lnTo>
                    <a:pt x="6261735" y="389775"/>
                  </a:lnTo>
                  <a:lnTo>
                    <a:pt x="6287313" y="425945"/>
                  </a:lnTo>
                  <a:lnTo>
                    <a:pt x="6318567" y="457187"/>
                  </a:lnTo>
                  <a:lnTo>
                    <a:pt x="6354737" y="482777"/>
                  </a:lnTo>
                  <a:lnTo>
                    <a:pt x="6395098" y="501967"/>
                  </a:lnTo>
                  <a:lnTo>
                    <a:pt x="6438900" y="514019"/>
                  </a:lnTo>
                  <a:lnTo>
                    <a:pt x="6442583" y="514350"/>
                  </a:lnTo>
                  <a:lnTo>
                    <a:pt x="6528257" y="514350"/>
                  </a:lnTo>
                  <a:lnTo>
                    <a:pt x="6531940" y="514019"/>
                  </a:lnTo>
                  <a:lnTo>
                    <a:pt x="6575755" y="501967"/>
                  </a:lnTo>
                  <a:lnTo>
                    <a:pt x="6579832" y="500024"/>
                  </a:lnTo>
                  <a:lnTo>
                    <a:pt x="6616103" y="482777"/>
                  </a:lnTo>
                  <a:lnTo>
                    <a:pt x="6652273" y="457187"/>
                  </a:lnTo>
                  <a:lnTo>
                    <a:pt x="6683527" y="425945"/>
                  </a:lnTo>
                  <a:lnTo>
                    <a:pt x="6709105" y="389775"/>
                  </a:lnTo>
                  <a:lnTo>
                    <a:pt x="6728295" y="349415"/>
                  </a:lnTo>
                  <a:lnTo>
                    <a:pt x="6740347" y="305612"/>
                  </a:lnTo>
                  <a:lnTo>
                    <a:pt x="6740652" y="302260"/>
                  </a:lnTo>
                  <a:lnTo>
                    <a:pt x="6740652" y="215912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54039" y="9414087"/>
              <a:ext cx="269938" cy="187586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100"/>
              </a:spcBef>
            </a:pPr>
            <a:r>
              <a:rPr dirty="0" spc="-60"/>
              <a:t>Viewing</a:t>
            </a:r>
            <a:r>
              <a:rPr dirty="0"/>
              <a:t> And</a:t>
            </a:r>
            <a:r>
              <a:rPr dirty="0" spc="15"/>
              <a:t> </a:t>
            </a:r>
            <a:r>
              <a:rPr dirty="0" spc="-50"/>
              <a:t>Understanding</a:t>
            </a:r>
            <a:r>
              <a:rPr dirty="0" spc="10"/>
              <a:t> </a:t>
            </a:r>
            <a:r>
              <a:rPr dirty="0" u="heavy">
                <a:uFill>
                  <a:solidFill>
                    <a:srgbClr val="FFFFFF"/>
                  </a:solidFill>
                </a:uFill>
                <a:hlinkClick r:id="rId5"/>
              </a:rPr>
              <a:t>P6</a:t>
            </a:r>
            <a:r>
              <a:rPr dirty="0" u="heavy" spc="15">
                <a:uFill>
                  <a:solidFill>
                    <a:srgbClr val="FFFFFF"/>
                  </a:solidFill>
                </a:uFill>
                <a:hlinkClick r:id="rId5"/>
              </a:rPr>
              <a:t> </a:t>
            </a:r>
            <a:r>
              <a:rPr dirty="0" u="heavy">
                <a:uFill>
                  <a:solidFill>
                    <a:srgbClr val="FFFFFF"/>
                  </a:solidFill>
                </a:uFill>
                <a:hlinkClick r:id="rId5"/>
              </a:rPr>
              <a:t>Schedule</a:t>
            </a:r>
            <a:r>
              <a:rPr dirty="0" spc="10"/>
              <a:t> </a:t>
            </a:r>
            <a:r>
              <a:rPr dirty="0"/>
              <a:t>Data</a:t>
            </a:r>
            <a:r>
              <a:rPr dirty="0" spc="15"/>
              <a:t> </a:t>
            </a:r>
            <a:r>
              <a:rPr dirty="0" spc="-25"/>
              <a:t>Is </a:t>
            </a:r>
            <a:r>
              <a:rPr dirty="0"/>
              <a:t>Easy</a:t>
            </a:r>
            <a:r>
              <a:rPr dirty="0" spc="100"/>
              <a:t> </a:t>
            </a:r>
            <a:r>
              <a:rPr dirty="0"/>
              <a:t>With</a:t>
            </a:r>
            <a:r>
              <a:rPr dirty="0" spc="100"/>
              <a:t> </a:t>
            </a:r>
            <a:r>
              <a:rPr dirty="0"/>
              <a:t>Tools</a:t>
            </a:r>
            <a:r>
              <a:rPr dirty="0" spc="100"/>
              <a:t> </a:t>
            </a:r>
            <a:r>
              <a:rPr dirty="0"/>
              <a:t>Like</a:t>
            </a:r>
            <a:r>
              <a:rPr dirty="0" spc="100"/>
              <a:t> </a:t>
            </a:r>
            <a:r>
              <a:rPr dirty="0"/>
              <a:t>Xer</a:t>
            </a:r>
            <a:r>
              <a:rPr dirty="0" spc="100"/>
              <a:t> </a:t>
            </a:r>
            <a:r>
              <a:rPr dirty="0"/>
              <a:t>Reader.</a:t>
            </a:r>
            <a:r>
              <a:rPr dirty="0" spc="100"/>
              <a:t> </a:t>
            </a:r>
            <a:r>
              <a:rPr dirty="0" spc="-10"/>
              <a:t>Users</a:t>
            </a:r>
            <a:r>
              <a:rPr dirty="0" spc="95"/>
              <a:t> </a:t>
            </a:r>
            <a:r>
              <a:rPr dirty="0" spc="85"/>
              <a:t>Can</a:t>
            </a:r>
            <a:r>
              <a:rPr dirty="0" spc="100"/>
              <a:t> </a:t>
            </a:r>
            <a:r>
              <a:rPr dirty="0" spc="-10"/>
              <a:t>Filter </a:t>
            </a:r>
            <a:r>
              <a:rPr dirty="0"/>
              <a:t>Tasks,</a:t>
            </a:r>
            <a:r>
              <a:rPr dirty="0" spc="25"/>
              <a:t> </a:t>
            </a:r>
            <a:r>
              <a:rPr dirty="0" spc="-20"/>
              <a:t>Analyze</a:t>
            </a:r>
            <a:r>
              <a:rPr dirty="0" spc="20"/>
              <a:t> </a:t>
            </a:r>
            <a:r>
              <a:rPr dirty="0"/>
              <a:t>Schedules,</a:t>
            </a:r>
            <a:r>
              <a:rPr dirty="0" spc="25"/>
              <a:t> </a:t>
            </a:r>
            <a:r>
              <a:rPr dirty="0"/>
              <a:t>And</a:t>
            </a:r>
            <a:r>
              <a:rPr dirty="0" spc="20"/>
              <a:t> </a:t>
            </a:r>
            <a:r>
              <a:rPr dirty="0" spc="-10"/>
              <a:t>Communicate </a:t>
            </a:r>
            <a:r>
              <a:rPr dirty="0" spc="-20"/>
              <a:t>Updates</a:t>
            </a:r>
            <a:r>
              <a:rPr dirty="0" spc="95"/>
              <a:t> </a:t>
            </a:r>
            <a:r>
              <a:rPr dirty="0"/>
              <a:t>Clearly.</a:t>
            </a:r>
            <a:r>
              <a:rPr dirty="0" spc="100"/>
              <a:t> </a:t>
            </a:r>
            <a:r>
              <a:rPr dirty="0" spc="-10"/>
              <a:t>Whether</a:t>
            </a:r>
            <a:r>
              <a:rPr dirty="0" spc="95"/>
              <a:t> In</a:t>
            </a:r>
            <a:r>
              <a:rPr dirty="0" spc="100"/>
              <a:t> </a:t>
            </a:r>
            <a:r>
              <a:rPr dirty="0" spc="60"/>
              <a:t>The</a:t>
            </a:r>
            <a:r>
              <a:rPr dirty="0" spc="95"/>
              <a:t> </a:t>
            </a:r>
            <a:r>
              <a:rPr dirty="0"/>
              <a:t>Office</a:t>
            </a:r>
            <a:r>
              <a:rPr dirty="0" spc="95"/>
              <a:t> </a:t>
            </a:r>
            <a:r>
              <a:rPr dirty="0" spc="120"/>
              <a:t>Or </a:t>
            </a:r>
            <a:r>
              <a:rPr dirty="0" spc="-10"/>
              <a:t>Working</a:t>
            </a:r>
            <a:r>
              <a:rPr dirty="0" spc="-70"/>
              <a:t> </a:t>
            </a:r>
            <a:r>
              <a:rPr dirty="0"/>
              <a:t>Remotely,</a:t>
            </a:r>
            <a:r>
              <a:rPr dirty="0" spc="-65"/>
              <a:t> </a:t>
            </a:r>
            <a:r>
              <a:rPr dirty="0" spc="-30"/>
              <a:t>Managing</a:t>
            </a:r>
            <a:r>
              <a:rPr dirty="0" spc="-65"/>
              <a:t> </a:t>
            </a:r>
            <a:r>
              <a:rPr dirty="0"/>
              <a:t>P6</a:t>
            </a:r>
            <a:r>
              <a:rPr dirty="0" spc="-65"/>
              <a:t> </a:t>
            </a:r>
            <a:r>
              <a:rPr dirty="0"/>
              <a:t>Schedule</a:t>
            </a:r>
            <a:r>
              <a:rPr dirty="0" spc="-65"/>
              <a:t> </a:t>
            </a:r>
            <a:r>
              <a:rPr dirty="0" spc="-10"/>
              <a:t>Files </a:t>
            </a:r>
            <a:r>
              <a:rPr dirty="0" spc="-25"/>
              <a:t>Becomes</a:t>
            </a:r>
            <a:r>
              <a:rPr dirty="0" spc="5"/>
              <a:t> </a:t>
            </a:r>
            <a:r>
              <a:rPr dirty="0"/>
              <a:t>Smooth</a:t>
            </a:r>
            <a:r>
              <a:rPr dirty="0" spc="5"/>
              <a:t> </a:t>
            </a:r>
            <a:r>
              <a:rPr dirty="0"/>
              <a:t>And </a:t>
            </a:r>
            <a:r>
              <a:rPr dirty="0" spc="-80"/>
              <a:t>Straightforward,</a:t>
            </a:r>
            <a:r>
              <a:rPr dirty="0" spc="5"/>
              <a:t> </a:t>
            </a:r>
            <a:r>
              <a:rPr dirty="0" spc="-10"/>
              <a:t>Helping </a:t>
            </a:r>
            <a:r>
              <a:rPr dirty="0"/>
              <a:t>Teams</a:t>
            </a:r>
            <a:r>
              <a:rPr dirty="0" spc="-5"/>
              <a:t> </a:t>
            </a:r>
            <a:r>
              <a:rPr dirty="0"/>
              <a:t>Keep Track</a:t>
            </a:r>
            <a:r>
              <a:rPr dirty="0" spc="-5"/>
              <a:t> </a:t>
            </a:r>
            <a:r>
              <a:rPr dirty="0" spc="229"/>
              <a:t>Of</a:t>
            </a:r>
            <a:r>
              <a:rPr dirty="0"/>
              <a:t> Deadlines </a:t>
            </a:r>
            <a:r>
              <a:rPr dirty="0" spc="-25"/>
              <a:t>And </a:t>
            </a:r>
            <a:r>
              <a:rPr dirty="0" spc="-10"/>
              <a:t>Responsibilities.</a:t>
            </a:r>
          </a:p>
        </p:txBody>
      </p:sp>
      <p:sp>
        <p:nvSpPr>
          <p:cNvPr id="12" name="object 12" descr=""/>
          <p:cNvSpPr txBox="1"/>
          <p:nvPr/>
        </p:nvSpPr>
        <p:spPr>
          <a:xfrm>
            <a:off x="946828" y="9266444"/>
            <a:ext cx="4419600" cy="4667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279"/>
              </a:lnSpc>
            </a:pPr>
            <a:r>
              <a:rPr dirty="0" u="heavy" sz="3450" spc="114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5"/>
              </a:rPr>
              <a:t>Www.XERreader.Com</a:t>
            </a:r>
            <a:endParaRPr sz="345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300884" y="9285616"/>
            <a:ext cx="4166235" cy="4667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279"/>
              </a:lnSpc>
            </a:pPr>
            <a:r>
              <a:rPr dirty="0" u="heavy" sz="3450" spc="10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5"/>
              </a:rPr>
              <a:t>Info@Xerreader.Com</a:t>
            </a:r>
            <a:endParaRPr sz="34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6800" y="769609"/>
            <a:ext cx="12032615" cy="217805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95"/>
              </a:spcBef>
            </a:pPr>
            <a:r>
              <a:rPr dirty="0" spc="195"/>
              <a:t>Improve</a:t>
            </a:r>
            <a:r>
              <a:rPr dirty="0"/>
              <a:t> </a:t>
            </a:r>
            <a:r>
              <a:rPr dirty="0" spc="210"/>
              <a:t>Teamwork</a:t>
            </a:r>
            <a:r>
              <a:rPr dirty="0" spc="5"/>
              <a:t> </a:t>
            </a:r>
            <a:r>
              <a:rPr dirty="0" spc="200"/>
              <a:t>With</a:t>
            </a:r>
            <a:r>
              <a:rPr dirty="0"/>
              <a:t> </a:t>
            </a:r>
            <a:r>
              <a:rPr dirty="0" spc="185"/>
              <a:t>Shared</a:t>
            </a:r>
            <a:r>
              <a:rPr dirty="0" spc="5"/>
              <a:t> </a:t>
            </a:r>
            <a:r>
              <a:rPr dirty="0" spc="105"/>
              <a:t>P6 </a:t>
            </a:r>
            <a:r>
              <a:rPr dirty="0" spc="75"/>
              <a:t>Schedule</a:t>
            </a:r>
            <a:r>
              <a:rPr dirty="0" spc="30"/>
              <a:t> </a:t>
            </a:r>
            <a:r>
              <a:rPr dirty="0" spc="-10"/>
              <a:t>Access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403592" y="0"/>
            <a:ext cx="17884775" cy="9763760"/>
            <a:chOff x="403592" y="0"/>
            <a:chExt cx="17884775" cy="9763760"/>
          </a:xfrm>
        </p:grpSpPr>
        <p:sp>
          <p:nvSpPr>
            <p:cNvPr id="4" name="object 4" descr=""/>
            <p:cNvSpPr/>
            <p:nvPr/>
          </p:nvSpPr>
          <p:spPr>
            <a:xfrm>
              <a:off x="10073913" y="2390040"/>
              <a:ext cx="7833995" cy="5254625"/>
            </a:xfrm>
            <a:custGeom>
              <a:avLst/>
              <a:gdLst/>
              <a:ahLst/>
              <a:cxnLst/>
              <a:rect l="l" t="t" r="r" b="b"/>
              <a:pathLst>
                <a:path w="7833994" h="5254625">
                  <a:moveTo>
                    <a:pt x="7833969" y="5254008"/>
                  </a:moveTo>
                  <a:lnTo>
                    <a:pt x="0" y="5254008"/>
                  </a:lnTo>
                  <a:lnTo>
                    <a:pt x="0" y="274499"/>
                  </a:lnTo>
                  <a:lnTo>
                    <a:pt x="4437" y="225282"/>
                  </a:lnTo>
                  <a:lnTo>
                    <a:pt x="17225" y="178908"/>
                  </a:lnTo>
                  <a:lnTo>
                    <a:pt x="37577" y="136164"/>
                  </a:lnTo>
                  <a:lnTo>
                    <a:pt x="64706" y="97837"/>
                  </a:lnTo>
                  <a:lnTo>
                    <a:pt x="97825" y="64714"/>
                  </a:lnTo>
                  <a:lnTo>
                    <a:pt x="136148" y="37582"/>
                  </a:lnTo>
                  <a:lnTo>
                    <a:pt x="178888" y="17227"/>
                  </a:lnTo>
                  <a:lnTo>
                    <a:pt x="225258" y="4438"/>
                  </a:lnTo>
                  <a:lnTo>
                    <a:pt x="274472" y="0"/>
                  </a:lnTo>
                  <a:lnTo>
                    <a:pt x="7557912" y="0"/>
                  </a:lnTo>
                  <a:lnTo>
                    <a:pt x="7607136" y="4438"/>
                  </a:lnTo>
                  <a:lnTo>
                    <a:pt x="7653529" y="17227"/>
                  </a:lnTo>
                  <a:lnTo>
                    <a:pt x="7696314" y="37582"/>
                  </a:lnTo>
                  <a:lnTo>
                    <a:pt x="7734720" y="64714"/>
                  </a:lnTo>
                  <a:lnTo>
                    <a:pt x="7767972" y="97837"/>
                  </a:lnTo>
                  <a:lnTo>
                    <a:pt x="7795297" y="136164"/>
                  </a:lnTo>
                  <a:lnTo>
                    <a:pt x="7815920" y="178908"/>
                  </a:lnTo>
                  <a:lnTo>
                    <a:pt x="7829069" y="225282"/>
                  </a:lnTo>
                  <a:lnTo>
                    <a:pt x="7833969" y="274499"/>
                  </a:lnTo>
                  <a:lnTo>
                    <a:pt x="7833969" y="309966"/>
                  </a:lnTo>
                  <a:lnTo>
                    <a:pt x="239024" y="309966"/>
                  </a:lnTo>
                  <a:lnTo>
                    <a:pt x="239024" y="4910102"/>
                  </a:lnTo>
                  <a:lnTo>
                    <a:pt x="7833969" y="4910102"/>
                  </a:lnTo>
                  <a:lnTo>
                    <a:pt x="7833969" y="5254008"/>
                  </a:lnTo>
                  <a:close/>
                </a:path>
                <a:path w="7833994" h="5254625">
                  <a:moveTo>
                    <a:pt x="7833969" y="4910102"/>
                  </a:moveTo>
                  <a:lnTo>
                    <a:pt x="7591866" y="4910102"/>
                  </a:lnTo>
                  <a:lnTo>
                    <a:pt x="7591866" y="309966"/>
                  </a:lnTo>
                  <a:lnTo>
                    <a:pt x="7833969" y="309966"/>
                  </a:lnTo>
                  <a:lnTo>
                    <a:pt x="7833969" y="49101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9143999" y="2363824"/>
              <a:ext cx="9144000" cy="5516245"/>
            </a:xfrm>
            <a:custGeom>
              <a:avLst/>
              <a:gdLst/>
              <a:ahLst/>
              <a:cxnLst/>
              <a:rect l="l" t="t" r="r" b="b"/>
              <a:pathLst>
                <a:path w="9144000" h="5516245">
                  <a:moveTo>
                    <a:pt x="9143999" y="5516169"/>
                  </a:moveTo>
                  <a:lnTo>
                    <a:pt x="115671" y="5516169"/>
                  </a:lnTo>
                  <a:lnTo>
                    <a:pt x="70915" y="5507204"/>
                  </a:lnTo>
                  <a:lnTo>
                    <a:pt x="34118" y="5482622"/>
                  </a:lnTo>
                  <a:lnTo>
                    <a:pt x="9179" y="5445896"/>
                  </a:lnTo>
                  <a:lnTo>
                    <a:pt x="0" y="5400498"/>
                  </a:lnTo>
                  <a:lnTo>
                    <a:pt x="0" y="5281778"/>
                  </a:lnTo>
                  <a:lnTo>
                    <a:pt x="902146" y="5281778"/>
                  </a:lnTo>
                  <a:lnTo>
                    <a:pt x="902146" y="296088"/>
                  </a:lnTo>
                  <a:lnTo>
                    <a:pt x="906022" y="248075"/>
                  </a:lnTo>
                  <a:lnTo>
                    <a:pt x="917234" y="202524"/>
                  </a:lnTo>
                  <a:lnTo>
                    <a:pt x="935163" y="160044"/>
                  </a:lnTo>
                  <a:lnTo>
                    <a:pt x="959190" y="121247"/>
                  </a:lnTo>
                  <a:lnTo>
                    <a:pt x="988694" y="86744"/>
                  </a:lnTo>
                  <a:lnTo>
                    <a:pt x="1023056" y="57144"/>
                  </a:lnTo>
                  <a:lnTo>
                    <a:pt x="1061654" y="33059"/>
                  </a:lnTo>
                  <a:lnTo>
                    <a:pt x="1103870" y="15100"/>
                  </a:lnTo>
                  <a:lnTo>
                    <a:pt x="1149084" y="3876"/>
                  </a:lnTo>
                  <a:lnTo>
                    <a:pt x="1196675" y="0"/>
                  </a:lnTo>
                  <a:lnTo>
                    <a:pt x="8494013" y="0"/>
                  </a:lnTo>
                  <a:lnTo>
                    <a:pt x="8542025" y="3876"/>
                  </a:lnTo>
                  <a:lnTo>
                    <a:pt x="8587576" y="15100"/>
                  </a:lnTo>
                  <a:lnTo>
                    <a:pt x="8613867" y="26215"/>
                  </a:lnTo>
                  <a:lnTo>
                    <a:pt x="1204386" y="26215"/>
                  </a:lnTo>
                  <a:lnTo>
                    <a:pt x="1155172" y="30653"/>
                  </a:lnTo>
                  <a:lnTo>
                    <a:pt x="1108802" y="43443"/>
                  </a:lnTo>
                  <a:lnTo>
                    <a:pt x="1066062" y="63798"/>
                  </a:lnTo>
                  <a:lnTo>
                    <a:pt x="1027739" y="90930"/>
                  </a:lnTo>
                  <a:lnTo>
                    <a:pt x="994620" y="124053"/>
                  </a:lnTo>
                  <a:lnTo>
                    <a:pt x="967491" y="162380"/>
                  </a:lnTo>
                  <a:lnTo>
                    <a:pt x="947139" y="205124"/>
                  </a:lnTo>
                  <a:lnTo>
                    <a:pt x="934351" y="251498"/>
                  </a:lnTo>
                  <a:lnTo>
                    <a:pt x="929914" y="300715"/>
                  </a:lnTo>
                  <a:lnTo>
                    <a:pt x="929914" y="5280223"/>
                  </a:lnTo>
                  <a:lnTo>
                    <a:pt x="4203831" y="5280223"/>
                  </a:lnTo>
                  <a:lnTo>
                    <a:pt x="4203831" y="5281778"/>
                  </a:lnTo>
                  <a:lnTo>
                    <a:pt x="4212792" y="5326516"/>
                  </a:lnTo>
                  <a:lnTo>
                    <a:pt x="4237363" y="5363304"/>
                  </a:lnTo>
                  <a:lnTo>
                    <a:pt x="4274079" y="5388240"/>
                  </a:lnTo>
                  <a:lnTo>
                    <a:pt x="4319472" y="5397419"/>
                  </a:lnTo>
                  <a:lnTo>
                    <a:pt x="9143999" y="5397419"/>
                  </a:lnTo>
                  <a:lnTo>
                    <a:pt x="9143999" y="5516169"/>
                  </a:lnTo>
                  <a:close/>
                </a:path>
                <a:path w="9144000" h="5516245">
                  <a:moveTo>
                    <a:pt x="9143999" y="5397419"/>
                  </a:moveTo>
                  <a:lnTo>
                    <a:pt x="5372739" y="5397419"/>
                  </a:lnTo>
                  <a:lnTo>
                    <a:pt x="5417495" y="5388458"/>
                  </a:lnTo>
                  <a:lnTo>
                    <a:pt x="5454292" y="5363887"/>
                  </a:lnTo>
                  <a:lnTo>
                    <a:pt x="5479231" y="5327172"/>
                  </a:lnTo>
                  <a:lnTo>
                    <a:pt x="5488411" y="5281778"/>
                  </a:lnTo>
                  <a:lnTo>
                    <a:pt x="5488411" y="5280223"/>
                  </a:lnTo>
                  <a:lnTo>
                    <a:pt x="8762328" y="5280223"/>
                  </a:lnTo>
                  <a:lnTo>
                    <a:pt x="8762328" y="300715"/>
                  </a:lnTo>
                  <a:lnTo>
                    <a:pt x="8757891" y="251498"/>
                  </a:lnTo>
                  <a:lnTo>
                    <a:pt x="8745103" y="205124"/>
                  </a:lnTo>
                  <a:lnTo>
                    <a:pt x="8724750" y="162380"/>
                  </a:lnTo>
                  <a:lnTo>
                    <a:pt x="8697620" y="124053"/>
                  </a:lnTo>
                  <a:lnTo>
                    <a:pt x="8664498" y="90930"/>
                  </a:lnTo>
                  <a:lnTo>
                    <a:pt x="8626171" y="63798"/>
                  </a:lnTo>
                  <a:lnTo>
                    <a:pt x="8583426" y="43443"/>
                  </a:lnTo>
                  <a:lnTo>
                    <a:pt x="8537048" y="30653"/>
                  </a:lnTo>
                  <a:lnTo>
                    <a:pt x="8487826" y="26215"/>
                  </a:lnTo>
                  <a:lnTo>
                    <a:pt x="8613867" y="26215"/>
                  </a:lnTo>
                  <a:lnTo>
                    <a:pt x="8668851" y="57144"/>
                  </a:lnTo>
                  <a:lnTo>
                    <a:pt x="8703353" y="86744"/>
                  </a:lnTo>
                  <a:lnTo>
                    <a:pt x="8732952" y="121247"/>
                  </a:lnTo>
                  <a:lnTo>
                    <a:pt x="8757037" y="160044"/>
                  </a:lnTo>
                  <a:lnTo>
                    <a:pt x="8774996" y="202524"/>
                  </a:lnTo>
                  <a:lnTo>
                    <a:pt x="8786219" y="248075"/>
                  </a:lnTo>
                  <a:lnTo>
                    <a:pt x="8790096" y="296088"/>
                  </a:lnTo>
                  <a:lnTo>
                    <a:pt x="8790096" y="5281778"/>
                  </a:lnTo>
                  <a:lnTo>
                    <a:pt x="9143999" y="5281778"/>
                  </a:lnTo>
                  <a:lnTo>
                    <a:pt x="9143999" y="5397419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9342933" y="7645602"/>
              <a:ext cx="8945245" cy="278130"/>
            </a:xfrm>
            <a:custGeom>
              <a:avLst/>
              <a:gdLst/>
              <a:ahLst/>
              <a:cxnLst/>
              <a:rect l="l" t="t" r="r" b="b"/>
              <a:pathLst>
                <a:path w="8945244" h="278129">
                  <a:moveTo>
                    <a:pt x="5289474" y="0"/>
                  </a:moveTo>
                  <a:lnTo>
                    <a:pt x="4003332" y="0"/>
                  </a:lnTo>
                  <a:lnTo>
                    <a:pt x="4003332" y="1524"/>
                  </a:lnTo>
                  <a:lnTo>
                    <a:pt x="4012539" y="46291"/>
                  </a:lnTo>
                  <a:lnTo>
                    <a:pt x="4037647" y="83083"/>
                  </a:lnTo>
                  <a:lnTo>
                    <a:pt x="4074896" y="108026"/>
                  </a:lnTo>
                  <a:lnTo>
                    <a:pt x="4120527" y="117195"/>
                  </a:lnTo>
                  <a:lnTo>
                    <a:pt x="5173802" y="117195"/>
                  </a:lnTo>
                  <a:lnTo>
                    <a:pt x="5219204" y="108026"/>
                  </a:lnTo>
                  <a:lnTo>
                    <a:pt x="5255920" y="83083"/>
                  </a:lnTo>
                  <a:lnTo>
                    <a:pt x="5280507" y="46291"/>
                  </a:lnTo>
                  <a:lnTo>
                    <a:pt x="5289474" y="1524"/>
                  </a:lnTo>
                  <a:lnTo>
                    <a:pt x="5289474" y="0"/>
                  </a:lnTo>
                  <a:close/>
                </a:path>
                <a:path w="8945244" h="278129">
                  <a:moveTo>
                    <a:pt x="8945054" y="234391"/>
                  </a:moveTo>
                  <a:lnTo>
                    <a:pt x="0" y="234391"/>
                  </a:lnTo>
                  <a:lnTo>
                    <a:pt x="3492" y="251561"/>
                  </a:lnTo>
                  <a:lnTo>
                    <a:pt x="12903" y="265252"/>
                  </a:lnTo>
                  <a:lnTo>
                    <a:pt x="26657" y="274307"/>
                  </a:lnTo>
                  <a:lnTo>
                    <a:pt x="43167" y="277583"/>
                  </a:lnTo>
                  <a:lnTo>
                    <a:pt x="8945054" y="277583"/>
                  </a:lnTo>
                  <a:lnTo>
                    <a:pt x="8945054" y="23439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12938" y="2700009"/>
              <a:ext cx="7352842" cy="460168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796886" y="0"/>
              <a:ext cx="1491099" cy="371474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03580" y="9248800"/>
              <a:ext cx="6741159" cy="514350"/>
            </a:xfrm>
            <a:custGeom>
              <a:avLst/>
              <a:gdLst/>
              <a:ahLst/>
              <a:cxnLst/>
              <a:rect l="l" t="t" r="r" b="b"/>
              <a:pathLst>
                <a:path w="6741159" h="514350">
                  <a:moveTo>
                    <a:pt x="458444" y="229196"/>
                  </a:moveTo>
                  <a:lnTo>
                    <a:pt x="458431" y="221526"/>
                  </a:lnTo>
                  <a:lnTo>
                    <a:pt x="458114" y="215125"/>
                  </a:lnTo>
                  <a:lnTo>
                    <a:pt x="458063" y="213842"/>
                  </a:lnTo>
                  <a:lnTo>
                    <a:pt x="450697" y="169062"/>
                  </a:lnTo>
                  <a:lnTo>
                    <a:pt x="434835" y="126834"/>
                  </a:lnTo>
                  <a:lnTo>
                    <a:pt x="429882" y="117881"/>
                  </a:lnTo>
                  <a:lnTo>
                    <a:pt x="427761" y="114033"/>
                  </a:lnTo>
                  <a:lnTo>
                    <a:pt x="423900" y="107645"/>
                  </a:lnTo>
                  <a:lnTo>
                    <a:pt x="415556" y="94843"/>
                  </a:lnTo>
                  <a:lnTo>
                    <a:pt x="411099" y="89725"/>
                  </a:lnTo>
                  <a:lnTo>
                    <a:pt x="401574" y="78206"/>
                  </a:lnTo>
                  <a:lnTo>
                    <a:pt x="399694" y="75831"/>
                  </a:lnTo>
                  <a:lnTo>
                    <a:pt x="399694" y="229196"/>
                  </a:lnTo>
                  <a:lnTo>
                    <a:pt x="399122" y="244551"/>
                  </a:lnTo>
                  <a:lnTo>
                    <a:pt x="389064" y="289344"/>
                  </a:lnTo>
                  <a:lnTo>
                    <a:pt x="367271" y="330288"/>
                  </a:lnTo>
                  <a:lnTo>
                    <a:pt x="357581" y="341807"/>
                  </a:lnTo>
                  <a:lnTo>
                    <a:pt x="349745" y="336689"/>
                  </a:lnTo>
                  <a:lnTo>
                    <a:pt x="348284" y="335546"/>
                  </a:lnTo>
                  <a:lnTo>
                    <a:pt x="348284" y="352044"/>
                  </a:lnTo>
                  <a:lnTo>
                    <a:pt x="329247" y="367398"/>
                  </a:lnTo>
                  <a:lnTo>
                    <a:pt x="308495" y="381469"/>
                  </a:lnTo>
                  <a:lnTo>
                    <a:pt x="286042" y="390436"/>
                  </a:lnTo>
                  <a:lnTo>
                    <a:pt x="261899" y="396824"/>
                  </a:lnTo>
                  <a:lnTo>
                    <a:pt x="278777" y="384035"/>
                  </a:lnTo>
                  <a:lnTo>
                    <a:pt x="293814" y="368681"/>
                  </a:lnTo>
                  <a:lnTo>
                    <a:pt x="306997" y="352044"/>
                  </a:lnTo>
                  <a:lnTo>
                    <a:pt x="318350" y="332854"/>
                  </a:lnTo>
                  <a:lnTo>
                    <a:pt x="326161" y="337972"/>
                  </a:lnTo>
                  <a:lnTo>
                    <a:pt x="333756" y="341807"/>
                  </a:lnTo>
                  <a:lnTo>
                    <a:pt x="341134" y="346925"/>
                  </a:lnTo>
                  <a:lnTo>
                    <a:pt x="348284" y="352044"/>
                  </a:lnTo>
                  <a:lnTo>
                    <a:pt x="348284" y="335546"/>
                  </a:lnTo>
                  <a:lnTo>
                    <a:pt x="344881" y="332854"/>
                  </a:lnTo>
                  <a:lnTo>
                    <a:pt x="341630" y="330288"/>
                  </a:lnTo>
                  <a:lnTo>
                    <a:pt x="333273" y="325170"/>
                  </a:lnTo>
                  <a:lnTo>
                    <a:pt x="324637" y="321335"/>
                  </a:lnTo>
                  <a:lnTo>
                    <a:pt x="327139" y="314934"/>
                  </a:lnTo>
                  <a:lnTo>
                    <a:pt x="333654" y="298297"/>
                  </a:lnTo>
                  <a:lnTo>
                    <a:pt x="340042" y="276542"/>
                  </a:lnTo>
                  <a:lnTo>
                    <a:pt x="343839" y="252234"/>
                  </a:lnTo>
                  <a:lnTo>
                    <a:pt x="343903" y="250952"/>
                  </a:lnTo>
                  <a:lnTo>
                    <a:pt x="345008" y="229196"/>
                  </a:lnTo>
                  <a:lnTo>
                    <a:pt x="399694" y="229196"/>
                  </a:lnTo>
                  <a:lnTo>
                    <a:pt x="399694" y="75831"/>
                  </a:lnTo>
                  <a:lnTo>
                    <a:pt x="399008" y="74968"/>
                  </a:lnTo>
                  <a:lnTo>
                    <a:pt x="399008" y="215125"/>
                  </a:lnTo>
                  <a:lnTo>
                    <a:pt x="344462" y="215125"/>
                  </a:lnTo>
                  <a:lnTo>
                    <a:pt x="342252" y="194652"/>
                  </a:lnTo>
                  <a:lnTo>
                    <a:pt x="338213" y="175463"/>
                  </a:lnTo>
                  <a:lnTo>
                    <a:pt x="332346" y="156260"/>
                  </a:lnTo>
                  <a:lnTo>
                    <a:pt x="331343" y="153936"/>
                  </a:lnTo>
                  <a:lnTo>
                    <a:pt x="331343" y="229196"/>
                  </a:lnTo>
                  <a:lnTo>
                    <a:pt x="330276" y="250952"/>
                  </a:lnTo>
                  <a:lnTo>
                    <a:pt x="326732" y="272707"/>
                  </a:lnTo>
                  <a:lnTo>
                    <a:pt x="320713" y="294462"/>
                  </a:lnTo>
                  <a:lnTo>
                    <a:pt x="312204" y="314934"/>
                  </a:lnTo>
                  <a:lnTo>
                    <a:pt x="305917" y="312813"/>
                  </a:lnTo>
                  <a:lnTo>
                    <a:pt x="305917" y="327736"/>
                  </a:lnTo>
                  <a:lnTo>
                    <a:pt x="291934" y="349478"/>
                  </a:lnTo>
                  <a:lnTo>
                    <a:pt x="275361" y="368681"/>
                  </a:lnTo>
                  <a:lnTo>
                    <a:pt x="256197" y="384035"/>
                  </a:lnTo>
                  <a:lnTo>
                    <a:pt x="234416" y="398106"/>
                  </a:lnTo>
                  <a:lnTo>
                    <a:pt x="234416" y="312381"/>
                  </a:lnTo>
                  <a:lnTo>
                    <a:pt x="252831" y="313651"/>
                  </a:lnTo>
                  <a:lnTo>
                    <a:pt x="270891" y="316217"/>
                  </a:lnTo>
                  <a:lnTo>
                    <a:pt x="288582" y="321335"/>
                  </a:lnTo>
                  <a:lnTo>
                    <a:pt x="305917" y="327736"/>
                  </a:lnTo>
                  <a:lnTo>
                    <a:pt x="305917" y="312813"/>
                  </a:lnTo>
                  <a:lnTo>
                    <a:pt x="254469" y="299580"/>
                  </a:lnTo>
                  <a:lnTo>
                    <a:pt x="234416" y="298297"/>
                  </a:lnTo>
                  <a:lnTo>
                    <a:pt x="234416" y="229196"/>
                  </a:lnTo>
                  <a:lnTo>
                    <a:pt x="331343" y="229196"/>
                  </a:lnTo>
                  <a:lnTo>
                    <a:pt x="331343" y="153936"/>
                  </a:lnTo>
                  <a:lnTo>
                    <a:pt x="330796" y="152666"/>
                  </a:lnTo>
                  <a:lnTo>
                    <a:pt x="330796" y="215125"/>
                  </a:lnTo>
                  <a:lnTo>
                    <a:pt x="234416" y="215125"/>
                  </a:lnTo>
                  <a:lnTo>
                    <a:pt x="234416" y="161378"/>
                  </a:lnTo>
                  <a:lnTo>
                    <a:pt x="274129" y="156260"/>
                  </a:lnTo>
                  <a:lnTo>
                    <a:pt x="293420" y="151142"/>
                  </a:lnTo>
                  <a:lnTo>
                    <a:pt x="304774" y="147307"/>
                  </a:lnTo>
                  <a:lnTo>
                    <a:pt x="312343" y="144754"/>
                  </a:lnTo>
                  <a:lnTo>
                    <a:pt x="319443" y="161378"/>
                  </a:lnTo>
                  <a:lnTo>
                    <a:pt x="324878" y="179298"/>
                  </a:lnTo>
                  <a:lnTo>
                    <a:pt x="328663" y="197218"/>
                  </a:lnTo>
                  <a:lnTo>
                    <a:pt x="330796" y="215125"/>
                  </a:lnTo>
                  <a:lnTo>
                    <a:pt x="330796" y="152666"/>
                  </a:lnTo>
                  <a:lnTo>
                    <a:pt x="327393" y="144754"/>
                  </a:lnTo>
                  <a:lnTo>
                    <a:pt x="324637" y="138353"/>
                  </a:lnTo>
                  <a:lnTo>
                    <a:pt x="333273" y="134518"/>
                  </a:lnTo>
                  <a:lnTo>
                    <a:pt x="341655" y="129400"/>
                  </a:lnTo>
                  <a:lnTo>
                    <a:pt x="344919" y="126834"/>
                  </a:lnTo>
                  <a:lnTo>
                    <a:pt x="349808" y="122999"/>
                  </a:lnTo>
                  <a:lnTo>
                    <a:pt x="380390" y="151142"/>
                  </a:lnTo>
                  <a:lnTo>
                    <a:pt x="394652" y="188252"/>
                  </a:lnTo>
                  <a:lnTo>
                    <a:pt x="399008" y="215125"/>
                  </a:lnTo>
                  <a:lnTo>
                    <a:pt x="399008" y="74968"/>
                  </a:lnTo>
                  <a:lnTo>
                    <a:pt x="368769" y="47498"/>
                  </a:lnTo>
                  <a:lnTo>
                    <a:pt x="362750" y="42379"/>
                  </a:lnTo>
                  <a:lnTo>
                    <a:pt x="350266" y="33426"/>
                  </a:lnTo>
                  <a:lnTo>
                    <a:pt x="348284" y="32245"/>
                  </a:lnTo>
                  <a:lnTo>
                    <a:pt x="348284" y="107645"/>
                  </a:lnTo>
                  <a:lnTo>
                    <a:pt x="341122" y="112763"/>
                  </a:lnTo>
                  <a:lnTo>
                    <a:pt x="333743" y="117881"/>
                  </a:lnTo>
                  <a:lnTo>
                    <a:pt x="326148" y="121716"/>
                  </a:lnTo>
                  <a:lnTo>
                    <a:pt x="318350" y="126834"/>
                  </a:lnTo>
                  <a:lnTo>
                    <a:pt x="307035" y="107645"/>
                  </a:lnTo>
                  <a:lnTo>
                    <a:pt x="305917" y="106235"/>
                  </a:lnTo>
                  <a:lnTo>
                    <a:pt x="305917" y="131953"/>
                  </a:lnTo>
                  <a:lnTo>
                    <a:pt x="288569" y="138353"/>
                  </a:lnTo>
                  <a:lnTo>
                    <a:pt x="270865" y="143471"/>
                  </a:lnTo>
                  <a:lnTo>
                    <a:pt x="252818" y="146024"/>
                  </a:lnTo>
                  <a:lnTo>
                    <a:pt x="234416" y="147307"/>
                  </a:lnTo>
                  <a:lnTo>
                    <a:pt x="234416" y="62852"/>
                  </a:lnTo>
                  <a:lnTo>
                    <a:pt x="256247" y="76936"/>
                  </a:lnTo>
                  <a:lnTo>
                    <a:pt x="275450" y="92290"/>
                  </a:lnTo>
                  <a:lnTo>
                    <a:pt x="291998" y="110197"/>
                  </a:lnTo>
                  <a:lnTo>
                    <a:pt x="305917" y="131953"/>
                  </a:lnTo>
                  <a:lnTo>
                    <a:pt x="305917" y="106235"/>
                  </a:lnTo>
                  <a:lnTo>
                    <a:pt x="293878" y="91008"/>
                  </a:lnTo>
                  <a:lnTo>
                    <a:pt x="278879" y="75653"/>
                  </a:lnTo>
                  <a:lnTo>
                    <a:pt x="262026" y="62852"/>
                  </a:lnTo>
                  <a:lnTo>
                    <a:pt x="286118" y="69253"/>
                  </a:lnTo>
                  <a:lnTo>
                    <a:pt x="308521" y="78206"/>
                  </a:lnTo>
                  <a:lnTo>
                    <a:pt x="329247" y="92290"/>
                  </a:lnTo>
                  <a:lnTo>
                    <a:pt x="348284" y="107645"/>
                  </a:lnTo>
                  <a:lnTo>
                    <a:pt x="348284" y="32245"/>
                  </a:lnTo>
                  <a:lnTo>
                    <a:pt x="343839" y="29591"/>
                  </a:lnTo>
                  <a:lnTo>
                    <a:pt x="330606" y="23190"/>
                  </a:lnTo>
                  <a:lnTo>
                    <a:pt x="323837" y="19354"/>
                  </a:lnTo>
                  <a:lnTo>
                    <a:pt x="302907" y="11671"/>
                  </a:lnTo>
                  <a:lnTo>
                    <a:pt x="288556" y="7835"/>
                  </a:lnTo>
                  <a:lnTo>
                    <a:pt x="281279" y="5270"/>
                  </a:lnTo>
                  <a:lnTo>
                    <a:pt x="259156" y="1435"/>
                  </a:lnTo>
                  <a:lnTo>
                    <a:pt x="244221" y="152"/>
                  </a:lnTo>
                  <a:lnTo>
                    <a:pt x="221424" y="152"/>
                  </a:lnTo>
                  <a:lnTo>
                    <a:pt x="221424" y="398106"/>
                  </a:lnTo>
                  <a:lnTo>
                    <a:pt x="219519" y="396824"/>
                  </a:lnTo>
                  <a:lnTo>
                    <a:pt x="200469" y="384035"/>
                  </a:lnTo>
                  <a:lnTo>
                    <a:pt x="196138" y="380136"/>
                  </a:lnTo>
                  <a:lnTo>
                    <a:pt x="196138" y="396824"/>
                  </a:lnTo>
                  <a:lnTo>
                    <a:pt x="172123" y="390436"/>
                  </a:lnTo>
                  <a:lnTo>
                    <a:pt x="149783" y="381469"/>
                  </a:lnTo>
                  <a:lnTo>
                    <a:pt x="129120" y="367398"/>
                  </a:lnTo>
                  <a:lnTo>
                    <a:pt x="110159" y="352044"/>
                  </a:lnTo>
                  <a:lnTo>
                    <a:pt x="117309" y="346925"/>
                  </a:lnTo>
                  <a:lnTo>
                    <a:pt x="124688" y="341807"/>
                  </a:lnTo>
                  <a:lnTo>
                    <a:pt x="132283" y="337972"/>
                  </a:lnTo>
                  <a:lnTo>
                    <a:pt x="140093" y="332854"/>
                  </a:lnTo>
                  <a:lnTo>
                    <a:pt x="151396" y="352044"/>
                  </a:lnTo>
                  <a:lnTo>
                    <a:pt x="164503" y="368681"/>
                  </a:lnTo>
                  <a:lnTo>
                    <a:pt x="179425" y="384035"/>
                  </a:lnTo>
                  <a:lnTo>
                    <a:pt x="196138" y="396824"/>
                  </a:lnTo>
                  <a:lnTo>
                    <a:pt x="196138" y="380136"/>
                  </a:lnTo>
                  <a:lnTo>
                    <a:pt x="182016" y="367398"/>
                  </a:lnTo>
                  <a:lnTo>
                    <a:pt x="166027" y="349478"/>
                  </a:lnTo>
                  <a:lnTo>
                    <a:pt x="155714" y="332854"/>
                  </a:lnTo>
                  <a:lnTo>
                    <a:pt x="152539" y="327736"/>
                  </a:lnTo>
                  <a:lnTo>
                    <a:pt x="169087" y="321335"/>
                  </a:lnTo>
                  <a:lnTo>
                    <a:pt x="197459" y="314934"/>
                  </a:lnTo>
                  <a:lnTo>
                    <a:pt x="203200" y="313651"/>
                  </a:lnTo>
                  <a:lnTo>
                    <a:pt x="220751" y="312381"/>
                  </a:lnTo>
                  <a:lnTo>
                    <a:pt x="220865" y="327736"/>
                  </a:lnTo>
                  <a:lnTo>
                    <a:pt x="220980" y="341807"/>
                  </a:lnTo>
                  <a:lnTo>
                    <a:pt x="221056" y="352044"/>
                  </a:lnTo>
                  <a:lnTo>
                    <a:pt x="221183" y="367398"/>
                  </a:lnTo>
                  <a:lnTo>
                    <a:pt x="221297" y="381469"/>
                  </a:lnTo>
                  <a:lnTo>
                    <a:pt x="221411" y="396824"/>
                  </a:lnTo>
                  <a:lnTo>
                    <a:pt x="221424" y="398106"/>
                  </a:lnTo>
                  <a:lnTo>
                    <a:pt x="221424" y="152"/>
                  </a:lnTo>
                  <a:lnTo>
                    <a:pt x="220751" y="152"/>
                  </a:lnTo>
                  <a:lnTo>
                    <a:pt x="220751" y="62852"/>
                  </a:lnTo>
                  <a:lnTo>
                    <a:pt x="220751" y="147307"/>
                  </a:lnTo>
                  <a:lnTo>
                    <a:pt x="220751" y="160108"/>
                  </a:lnTo>
                  <a:lnTo>
                    <a:pt x="220751" y="215125"/>
                  </a:lnTo>
                  <a:lnTo>
                    <a:pt x="220751" y="229196"/>
                  </a:lnTo>
                  <a:lnTo>
                    <a:pt x="220751" y="299580"/>
                  </a:lnTo>
                  <a:lnTo>
                    <a:pt x="201523" y="300863"/>
                  </a:lnTo>
                  <a:lnTo>
                    <a:pt x="182664" y="303415"/>
                  </a:lnTo>
                  <a:lnTo>
                    <a:pt x="164198" y="308533"/>
                  </a:lnTo>
                  <a:lnTo>
                    <a:pt x="146113" y="314934"/>
                  </a:lnTo>
                  <a:lnTo>
                    <a:pt x="137680" y="294462"/>
                  </a:lnTo>
                  <a:lnTo>
                    <a:pt x="133807" y="280352"/>
                  </a:lnTo>
                  <a:lnTo>
                    <a:pt x="133807" y="321335"/>
                  </a:lnTo>
                  <a:lnTo>
                    <a:pt x="125183" y="325170"/>
                  </a:lnTo>
                  <a:lnTo>
                    <a:pt x="116814" y="330288"/>
                  </a:lnTo>
                  <a:lnTo>
                    <a:pt x="108712" y="336689"/>
                  </a:lnTo>
                  <a:lnTo>
                    <a:pt x="100863" y="341807"/>
                  </a:lnTo>
                  <a:lnTo>
                    <a:pt x="75501" y="303415"/>
                  </a:lnTo>
                  <a:lnTo>
                    <a:pt x="61341" y="259918"/>
                  </a:lnTo>
                  <a:lnTo>
                    <a:pt x="58762" y="229196"/>
                  </a:lnTo>
                  <a:lnTo>
                    <a:pt x="113436" y="229196"/>
                  </a:lnTo>
                  <a:lnTo>
                    <a:pt x="114617" y="252234"/>
                  </a:lnTo>
                  <a:lnTo>
                    <a:pt x="118402" y="276542"/>
                  </a:lnTo>
                  <a:lnTo>
                    <a:pt x="124802" y="298297"/>
                  </a:lnTo>
                  <a:lnTo>
                    <a:pt x="133807" y="321335"/>
                  </a:lnTo>
                  <a:lnTo>
                    <a:pt x="133807" y="280352"/>
                  </a:lnTo>
                  <a:lnTo>
                    <a:pt x="131711" y="272707"/>
                  </a:lnTo>
                  <a:lnTo>
                    <a:pt x="128181" y="250952"/>
                  </a:lnTo>
                  <a:lnTo>
                    <a:pt x="127114" y="229196"/>
                  </a:lnTo>
                  <a:lnTo>
                    <a:pt x="220751" y="229196"/>
                  </a:lnTo>
                  <a:lnTo>
                    <a:pt x="220751" y="215125"/>
                  </a:lnTo>
                  <a:lnTo>
                    <a:pt x="127660" y="215125"/>
                  </a:lnTo>
                  <a:lnTo>
                    <a:pt x="129832" y="197218"/>
                  </a:lnTo>
                  <a:lnTo>
                    <a:pt x="133629" y="179298"/>
                  </a:lnTo>
                  <a:lnTo>
                    <a:pt x="139052" y="161378"/>
                  </a:lnTo>
                  <a:lnTo>
                    <a:pt x="146113" y="144754"/>
                  </a:lnTo>
                  <a:lnTo>
                    <a:pt x="164198" y="151142"/>
                  </a:lnTo>
                  <a:lnTo>
                    <a:pt x="182676" y="156260"/>
                  </a:lnTo>
                  <a:lnTo>
                    <a:pt x="201523" y="158826"/>
                  </a:lnTo>
                  <a:lnTo>
                    <a:pt x="220751" y="160108"/>
                  </a:lnTo>
                  <a:lnTo>
                    <a:pt x="220751" y="147307"/>
                  </a:lnTo>
                  <a:lnTo>
                    <a:pt x="203161" y="146024"/>
                  </a:lnTo>
                  <a:lnTo>
                    <a:pt x="197408" y="144754"/>
                  </a:lnTo>
                  <a:lnTo>
                    <a:pt x="168986" y="138353"/>
                  </a:lnTo>
                  <a:lnTo>
                    <a:pt x="152400" y="131953"/>
                  </a:lnTo>
                  <a:lnTo>
                    <a:pt x="155752" y="126834"/>
                  </a:lnTo>
                  <a:lnTo>
                    <a:pt x="165823" y="111480"/>
                  </a:lnTo>
                  <a:lnTo>
                    <a:pt x="181698" y="92290"/>
                  </a:lnTo>
                  <a:lnTo>
                    <a:pt x="199999" y="76936"/>
                  </a:lnTo>
                  <a:lnTo>
                    <a:pt x="220751" y="62852"/>
                  </a:lnTo>
                  <a:lnTo>
                    <a:pt x="220751" y="152"/>
                  </a:lnTo>
                  <a:lnTo>
                    <a:pt x="214236" y="152"/>
                  </a:lnTo>
                  <a:lnTo>
                    <a:pt x="199301" y="1435"/>
                  </a:lnTo>
                  <a:lnTo>
                    <a:pt x="196824" y="1866"/>
                  </a:lnTo>
                  <a:lnTo>
                    <a:pt x="196824" y="62852"/>
                  </a:lnTo>
                  <a:lnTo>
                    <a:pt x="179844" y="75653"/>
                  </a:lnTo>
                  <a:lnTo>
                    <a:pt x="164731" y="91008"/>
                  </a:lnTo>
                  <a:lnTo>
                    <a:pt x="151472" y="107645"/>
                  </a:lnTo>
                  <a:lnTo>
                    <a:pt x="140093" y="126834"/>
                  </a:lnTo>
                  <a:lnTo>
                    <a:pt x="133807" y="122720"/>
                  </a:lnTo>
                  <a:lnTo>
                    <a:pt x="133807" y="138353"/>
                  </a:lnTo>
                  <a:lnTo>
                    <a:pt x="126085" y="156260"/>
                  </a:lnTo>
                  <a:lnTo>
                    <a:pt x="120218" y="175463"/>
                  </a:lnTo>
                  <a:lnTo>
                    <a:pt x="116179" y="194652"/>
                  </a:lnTo>
                  <a:lnTo>
                    <a:pt x="113982" y="215125"/>
                  </a:lnTo>
                  <a:lnTo>
                    <a:pt x="59448" y="215125"/>
                  </a:lnTo>
                  <a:lnTo>
                    <a:pt x="67538" y="175463"/>
                  </a:lnTo>
                  <a:lnTo>
                    <a:pt x="84645" y="139636"/>
                  </a:lnTo>
                  <a:lnTo>
                    <a:pt x="100596" y="117881"/>
                  </a:lnTo>
                  <a:lnTo>
                    <a:pt x="108635" y="122999"/>
                  </a:lnTo>
                  <a:lnTo>
                    <a:pt x="116789" y="129400"/>
                  </a:lnTo>
                  <a:lnTo>
                    <a:pt x="125183" y="134518"/>
                  </a:lnTo>
                  <a:lnTo>
                    <a:pt x="133807" y="138353"/>
                  </a:lnTo>
                  <a:lnTo>
                    <a:pt x="133807" y="122720"/>
                  </a:lnTo>
                  <a:lnTo>
                    <a:pt x="132295" y="121716"/>
                  </a:lnTo>
                  <a:lnTo>
                    <a:pt x="124714" y="117881"/>
                  </a:lnTo>
                  <a:lnTo>
                    <a:pt x="117322" y="112763"/>
                  </a:lnTo>
                  <a:lnTo>
                    <a:pt x="150101" y="78206"/>
                  </a:lnTo>
                  <a:lnTo>
                    <a:pt x="196824" y="62852"/>
                  </a:lnTo>
                  <a:lnTo>
                    <a:pt x="196824" y="1866"/>
                  </a:lnTo>
                  <a:lnTo>
                    <a:pt x="177165" y="5270"/>
                  </a:lnTo>
                  <a:lnTo>
                    <a:pt x="169900" y="7835"/>
                  </a:lnTo>
                  <a:lnTo>
                    <a:pt x="155536" y="11671"/>
                  </a:lnTo>
                  <a:lnTo>
                    <a:pt x="134620" y="19354"/>
                  </a:lnTo>
                  <a:lnTo>
                    <a:pt x="127838" y="23190"/>
                  </a:lnTo>
                  <a:lnTo>
                    <a:pt x="114604" y="29591"/>
                  </a:lnTo>
                  <a:lnTo>
                    <a:pt x="108178" y="33426"/>
                  </a:lnTo>
                  <a:lnTo>
                    <a:pt x="95694" y="42379"/>
                  </a:lnTo>
                  <a:lnTo>
                    <a:pt x="89674" y="47498"/>
                  </a:lnTo>
                  <a:lnTo>
                    <a:pt x="78079" y="56451"/>
                  </a:lnTo>
                  <a:lnTo>
                    <a:pt x="72529" y="61582"/>
                  </a:lnTo>
                  <a:lnTo>
                    <a:pt x="61912" y="71818"/>
                  </a:lnTo>
                  <a:lnTo>
                    <a:pt x="56883" y="78206"/>
                  </a:lnTo>
                  <a:lnTo>
                    <a:pt x="47358" y="89725"/>
                  </a:lnTo>
                  <a:lnTo>
                    <a:pt x="23609" y="126834"/>
                  </a:lnTo>
                  <a:lnTo>
                    <a:pt x="7747" y="169062"/>
                  </a:lnTo>
                  <a:lnTo>
                    <a:pt x="393" y="213842"/>
                  </a:lnTo>
                  <a:lnTo>
                    <a:pt x="330" y="215125"/>
                  </a:lnTo>
                  <a:lnTo>
                    <a:pt x="12" y="221526"/>
                  </a:lnTo>
                  <a:lnTo>
                    <a:pt x="4572" y="270154"/>
                  </a:lnTo>
                  <a:lnTo>
                    <a:pt x="14325" y="307263"/>
                  </a:lnTo>
                  <a:lnTo>
                    <a:pt x="47180" y="369963"/>
                  </a:lnTo>
                  <a:lnTo>
                    <a:pt x="94208" y="414743"/>
                  </a:lnTo>
                  <a:lnTo>
                    <a:pt x="151041" y="444169"/>
                  </a:lnTo>
                  <a:lnTo>
                    <a:pt x="213334" y="455688"/>
                  </a:lnTo>
                  <a:lnTo>
                    <a:pt x="245148" y="455688"/>
                  </a:lnTo>
                  <a:lnTo>
                    <a:pt x="307441" y="444169"/>
                  </a:lnTo>
                  <a:lnTo>
                    <a:pt x="364274" y="414743"/>
                  </a:lnTo>
                  <a:lnTo>
                    <a:pt x="386156" y="396824"/>
                  </a:lnTo>
                  <a:lnTo>
                    <a:pt x="389280" y="394271"/>
                  </a:lnTo>
                  <a:lnTo>
                    <a:pt x="428955" y="341807"/>
                  </a:lnTo>
                  <a:lnTo>
                    <a:pt x="453872" y="270154"/>
                  </a:lnTo>
                  <a:lnTo>
                    <a:pt x="458444" y="229196"/>
                  </a:lnTo>
                  <a:close/>
                </a:path>
                <a:path w="6741159" h="514350">
                  <a:moveTo>
                    <a:pt x="6740652" y="215912"/>
                  </a:moveTo>
                  <a:lnTo>
                    <a:pt x="6740347" y="212559"/>
                  </a:lnTo>
                  <a:lnTo>
                    <a:pt x="6728295" y="168757"/>
                  </a:lnTo>
                  <a:lnTo>
                    <a:pt x="6726352" y="164680"/>
                  </a:lnTo>
                  <a:lnTo>
                    <a:pt x="6726352" y="259092"/>
                  </a:lnTo>
                  <a:lnTo>
                    <a:pt x="6721462" y="307632"/>
                  </a:lnTo>
                  <a:lnTo>
                    <a:pt x="6707416" y="352856"/>
                  </a:lnTo>
                  <a:lnTo>
                    <a:pt x="6685204" y="393776"/>
                  </a:lnTo>
                  <a:lnTo>
                    <a:pt x="6655778" y="429437"/>
                  </a:lnTo>
                  <a:lnTo>
                    <a:pt x="6620116" y="458863"/>
                  </a:lnTo>
                  <a:lnTo>
                    <a:pt x="6579197" y="481088"/>
                  </a:lnTo>
                  <a:lnTo>
                    <a:pt x="6533972" y="495122"/>
                  </a:lnTo>
                  <a:lnTo>
                    <a:pt x="6485420" y="500024"/>
                  </a:lnTo>
                  <a:lnTo>
                    <a:pt x="6436868" y="495122"/>
                  </a:lnTo>
                  <a:lnTo>
                    <a:pt x="6391656" y="481088"/>
                  </a:lnTo>
                  <a:lnTo>
                    <a:pt x="6350724" y="458863"/>
                  </a:lnTo>
                  <a:lnTo>
                    <a:pt x="6315062" y="429437"/>
                  </a:lnTo>
                  <a:lnTo>
                    <a:pt x="6285649" y="393776"/>
                  </a:lnTo>
                  <a:lnTo>
                    <a:pt x="6263424" y="352856"/>
                  </a:lnTo>
                  <a:lnTo>
                    <a:pt x="6249390" y="307632"/>
                  </a:lnTo>
                  <a:lnTo>
                    <a:pt x="6244488" y="259092"/>
                  </a:lnTo>
                  <a:lnTo>
                    <a:pt x="6249390" y="210540"/>
                  </a:lnTo>
                  <a:lnTo>
                    <a:pt x="6263424" y="165315"/>
                  </a:lnTo>
                  <a:lnTo>
                    <a:pt x="6285649" y="124396"/>
                  </a:lnTo>
                  <a:lnTo>
                    <a:pt x="6315062" y="88734"/>
                  </a:lnTo>
                  <a:lnTo>
                    <a:pt x="6350724" y="59309"/>
                  </a:lnTo>
                  <a:lnTo>
                    <a:pt x="6391656" y="37096"/>
                  </a:lnTo>
                  <a:lnTo>
                    <a:pt x="6436868" y="23050"/>
                  </a:lnTo>
                  <a:lnTo>
                    <a:pt x="6485420" y="18148"/>
                  </a:lnTo>
                  <a:lnTo>
                    <a:pt x="6533972" y="23050"/>
                  </a:lnTo>
                  <a:lnTo>
                    <a:pt x="6579197" y="37096"/>
                  </a:lnTo>
                  <a:lnTo>
                    <a:pt x="6620116" y="59309"/>
                  </a:lnTo>
                  <a:lnTo>
                    <a:pt x="6655778" y="88734"/>
                  </a:lnTo>
                  <a:lnTo>
                    <a:pt x="6685204" y="124396"/>
                  </a:lnTo>
                  <a:lnTo>
                    <a:pt x="6707416" y="165315"/>
                  </a:lnTo>
                  <a:lnTo>
                    <a:pt x="6721462" y="210540"/>
                  </a:lnTo>
                  <a:lnTo>
                    <a:pt x="6726352" y="259092"/>
                  </a:lnTo>
                  <a:lnTo>
                    <a:pt x="6726352" y="164680"/>
                  </a:lnTo>
                  <a:lnTo>
                    <a:pt x="6709105" y="128397"/>
                  </a:lnTo>
                  <a:lnTo>
                    <a:pt x="6683527" y="92227"/>
                  </a:lnTo>
                  <a:lnTo>
                    <a:pt x="6652273" y="60985"/>
                  </a:lnTo>
                  <a:lnTo>
                    <a:pt x="6616103" y="35394"/>
                  </a:lnTo>
                  <a:lnTo>
                    <a:pt x="6579832" y="18148"/>
                  </a:lnTo>
                  <a:lnTo>
                    <a:pt x="6575755" y="16205"/>
                  </a:lnTo>
                  <a:lnTo>
                    <a:pt x="6531940" y="4152"/>
                  </a:lnTo>
                  <a:lnTo>
                    <a:pt x="6485420" y="0"/>
                  </a:lnTo>
                  <a:lnTo>
                    <a:pt x="6438900" y="4152"/>
                  </a:lnTo>
                  <a:lnTo>
                    <a:pt x="6395098" y="16205"/>
                  </a:lnTo>
                  <a:lnTo>
                    <a:pt x="6354737" y="35394"/>
                  </a:lnTo>
                  <a:lnTo>
                    <a:pt x="6318567" y="60985"/>
                  </a:lnTo>
                  <a:lnTo>
                    <a:pt x="6287313" y="92227"/>
                  </a:lnTo>
                  <a:lnTo>
                    <a:pt x="6261735" y="128397"/>
                  </a:lnTo>
                  <a:lnTo>
                    <a:pt x="6242545" y="168757"/>
                  </a:lnTo>
                  <a:lnTo>
                    <a:pt x="6230493" y="212559"/>
                  </a:lnTo>
                  <a:lnTo>
                    <a:pt x="6226302" y="259092"/>
                  </a:lnTo>
                  <a:lnTo>
                    <a:pt x="6230493" y="305612"/>
                  </a:lnTo>
                  <a:lnTo>
                    <a:pt x="6242545" y="349415"/>
                  </a:lnTo>
                  <a:lnTo>
                    <a:pt x="6261735" y="389775"/>
                  </a:lnTo>
                  <a:lnTo>
                    <a:pt x="6287313" y="425945"/>
                  </a:lnTo>
                  <a:lnTo>
                    <a:pt x="6318567" y="457187"/>
                  </a:lnTo>
                  <a:lnTo>
                    <a:pt x="6354737" y="482777"/>
                  </a:lnTo>
                  <a:lnTo>
                    <a:pt x="6395098" y="501967"/>
                  </a:lnTo>
                  <a:lnTo>
                    <a:pt x="6438900" y="514019"/>
                  </a:lnTo>
                  <a:lnTo>
                    <a:pt x="6442583" y="514350"/>
                  </a:lnTo>
                  <a:lnTo>
                    <a:pt x="6528257" y="514350"/>
                  </a:lnTo>
                  <a:lnTo>
                    <a:pt x="6531940" y="514019"/>
                  </a:lnTo>
                  <a:lnTo>
                    <a:pt x="6575755" y="501967"/>
                  </a:lnTo>
                  <a:lnTo>
                    <a:pt x="6579832" y="500024"/>
                  </a:lnTo>
                  <a:lnTo>
                    <a:pt x="6616103" y="482777"/>
                  </a:lnTo>
                  <a:lnTo>
                    <a:pt x="6652273" y="457187"/>
                  </a:lnTo>
                  <a:lnTo>
                    <a:pt x="6683527" y="425945"/>
                  </a:lnTo>
                  <a:lnTo>
                    <a:pt x="6709105" y="389775"/>
                  </a:lnTo>
                  <a:lnTo>
                    <a:pt x="6728295" y="349415"/>
                  </a:lnTo>
                  <a:lnTo>
                    <a:pt x="6740347" y="305612"/>
                  </a:lnTo>
                  <a:lnTo>
                    <a:pt x="6740652" y="302260"/>
                  </a:lnTo>
                  <a:lnTo>
                    <a:pt x="6740652" y="215912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54039" y="9414087"/>
              <a:ext cx="269938" cy="187586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100"/>
              </a:spcBef>
            </a:pPr>
            <a:r>
              <a:rPr dirty="0"/>
              <a:t>Teams</a:t>
            </a:r>
            <a:r>
              <a:rPr dirty="0" spc="-40"/>
              <a:t> </a:t>
            </a:r>
            <a:r>
              <a:rPr dirty="0" spc="85"/>
              <a:t>Can</a:t>
            </a:r>
            <a:r>
              <a:rPr dirty="0" spc="-40"/>
              <a:t> </a:t>
            </a:r>
            <a:r>
              <a:rPr dirty="0"/>
              <a:t>Now</a:t>
            </a:r>
            <a:r>
              <a:rPr dirty="0" spc="-40"/>
              <a:t> </a:t>
            </a:r>
            <a:r>
              <a:rPr dirty="0" spc="-25"/>
              <a:t>Collaborate</a:t>
            </a:r>
            <a:r>
              <a:rPr dirty="0" spc="-40"/>
              <a:t> </a:t>
            </a:r>
            <a:r>
              <a:rPr dirty="0"/>
              <a:t>Efficiently</a:t>
            </a:r>
            <a:r>
              <a:rPr dirty="0" spc="-40"/>
              <a:t> </a:t>
            </a:r>
            <a:r>
              <a:rPr dirty="0" spc="-25"/>
              <a:t>By </a:t>
            </a:r>
            <a:r>
              <a:rPr dirty="0" spc="-60"/>
              <a:t>Accessing</a:t>
            </a:r>
            <a:r>
              <a:rPr dirty="0" spc="10"/>
              <a:t> </a:t>
            </a:r>
            <a:r>
              <a:rPr dirty="0" spc="60"/>
              <a:t>The</a:t>
            </a:r>
            <a:r>
              <a:rPr dirty="0" spc="15"/>
              <a:t> </a:t>
            </a:r>
            <a:r>
              <a:rPr dirty="0"/>
              <a:t>Same</a:t>
            </a:r>
            <a:r>
              <a:rPr dirty="0" spc="15"/>
              <a:t> </a:t>
            </a:r>
            <a:r>
              <a:rPr dirty="0" u="heavy">
                <a:uFill>
                  <a:solidFill>
                    <a:srgbClr val="FFFFFF"/>
                  </a:solidFill>
                </a:uFill>
                <a:hlinkClick r:id="rId5"/>
              </a:rPr>
              <a:t>P6</a:t>
            </a:r>
            <a:r>
              <a:rPr dirty="0" u="heavy" spc="10">
                <a:uFill>
                  <a:solidFill>
                    <a:srgbClr val="FFFFFF"/>
                  </a:solidFill>
                </a:uFill>
                <a:hlinkClick r:id="rId5"/>
              </a:rPr>
              <a:t> </a:t>
            </a:r>
            <a:r>
              <a:rPr dirty="0" u="heavy">
                <a:uFill>
                  <a:solidFill>
                    <a:srgbClr val="FFFFFF"/>
                  </a:solidFill>
                </a:uFill>
                <a:hlinkClick r:id="rId5"/>
              </a:rPr>
              <a:t>Schedule</a:t>
            </a:r>
            <a:r>
              <a:rPr dirty="0" spc="15"/>
              <a:t> </a:t>
            </a:r>
            <a:r>
              <a:rPr dirty="0"/>
              <a:t>Files</a:t>
            </a:r>
            <a:r>
              <a:rPr dirty="0" spc="10"/>
              <a:t> </a:t>
            </a:r>
            <a:r>
              <a:rPr dirty="0" spc="75"/>
              <a:t>Online.</a:t>
            </a:r>
            <a:r>
              <a:rPr dirty="0" spc="15"/>
              <a:t> </a:t>
            </a:r>
            <a:r>
              <a:rPr dirty="0" spc="-20"/>
              <a:t>This Real-</a:t>
            </a:r>
            <a:r>
              <a:rPr dirty="0"/>
              <a:t>Time</a:t>
            </a:r>
            <a:r>
              <a:rPr dirty="0" spc="5"/>
              <a:t> </a:t>
            </a:r>
            <a:r>
              <a:rPr dirty="0" spc="-25"/>
              <a:t>Visibility</a:t>
            </a:r>
            <a:r>
              <a:rPr dirty="0"/>
              <a:t> </a:t>
            </a:r>
            <a:r>
              <a:rPr dirty="0" spc="-25"/>
              <a:t>Ensures</a:t>
            </a:r>
            <a:r>
              <a:rPr dirty="0" spc="5"/>
              <a:t> </a:t>
            </a:r>
            <a:r>
              <a:rPr dirty="0" spc="-45"/>
              <a:t>Everyone</a:t>
            </a:r>
            <a:r>
              <a:rPr dirty="0"/>
              <a:t> </a:t>
            </a:r>
            <a:r>
              <a:rPr dirty="0" spc="-10"/>
              <a:t>Stays </a:t>
            </a:r>
            <a:r>
              <a:rPr dirty="0"/>
              <a:t>Aligned, Even</a:t>
            </a:r>
            <a:r>
              <a:rPr dirty="0" spc="5"/>
              <a:t> </a:t>
            </a:r>
            <a:r>
              <a:rPr dirty="0"/>
              <a:t>When</a:t>
            </a:r>
            <a:r>
              <a:rPr dirty="0" spc="10"/>
              <a:t> </a:t>
            </a:r>
            <a:r>
              <a:rPr dirty="0" spc="-10"/>
              <a:t>Working</a:t>
            </a:r>
            <a:r>
              <a:rPr dirty="0" spc="5"/>
              <a:t> </a:t>
            </a:r>
            <a:r>
              <a:rPr dirty="0"/>
              <a:t>From</a:t>
            </a:r>
            <a:r>
              <a:rPr dirty="0" spc="10"/>
              <a:t> </a:t>
            </a:r>
            <a:r>
              <a:rPr dirty="0" spc="-10"/>
              <a:t>Different </a:t>
            </a:r>
            <a:r>
              <a:rPr dirty="0"/>
              <a:t>Locations.</a:t>
            </a:r>
            <a:r>
              <a:rPr dirty="0" spc="-25"/>
              <a:t> Sharing</a:t>
            </a:r>
            <a:r>
              <a:rPr dirty="0" spc="-20"/>
              <a:t> </a:t>
            </a:r>
            <a:r>
              <a:rPr dirty="0"/>
              <a:t>Updates,</a:t>
            </a:r>
            <a:r>
              <a:rPr dirty="0" spc="-20"/>
              <a:t> </a:t>
            </a:r>
            <a:r>
              <a:rPr dirty="0" spc="-65"/>
              <a:t>Reviewing</a:t>
            </a:r>
            <a:r>
              <a:rPr dirty="0" spc="-20"/>
              <a:t> </a:t>
            </a:r>
            <a:r>
              <a:rPr dirty="0"/>
              <a:t>Tasks,</a:t>
            </a:r>
            <a:r>
              <a:rPr dirty="0" spc="-20"/>
              <a:t> </a:t>
            </a:r>
            <a:r>
              <a:rPr dirty="0" spc="-25"/>
              <a:t>And </a:t>
            </a:r>
            <a:r>
              <a:rPr dirty="0" spc="-35"/>
              <a:t>Resolving</a:t>
            </a:r>
            <a:r>
              <a:rPr dirty="0" spc="15"/>
              <a:t> </a:t>
            </a:r>
            <a:r>
              <a:rPr dirty="0"/>
              <a:t>Delays</a:t>
            </a:r>
            <a:r>
              <a:rPr dirty="0" spc="15"/>
              <a:t> </a:t>
            </a:r>
            <a:r>
              <a:rPr dirty="0" spc="-25"/>
              <a:t>Becomes</a:t>
            </a:r>
            <a:r>
              <a:rPr dirty="0" spc="15"/>
              <a:t> </a:t>
            </a:r>
            <a:r>
              <a:rPr dirty="0"/>
              <a:t>Much</a:t>
            </a:r>
            <a:r>
              <a:rPr dirty="0" spc="15"/>
              <a:t> </a:t>
            </a:r>
            <a:r>
              <a:rPr dirty="0" spc="-10"/>
              <a:t>Easier</a:t>
            </a:r>
            <a:r>
              <a:rPr dirty="0" spc="15"/>
              <a:t> </a:t>
            </a:r>
            <a:r>
              <a:rPr dirty="0"/>
              <a:t>With</a:t>
            </a:r>
            <a:r>
              <a:rPr dirty="0" spc="10"/>
              <a:t> </a:t>
            </a:r>
            <a:r>
              <a:rPr dirty="0" spc="70"/>
              <a:t>A </a:t>
            </a:r>
            <a:r>
              <a:rPr dirty="0" spc="-10"/>
              <a:t>Shared</a:t>
            </a:r>
            <a:r>
              <a:rPr dirty="0" spc="-45"/>
              <a:t> </a:t>
            </a:r>
            <a:r>
              <a:rPr dirty="0"/>
              <a:t>P6</a:t>
            </a:r>
            <a:r>
              <a:rPr dirty="0" spc="-40"/>
              <a:t> </a:t>
            </a:r>
            <a:r>
              <a:rPr dirty="0"/>
              <a:t>Schedule,</a:t>
            </a:r>
            <a:r>
              <a:rPr dirty="0" spc="-45"/>
              <a:t> </a:t>
            </a:r>
            <a:r>
              <a:rPr dirty="0" spc="-50"/>
              <a:t>Promoting</a:t>
            </a:r>
            <a:r>
              <a:rPr dirty="0" spc="-40"/>
              <a:t> </a:t>
            </a:r>
            <a:r>
              <a:rPr dirty="0" spc="-20"/>
              <a:t>Better</a:t>
            </a:r>
            <a:r>
              <a:rPr dirty="0" spc="-45"/>
              <a:t> </a:t>
            </a:r>
            <a:r>
              <a:rPr dirty="0" spc="-10"/>
              <a:t>Teamwork </a:t>
            </a:r>
            <a:r>
              <a:rPr dirty="0"/>
              <a:t>And</a:t>
            </a:r>
            <a:r>
              <a:rPr dirty="0" spc="30"/>
              <a:t> </a:t>
            </a:r>
            <a:r>
              <a:rPr dirty="0" spc="-45"/>
              <a:t>Accountability</a:t>
            </a:r>
            <a:r>
              <a:rPr dirty="0" spc="40"/>
              <a:t> </a:t>
            </a:r>
            <a:r>
              <a:rPr dirty="0" spc="-10"/>
              <a:t>Overall.</a:t>
            </a:r>
          </a:p>
        </p:txBody>
      </p:sp>
      <p:sp>
        <p:nvSpPr>
          <p:cNvPr id="12" name="object 12" descr=""/>
          <p:cNvSpPr txBox="1"/>
          <p:nvPr/>
        </p:nvSpPr>
        <p:spPr>
          <a:xfrm>
            <a:off x="946828" y="9266444"/>
            <a:ext cx="4419600" cy="4667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279"/>
              </a:lnSpc>
            </a:pPr>
            <a:r>
              <a:rPr dirty="0" u="heavy" sz="3450" spc="114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5"/>
              </a:rPr>
              <a:t>Www.XERreader.Com</a:t>
            </a:r>
            <a:endParaRPr sz="345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300884" y="9285616"/>
            <a:ext cx="4166235" cy="4667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279"/>
              </a:lnSpc>
            </a:pPr>
            <a:r>
              <a:rPr dirty="0" u="heavy" sz="3450" spc="10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5"/>
              </a:rPr>
              <a:t>Info@Xerreader.Com</a:t>
            </a:r>
            <a:endParaRPr sz="34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6800" y="916332"/>
            <a:ext cx="12260580" cy="955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50"/>
              <a:t>Safe</a:t>
            </a:r>
            <a:r>
              <a:rPr dirty="0" spc="5"/>
              <a:t> </a:t>
            </a:r>
            <a:r>
              <a:rPr dirty="0" spc="285"/>
              <a:t>And</a:t>
            </a:r>
            <a:r>
              <a:rPr dirty="0"/>
              <a:t> </a:t>
            </a:r>
            <a:r>
              <a:rPr dirty="0" spc="60"/>
              <a:t>Secure</a:t>
            </a:r>
            <a:r>
              <a:rPr dirty="0" spc="5"/>
              <a:t> </a:t>
            </a:r>
            <a:r>
              <a:rPr dirty="0" spc="180"/>
              <a:t>Way</a:t>
            </a:r>
            <a:r>
              <a:rPr dirty="0" spc="5"/>
              <a:t> </a:t>
            </a:r>
            <a:r>
              <a:rPr dirty="0" spc="315"/>
              <a:t>To</a:t>
            </a:r>
            <a:r>
              <a:rPr dirty="0" spc="5"/>
              <a:t> </a:t>
            </a:r>
            <a:r>
              <a:rPr dirty="0" spc="245"/>
              <a:t>Manage</a:t>
            </a:r>
            <a:r>
              <a:rPr dirty="0" spc="5"/>
              <a:t> </a:t>
            </a:r>
            <a:r>
              <a:rPr dirty="0" spc="105"/>
              <a:t>P6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26800" y="1992657"/>
            <a:ext cx="4860290" cy="955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100" spc="75">
                <a:solidFill>
                  <a:srgbClr val="FFFFFF"/>
                </a:solidFill>
                <a:latin typeface="Times New Roman"/>
                <a:cs typeface="Times New Roman"/>
              </a:rPr>
              <a:t>Schedule</a:t>
            </a:r>
            <a:r>
              <a:rPr dirty="0" sz="6100" spc="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6100" spc="180">
                <a:solidFill>
                  <a:srgbClr val="FFFFFF"/>
                </a:solidFill>
                <a:latin typeface="Times New Roman"/>
                <a:cs typeface="Times New Roman"/>
              </a:rPr>
              <a:t>Docs</a:t>
            </a:r>
            <a:endParaRPr sz="6100">
              <a:latin typeface="Times New Roman"/>
              <a:cs typeface="Times New Roman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403592" y="0"/>
            <a:ext cx="17884775" cy="9763760"/>
            <a:chOff x="403592" y="0"/>
            <a:chExt cx="17884775" cy="9763760"/>
          </a:xfrm>
        </p:grpSpPr>
        <p:sp>
          <p:nvSpPr>
            <p:cNvPr id="5" name="object 5" descr=""/>
            <p:cNvSpPr/>
            <p:nvPr/>
          </p:nvSpPr>
          <p:spPr>
            <a:xfrm>
              <a:off x="10073913" y="2390040"/>
              <a:ext cx="7833995" cy="5254625"/>
            </a:xfrm>
            <a:custGeom>
              <a:avLst/>
              <a:gdLst/>
              <a:ahLst/>
              <a:cxnLst/>
              <a:rect l="l" t="t" r="r" b="b"/>
              <a:pathLst>
                <a:path w="7833994" h="5254625">
                  <a:moveTo>
                    <a:pt x="7833969" y="5254008"/>
                  </a:moveTo>
                  <a:lnTo>
                    <a:pt x="0" y="5254008"/>
                  </a:lnTo>
                  <a:lnTo>
                    <a:pt x="0" y="274499"/>
                  </a:lnTo>
                  <a:lnTo>
                    <a:pt x="4437" y="225282"/>
                  </a:lnTo>
                  <a:lnTo>
                    <a:pt x="17225" y="178908"/>
                  </a:lnTo>
                  <a:lnTo>
                    <a:pt x="37577" y="136164"/>
                  </a:lnTo>
                  <a:lnTo>
                    <a:pt x="64706" y="97837"/>
                  </a:lnTo>
                  <a:lnTo>
                    <a:pt x="97825" y="64714"/>
                  </a:lnTo>
                  <a:lnTo>
                    <a:pt x="136148" y="37582"/>
                  </a:lnTo>
                  <a:lnTo>
                    <a:pt x="178888" y="17227"/>
                  </a:lnTo>
                  <a:lnTo>
                    <a:pt x="225258" y="4438"/>
                  </a:lnTo>
                  <a:lnTo>
                    <a:pt x="274472" y="0"/>
                  </a:lnTo>
                  <a:lnTo>
                    <a:pt x="7557912" y="0"/>
                  </a:lnTo>
                  <a:lnTo>
                    <a:pt x="7607136" y="4438"/>
                  </a:lnTo>
                  <a:lnTo>
                    <a:pt x="7653529" y="17227"/>
                  </a:lnTo>
                  <a:lnTo>
                    <a:pt x="7696314" y="37582"/>
                  </a:lnTo>
                  <a:lnTo>
                    <a:pt x="7734720" y="64714"/>
                  </a:lnTo>
                  <a:lnTo>
                    <a:pt x="7767972" y="97837"/>
                  </a:lnTo>
                  <a:lnTo>
                    <a:pt x="7795297" y="136164"/>
                  </a:lnTo>
                  <a:lnTo>
                    <a:pt x="7815920" y="178908"/>
                  </a:lnTo>
                  <a:lnTo>
                    <a:pt x="7829069" y="225282"/>
                  </a:lnTo>
                  <a:lnTo>
                    <a:pt x="7833969" y="274499"/>
                  </a:lnTo>
                  <a:lnTo>
                    <a:pt x="7833969" y="309966"/>
                  </a:lnTo>
                  <a:lnTo>
                    <a:pt x="239024" y="309966"/>
                  </a:lnTo>
                  <a:lnTo>
                    <a:pt x="239024" y="4910102"/>
                  </a:lnTo>
                  <a:lnTo>
                    <a:pt x="7833969" y="4910102"/>
                  </a:lnTo>
                  <a:lnTo>
                    <a:pt x="7833969" y="5254008"/>
                  </a:lnTo>
                  <a:close/>
                </a:path>
                <a:path w="7833994" h="5254625">
                  <a:moveTo>
                    <a:pt x="7833969" y="4910102"/>
                  </a:moveTo>
                  <a:lnTo>
                    <a:pt x="7591866" y="4910102"/>
                  </a:lnTo>
                  <a:lnTo>
                    <a:pt x="7591866" y="309966"/>
                  </a:lnTo>
                  <a:lnTo>
                    <a:pt x="7833969" y="309966"/>
                  </a:lnTo>
                  <a:lnTo>
                    <a:pt x="7833969" y="49101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9143999" y="2363824"/>
              <a:ext cx="9144000" cy="5516245"/>
            </a:xfrm>
            <a:custGeom>
              <a:avLst/>
              <a:gdLst/>
              <a:ahLst/>
              <a:cxnLst/>
              <a:rect l="l" t="t" r="r" b="b"/>
              <a:pathLst>
                <a:path w="9144000" h="5516245">
                  <a:moveTo>
                    <a:pt x="9143999" y="5516169"/>
                  </a:moveTo>
                  <a:lnTo>
                    <a:pt x="115671" y="5516169"/>
                  </a:lnTo>
                  <a:lnTo>
                    <a:pt x="70915" y="5507204"/>
                  </a:lnTo>
                  <a:lnTo>
                    <a:pt x="34118" y="5482622"/>
                  </a:lnTo>
                  <a:lnTo>
                    <a:pt x="9179" y="5445896"/>
                  </a:lnTo>
                  <a:lnTo>
                    <a:pt x="0" y="5400498"/>
                  </a:lnTo>
                  <a:lnTo>
                    <a:pt x="0" y="5281778"/>
                  </a:lnTo>
                  <a:lnTo>
                    <a:pt x="902146" y="5281778"/>
                  </a:lnTo>
                  <a:lnTo>
                    <a:pt x="902146" y="296088"/>
                  </a:lnTo>
                  <a:lnTo>
                    <a:pt x="906022" y="248075"/>
                  </a:lnTo>
                  <a:lnTo>
                    <a:pt x="917234" y="202524"/>
                  </a:lnTo>
                  <a:lnTo>
                    <a:pt x="935163" y="160044"/>
                  </a:lnTo>
                  <a:lnTo>
                    <a:pt x="959190" y="121247"/>
                  </a:lnTo>
                  <a:lnTo>
                    <a:pt x="988694" y="86744"/>
                  </a:lnTo>
                  <a:lnTo>
                    <a:pt x="1023056" y="57144"/>
                  </a:lnTo>
                  <a:lnTo>
                    <a:pt x="1061654" y="33059"/>
                  </a:lnTo>
                  <a:lnTo>
                    <a:pt x="1103870" y="15100"/>
                  </a:lnTo>
                  <a:lnTo>
                    <a:pt x="1149084" y="3876"/>
                  </a:lnTo>
                  <a:lnTo>
                    <a:pt x="1196675" y="0"/>
                  </a:lnTo>
                  <a:lnTo>
                    <a:pt x="8494013" y="0"/>
                  </a:lnTo>
                  <a:lnTo>
                    <a:pt x="8542025" y="3876"/>
                  </a:lnTo>
                  <a:lnTo>
                    <a:pt x="8587576" y="15100"/>
                  </a:lnTo>
                  <a:lnTo>
                    <a:pt x="8613867" y="26215"/>
                  </a:lnTo>
                  <a:lnTo>
                    <a:pt x="1204386" y="26215"/>
                  </a:lnTo>
                  <a:lnTo>
                    <a:pt x="1155172" y="30653"/>
                  </a:lnTo>
                  <a:lnTo>
                    <a:pt x="1108802" y="43443"/>
                  </a:lnTo>
                  <a:lnTo>
                    <a:pt x="1066062" y="63798"/>
                  </a:lnTo>
                  <a:lnTo>
                    <a:pt x="1027739" y="90930"/>
                  </a:lnTo>
                  <a:lnTo>
                    <a:pt x="994620" y="124053"/>
                  </a:lnTo>
                  <a:lnTo>
                    <a:pt x="967491" y="162380"/>
                  </a:lnTo>
                  <a:lnTo>
                    <a:pt x="947139" y="205124"/>
                  </a:lnTo>
                  <a:lnTo>
                    <a:pt x="934351" y="251498"/>
                  </a:lnTo>
                  <a:lnTo>
                    <a:pt x="929914" y="300715"/>
                  </a:lnTo>
                  <a:lnTo>
                    <a:pt x="929914" y="5280223"/>
                  </a:lnTo>
                  <a:lnTo>
                    <a:pt x="4203831" y="5280223"/>
                  </a:lnTo>
                  <a:lnTo>
                    <a:pt x="4203831" y="5281778"/>
                  </a:lnTo>
                  <a:lnTo>
                    <a:pt x="4212792" y="5326516"/>
                  </a:lnTo>
                  <a:lnTo>
                    <a:pt x="4237363" y="5363304"/>
                  </a:lnTo>
                  <a:lnTo>
                    <a:pt x="4274079" y="5388240"/>
                  </a:lnTo>
                  <a:lnTo>
                    <a:pt x="4319472" y="5397419"/>
                  </a:lnTo>
                  <a:lnTo>
                    <a:pt x="9143999" y="5397419"/>
                  </a:lnTo>
                  <a:lnTo>
                    <a:pt x="9143999" y="5516169"/>
                  </a:lnTo>
                  <a:close/>
                </a:path>
                <a:path w="9144000" h="5516245">
                  <a:moveTo>
                    <a:pt x="9143999" y="5397419"/>
                  </a:moveTo>
                  <a:lnTo>
                    <a:pt x="5372739" y="5397419"/>
                  </a:lnTo>
                  <a:lnTo>
                    <a:pt x="5417495" y="5388458"/>
                  </a:lnTo>
                  <a:lnTo>
                    <a:pt x="5454292" y="5363887"/>
                  </a:lnTo>
                  <a:lnTo>
                    <a:pt x="5479231" y="5327172"/>
                  </a:lnTo>
                  <a:lnTo>
                    <a:pt x="5488411" y="5281778"/>
                  </a:lnTo>
                  <a:lnTo>
                    <a:pt x="5488411" y="5280223"/>
                  </a:lnTo>
                  <a:lnTo>
                    <a:pt x="8762328" y="5280223"/>
                  </a:lnTo>
                  <a:lnTo>
                    <a:pt x="8762328" y="300715"/>
                  </a:lnTo>
                  <a:lnTo>
                    <a:pt x="8757891" y="251498"/>
                  </a:lnTo>
                  <a:lnTo>
                    <a:pt x="8745103" y="205124"/>
                  </a:lnTo>
                  <a:lnTo>
                    <a:pt x="8724750" y="162380"/>
                  </a:lnTo>
                  <a:lnTo>
                    <a:pt x="8697620" y="124053"/>
                  </a:lnTo>
                  <a:lnTo>
                    <a:pt x="8664498" y="90930"/>
                  </a:lnTo>
                  <a:lnTo>
                    <a:pt x="8626171" y="63798"/>
                  </a:lnTo>
                  <a:lnTo>
                    <a:pt x="8583426" y="43443"/>
                  </a:lnTo>
                  <a:lnTo>
                    <a:pt x="8537048" y="30653"/>
                  </a:lnTo>
                  <a:lnTo>
                    <a:pt x="8487826" y="26215"/>
                  </a:lnTo>
                  <a:lnTo>
                    <a:pt x="8613867" y="26215"/>
                  </a:lnTo>
                  <a:lnTo>
                    <a:pt x="8668851" y="57144"/>
                  </a:lnTo>
                  <a:lnTo>
                    <a:pt x="8703353" y="86744"/>
                  </a:lnTo>
                  <a:lnTo>
                    <a:pt x="8732952" y="121247"/>
                  </a:lnTo>
                  <a:lnTo>
                    <a:pt x="8757037" y="160044"/>
                  </a:lnTo>
                  <a:lnTo>
                    <a:pt x="8774996" y="202524"/>
                  </a:lnTo>
                  <a:lnTo>
                    <a:pt x="8786219" y="248075"/>
                  </a:lnTo>
                  <a:lnTo>
                    <a:pt x="8790096" y="296088"/>
                  </a:lnTo>
                  <a:lnTo>
                    <a:pt x="8790096" y="5281778"/>
                  </a:lnTo>
                  <a:lnTo>
                    <a:pt x="9143999" y="5281778"/>
                  </a:lnTo>
                  <a:lnTo>
                    <a:pt x="9143999" y="5397419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9342933" y="7645602"/>
              <a:ext cx="8945245" cy="278130"/>
            </a:xfrm>
            <a:custGeom>
              <a:avLst/>
              <a:gdLst/>
              <a:ahLst/>
              <a:cxnLst/>
              <a:rect l="l" t="t" r="r" b="b"/>
              <a:pathLst>
                <a:path w="8945244" h="278129">
                  <a:moveTo>
                    <a:pt x="5289474" y="0"/>
                  </a:moveTo>
                  <a:lnTo>
                    <a:pt x="4003332" y="0"/>
                  </a:lnTo>
                  <a:lnTo>
                    <a:pt x="4003332" y="1524"/>
                  </a:lnTo>
                  <a:lnTo>
                    <a:pt x="4012539" y="46291"/>
                  </a:lnTo>
                  <a:lnTo>
                    <a:pt x="4037647" y="83083"/>
                  </a:lnTo>
                  <a:lnTo>
                    <a:pt x="4074896" y="108026"/>
                  </a:lnTo>
                  <a:lnTo>
                    <a:pt x="4120527" y="117195"/>
                  </a:lnTo>
                  <a:lnTo>
                    <a:pt x="5173802" y="117195"/>
                  </a:lnTo>
                  <a:lnTo>
                    <a:pt x="5219204" y="108026"/>
                  </a:lnTo>
                  <a:lnTo>
                    <a:pt x="5255920" y="83083"/>
                  </a:lnTo>
                  <a:lnTo>
                    <a:pt x="5280507" y="46291"/>
                  </a:lnTo>
                  <a:lnTo>
                    <a:pt x="5289474" y="1524"/>
                  </a:lnTo>
                  <a:lnTo>
                    <a:pt x="5289474" y="0"/>
                  </a:lnTo>
                  <a:close/>
                </a:path>
                <a:path w="8945244" h="278129">
                  <a:moveTo>
                    <a:pt x="8945054" y="234391"/>
                  </a:moveTo>
                  <a:lnTo>
                    <a:pt x="0" y="234391"/>
                  </a:lnTo>
                  <a:lnTo>
                    <a:pt x="3492" y="251561"/>
                  </a:lnTo>
                  <a:lnTo>
                    <a:pt x="12903" y="265252"/>
                  </a:lnTo>
                  <a:lnTo>
                    <a:pt x="26657" y="274307"/>
                  </a:lnTo>
                  <a:lnTo>
                    <a:pt x="43167" y="277583"/>
                  </a:lnTo>
                  <a:lnTo>
                    <a:pt x="8945054" y="277583"/>
                  </a:lnTo>
                  <a:lnTo>
                    <a:pt x="8945054" y="23439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12938" y="2700009"/>
              <a:ext cx="7352842" cy="4601684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796886" y="0"/>
              <a:ext cx="1491099" cy="371474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403580" y="9248800"/>
              <a:ext cx="6741159" cy="514350"/>
            </a:xfrm>
            <a:custGeom>
              <a:avLst/>
              <a:gdLst/>
              <a:ahLst/>
              <a:cxnLst/>
              <a:rect l="l" t="t" r="r" b="b"/>
              <a:pathLst>
                <a:path w="6741159" h="514350">
                  <a:moveTo>
                    <a:pt x="458444" y="229196"/>
                  </a:moveTo>
                  <a:lnTo>
                    <a:pt x="458431" y="221526"/>
                  </a:lnTo>
                  <a:lnTo>
                    <a:pt x="458114" y="215125"/>
                  </a:lnTo>
                  <a:lnTo>
                    <a:pt x="458063" y="213842"/>
                  </a:lnTo>
                  <a:lnTo>
                    <a:pt x="450697" y="169062"/>
                  </a:lnTo>
                  <a:lnTo>
                    <a:pt x="434835" y="126834"/>
                  </a:lnTo>
                  <a:lnTo>
                    <a:pt x="429882" y="117881"/>
                  </a:lnTo>
                  <a:lnTo>
                    <a:pt x="427761" y="114033"/>
                  </a:lnTo>
                  <a:lnTo>
                    <a:pt x="423900" y="107645"/>
                  </a:lnTo>
                  <a:lnTo>
                    <a:pt x="415556" y="94843"/>
                  </a:lnTo>
                  <a:lnTo>
                    <a:pt x="411099" y="89725"/>
                  </a:lnTo>
                  <a:lnTo>
                    <a:pt x="401574" y="78206"/>
                  </a:lnTo>
                  <a:lnTo>
                    <a:pt x="399694" y="75831"/>
                  </a:lnTo>
                  <a:lnTo>
                    <a:pt x="399694" y="229196"/>
                  </a:lnTo>
                  <a:lnTo>
                    <a:pt x="399122" y="244551"/>
                  </a:lnTo>
                  <a:lnTo>
                    <a:pt x="389064" y="289344"/>
                  </a:lnTo>
                  <a:lnTo>
                    <a:pt x="367271" y="330288"/>
                  </a:lnTo>
                  <a:lnTo>
                    <a:pt x="357581" y="341807"/>
                  </a:lnTo>
                  <a:lnTo>
                    <a:pt x="349745" y="336689"/>
                  </a:lnTo>
                  <a:lnTo>
                    <a:pt x="348284" y="335546"/>
                  </a:lnTo>
                  <a:lnTo>
                    <a:pt x="348284" y="352044"/>
                  </a:lnTo>
                  <a:lnTo>
                    <a:pt x="329247" y="367398"/>
                  </a:lnTo>
                  <a:lnTo>
                    <a:pt x="308495" y="381469"/>
                  </a:lnTo>
                  <a:lnTo>
                    <a:pt x="286042" y="390436"/>
                  </a:lnTo>
                  <a:lnTo>
                    <a:pt x="261899" y="396824"/>
                  </a:lnTo>
                  <a:lnTo>
                    <a:pt x="278777" y="384035"/>
                  </a:lnTo>
                  <a:lnTo>
                    <a:pt x="293814" y="368681"/>
                  </a:lnTo>
                  <a:lnTo>
                    <a:pt x="306997" y="352044"/>
                  </a:lnTo>
                  <a:lnTo>
                    <a:pt x="318350" y="332854"/>
                  </a:lnTo>
                  <a:lnTo>
                    <a:pt x="326161" y="337972"/>
                  </a:lnTo>
                  <a:lnTo>
                    <a:pt x="333756" y="341807"/>
                  </a:lnTo>
                  <a:lnTo>
                    <a:pt x="341134" y="346925"/>
                  </a:lnTo>
                  <a:lnTo>
                    <a:pt x="348284" y="352044"/>
                  </a:lnTo>
                  <a:lnTo>
                    <a:pt x="348284" y="335546"/>
                  </a:lnTo>
                  <a:lnTo>
                    <a:pt x="344881" y="332854"/>
                  </a:lnTo>
                  <a:lnTo>
                    <a:pt x="341630" y="330288"/>
                  </a:lnTo>
                  <a:lnTo>
                    <a:pt x="333273" y="325170"/>
                  </a:lnTo>
                  <a:lnTo>
                    <a:pt x="324637" y="321335"/>
                  </a:lnTo>
                  <a:lnTo>
                    <a:pt x="327139" y="314934"/>
                  </a:lnTo>
                  <a:lnTo>
                    <a:pt x="333654" y="298297"/>
                  </a:lnTo>
                  <a:lnTo>
                    <a:pt x="340042" y="276542"/>
                  </a:lnTo>
                  <a:lnTo>
                    <a:pt x="343839" y="252234"/>
                  </a:lnTo>
                  <a:lnTo>
                    <a:pt x="343903" y="250952"/>
                  </a:lnTo>
                  <a:lnTo>
                    <a:pt x="345008" y="229196"/>
                  </a:lnTo>
                  <a:lnTo>
                    <a:pt x="399694" y="229196"/>
                  </a:lnTo>
                  <a:lnTo>
                    <a:pt x="399694" y="75831"/>
                  </a:lnTo>
                  <a:lnTo>
                    <a:pt x="399008" y="74968"/>
                  </a:lnTo>
                  <a:lnTo>
                    <a:pt x="399008" y="215125"/>
                  </a:lnTo>
                  <a:lnTo>
                    <a:pt x="344462" y="215125"/>
                  </a:lnTo>
                  <a:lnTo>
                    <a:pt x="342252" y="194652"/>
                  </a:lnTo>
                  <a:lnTo>
                    <a:pt x="338213" y="175463"/>
                  </a:lnTo>
                  <a:lnTo>
                    <a:pt x="332346" y="156260"/>
                  </a:lnTo>
                  <a:lnTo>
                    <a:pt x="331343" y="153936"/>
                  </a:lnTo>
                  <a:lnTo>
                    <a:pt x="331343" y="229196"/>
                  </a:lnTo>
                  <a:lnTo>
                    <a:pt x="330276" y="250952"/>
                  </a:lnTo>
                  <a:lnTo>
                    <a:pt x="326732" y="272707"/>
                  </a:lnTo>
                  <a:lnTo>
                    <a:pt x="320713" y="294462"/>
                  </a:lnTo>
                  <a:lnTo>
                    <a:pt x="312204" y="314934"/>
                  </a:lnTo>
                  <a:lnTo>
                    <a:pt x="305917" y="312813"/>
                  </a:lnTo>
                  <a:lnTo>
                    <a:pt x="305917" y="327736"/>
                  </a:lnTo>
                  <a:lnTo>
                    <a:pt x="291934" y="349478"/>
                  </a:lnTo>
                  <a:lnTo>
                    <a:pt x="275361" y="368681"/>
                  </a:lnTo>
                  <a:lnTo>
                    <a:pt x="256197" y="384035"/>
                  </a:lnTo>
                  <a:lnTo>
                    <a:pt x="234416" y="398106"/>
                  </a:lnTo>
                  <a:lnTo>
                    <a:pt x="234416" y="312381"/>
                  </a:lnTo>
                  <a:lnTo>
                    <a:pt x="252831" y="313651"/>
                  </a:lnTo>
                  <a:lnTo>
                    <a:pt x="270891" y="316217"/>
                  </a:lnTo>
                  <a:lnTo>
                    <a:pt x="288582" y="321335"/>
                  </a:lnTo>
                  <a:lnTo>
                    <a:pt x="305917" y="327736"/>
                  </a:lnTo>
                  <a:lnTo>
                    <a:pt x="305917" y="312813"/>
                  </a:lnTo>
                  <a:lnTo>
                    <a:pt x="254469" y="299580"/>
                  </a:lnTo>
                  <a:lnTo>
                    <a:pt x="234416" y="298297"/>
                  </a:lnTo>
                  <a:lnTo>
                    <a:pt x="234416" y="229196"/>
                  </a:lnTo>
                  <a:lnTo>
                    <a:pt x="331343" y="229196"/>
                  </a:lnTo>
                  <a:lnTo>
                    <a:pt x="331343" y="153936"/>
                  </a:lnTo>
                  <a:lnTo>
                    <a:pt x="330796" y="152666"/>
                  </a:lnTo>
                  <a:lnTo>
                    <a:pt x="330796" y="215125"/>
                  </a:lnTo>
                  <a:lnTo>
                    <a:pt x="234416" y="215125"/>
                  </a:lnTo>
                  <a:lnTo>
                    <a:pt x="234416" y="161378"/>
                  </a:lnTo>
                  <a:lnTo>
                    <a:pt x="274129" y="156260"/>
                  </a:lnTo>
                  <a:lnTo>
                    <a:pt x="293420" y="151142"/>
                  </a:lnTo>
                  <a:lnTo>
                    <a:pt x="304774" y="147307"/>
                  </a:lnTo>
                  <a:lnTo>
                    <a:pt x="312343" y="144754"/>
                  </a:lnTo>
                  <a:lnTo>
                    <a:pt x="319443" y="161378"/>
                  </a:lnTo>
                  <a:lnTo>
                    <a:pt x="324878" y="179298"/>
                  </a:lnTo>
                  <a:lnTo>
                    <a:pt x="328663" y="197218"/>
                  </a:lnTo>
                  <a:lnTo>
                    <a:pt x="330796" y="215125"/>
                  </a:lnTo>
                  <a:lnTo>
                    <a:pt x="330796" y="152666"/>
                  </a:lnTo>
                  <a:lnTo>
                    <a:pt x="327393" y="144754"/>
                  </a:lnTo>
                  <a:lnTo>
                    <a:pt x="324637" y="138353"/>
                  </a:lnTo>
                  <a:lnTo>
                    <a:pt x="333273" y="134518"/>
                  </a:lnTo>
                  <a:lnTo>
                    <a:pt x="341655" y="129400"/>
                  </a:lnTo>
                  <a:lnTo>
                    <a:pt x="344919" y="126834"/>
                  </a:lnTo>
                  <a:lnTo>
                    <a:pt x="349808" y="122999"/>
                  </a:lnTo>
                  <a:lnTo>
                    <a:pt x="380390" y="151142"/>
                  </a:lnTo>
                  <a:lnTo>
                    <a:pt x="394652" y="188252"/>
                  </a:lnTo>
                  <a:lnTo>
                    <a:pt x="399008" y="215125"/>
                  </a:lnTo>
                  <a:lnTo>
                    <a:pt x="399008" y="74968"/>
                  </a:lnTo>
                  <a:lnTo>
                    <a:pt x="368769" y="47498"/>
                  </a:lnTo>
                  <a:lnTo>
                    <a:pt x="362750" y="42379"/>
                  </a:lnTo>
                  <a:lnTo>
                    <a:pt x="350266" y="33426"/>
                  </a:lnTo>
                  <a:lnTo>
                    <a:pt x="348284" y="32245"/>
                  </a:lnTo>
                  <a:lnTo>
                    <a:pt x="348284" y="107645"/>
                  </a:lnTo>
                  <a:lnTo>
                    <a:pt x="341122" y="112763"/>
                  </a:lnTo>
                  <a:lnTo>
                    <a:pt x="333743" y="117881"/>
                  </a:lnTo>
                  <a:lnTo>
                    <a:pt x="326148" y="121716"/>
                  </a:lnTo>
                  <a:lnTo>
                    <a:pt x="318350" y="126834"/>
                  </a:lnTo>
                  <a:lnTo>
                    <a:pt x="307035" y="107645"/>
                  </a:lnTo>
                  <a:lnTo>
                    <a:pt x="305917" y="106235"/>
                  </a:lnTo>
                  <a:lnTo>
                    <a:pt x="305917" y="131953"/>
                  </a:lnTo>
                  <a:lnTo>
                    <a:pt x="288569" y="138353"/>
                  </a:lnTo>
                  <a:lnTo>
                    <a:pt x="270865" y="143471"/>
                  </a:lnTo>
                  <a:lnTo>
                    <a:pt x="252818" y="146024"/>
                  </a:lnTo>
                  <a:lnTo>
                    <a:pt x="234416" y="147307"/>
                  </a:lnTo>
                  <a:lnTo>
                    <a:pt x="234416" y="62852"/>
                  </a:lnTo>
                  <a:lnTo>
                    <a:pt x="256247" y="76936"/>
                  </a:lnTo>
                  <a:lnTo>
                    <a:pt x="275450" y="92290"/>
                  </a:lnTo>
                  <a:lnTo>
                    <a:pt x="291998" y="110197"/>
                  </a:lnTo>
                  <a:lnTo>
                    <a:pt x="305917" y="131953"/>
                  </a:lnTo>
                  <a:lnTo>
                    <a:pt x="305917" y="106235"/>
                  </a:lnTo>
                  <a:lnTo>
                    <a:pt x="293878" y="91008"/>
                  </a:lnTo>
                  <a:lnTo>
                    <a:pt x="278879" y="75653"/>
                  </a:lnTo>
                  <a:lnTo>
                    <a:pt x="262026" y="62852"/>
                  </a:lnTo>
                  <a:lnTo>
                    <a:pt x="286118" y="69253"/>
                  </a:lnTo>
                  <a:lnTo>
                    <a:pt x="308521" y="78206"/>
                  </a:lnTo>
                  <a:lnTo>
                    <a:pt x="329247" y="92290"/>
                  </a:lnTo>
                  <a:lnTo>
                    <a:pt x="348284" y="107645"/>
                  </a:lnTo>
                  <a:lnTo>
                    <a:pt x="348284" y="32245"/>
                  </a:lnTo>
                  <a:lnTo>
                    <a:pt x="343839" y="29591"/>
                  </a:lnTo>
                  <a:lnTo>
                    <a:pt x="330606" y="23190"/>
                  </a:lnTo>
                  <a:lnTo>
                    <a:pt x="323837" y="19354"/>
                  </a:lnTo>
                  <a:lnTo>
                    <a:pt x="302907" y="11671"/>
                  </a:lnTo>
                  <a:lnTo>
                    <a:pt x="288556" y="7835"/>
                  </a:lnTo>
                  <a:lnTo>
                    <a:pt x="281279" y="5270"/>
                  </a:lnTo>
                  <a:lnTo>
                    <a:pt x="259156" y="1435"/>
                  </a:lnTo>
                  <a:lnTo>
                    <a:pt x="244221" y="152"/>
                  </a:lnTo>
                  <a:lnTo>
                    <a:pt x="221424" y="152"/>
                  </a:lnTo>
                  <a:lnTo>
                    <a:pt x="221424" y="398106"/>
                  </a:lnTo>
                  <a:lnTo>
                    <a:pt x="219519" y="396824"/>
                  </a:lnTo>
                  <a:lnTo>
                    <a:pt x="200469" y="384035"/>
                  </a:lnTo>
                  <a:lnTo>
                    <a:pt x="196138" y="380136"/>
                  </a:lnTo>
                  <a:lnTo>
                    <a:pt x="196138" y="396824"/>
                  </a:lnTo>
                  <a:lnTo>
                    <a:pt x="172123" y="390436"/>
                  </a:lnTo>
                  <a:lnTo>
                    <a:pt x="149783" y="381469"/>
                  </a:lnTo>
                  <a:lnTo>
                    <a:pt x="129120" y="367398"/>
                  </a:lnTo>
                  <a:lnTo>
                    <a:pt x="110159" y="352044"/>
                  </a:lnTo>
                  <a:lnTo>
                    <a:pt x="117309" y="346925"/>
                  </a:lnTo>
                  <a:lnTo>
                    <a:pt x="124688" y="341807"/>
                  </a:lnTo>
                  <a:lnTo>
                    <a:pt x="132283" y="337972"/>
                  </a:lnTo>
                  <a:lnTo>
                    <a:pt x="140093" y="332854"/>
                  </a:lnTo>
                  <a:lnTo>
                    <a:pt x="151396" y="352044"/>
                  </a:lnTo>
                  <a:lnTo>
                    <a:pt x="164503" y="368681"/>
                  </a:lnTo>
                  <a:lnTo>
                    <a:pt x="179425" y="384035"/>
                  </a:lnTo>
                  <a:lnTo>
                    <a:pt x="196138" y="396824"/>
                  </a:lnTo>
                  <a:lnTo>
                    <a:pt x="196138" y="380136"/>
                  </a:lnTo>
                  <a:lnTo>
                    <a:pt x="182016" y="367398"/>
                  </a:lnTo>
                  <a:lnTo>
                    <a:pt x="166027" y="349478"/>
                  </a:lnTo>
                  <a:lnTo>
                    <a:pt x="155714" y="332854"/>
                  </a:lnTo>
                  <a:lnTo>
                    <a:pt x="152539" y="327736"/>
                  </a:lnTo>
                  <a:lnTo>
                    <a:pt x="169087" y="321335"/>
                  </a:lnTo>
                  <a:lnTo>
                    <a:pt x="197459" y="314934"/>
                  </a:lnTo>
                  <a:lnTo>
                    <a:pt x="203200" y="313651"/>
                  </a:lnTo>
                  <a:lnTo>
                    <a:pt x="220751" y="312381"/>
                  </a:lnTo>
                  <a:lnTo>
                    <a:pt x="220865" y="327736"/>
                  </a:lnTo>
                  <a:lnTo>
                    <a:pt x="220980" y="341807"/>
                  </a:lnTo>
                  <a:lnTo>
                    <a:pt x="221056" y="352044"/>
                  </a:lnTo>
                  <a:lnTo>
                    <a:pt x="221183" y="367398"/>
                  </a:lnTo>
                  <a:lnTo>
                    <a:pt x="221297" y="381469"/>
                  </a:lnTo>
                  <a:lnTo>
                    <a:pt x="221411" y="396824"/>
                  </a:lnTo>
                  <a:lnTo>
                    <a:pt x="221424" y="398106"/>
                  </a:lnTo>
                  <a:lnTo>
                    <a:pt x="221424" y="152"/>
                  </a:lnTo>
                  <a:lnTo>
                    <a:pt x="220751" y="152"/>
                  </a:lnTo>
                  <a:lnTo>
                    <a:pt x="220751" y="62852"/>
                  </a:lnTo>
                  <a:lnTo>
                    <a:pt x="220751" y="147307"/>
                  </a:lnTo>
                  <a:lnTo>
                    <a:pt x="220751" y="160108"/>
                  </a:lnTo>
                  <a:lnTo>
                    <a:pt x="220751" y="215125"/>
                  </a:lnTo>
                  <a:lnTo>
                    <a:pt x="220751" y="229196"/>
                  </a:lnTo>
                  <a:lnTo>
                    <a:pt x="220751" y="299580"/>
                  </a:lnTo>
                  <a:lnTo>
                    <a:pt x="201523" y="300863"/>
                  </a:lnTo>
                  <a:lnTo>
                    <a:pt x="182664" y="303415"/>
                  </a:lnTo>
                  <a:lnTo>
                    <a:pt x="164198" y="308533"/>
                  </a:lnTo>
                  <a:lnTo>
                    <a:pt x="146113" y="314934"/>
                  </a:lnTo>
                  <a:lnTo>
                    <a:pt x="137680" y="294462"/>
                  </a:lnTo>
                  <a:lnTo>
                    <a:pt x="133807" y="280352"/>
                  </a:lnTo>
                  <a:lnTo>
                    <a:pt x="133807" y="321335"/>
                  </a:lnTo>
                  <a:lnTo>
                    <a:pt x="125183" y="325170"/>
                  </a:lnTo>
                  <a:lnTo>
                    <a:pt x="116814" y="330288"/>
                  </a:lnTo>
                  <a:lnTo>
                    <a:pt x="108712" y="336689"/>
                  </a:lnTo>
                  <a:lnTo>
                    <a:pt x="100863" y="341807"/>
                  </a:lnTo>
                  <a:lnTo>
                    <a:pt x="75501" y="303415"/>
                  </a:lnTo>
                  <a:lnTo>
                    <a:pt x="61341" y="259918"/>
                  </a:lnTo>
                  <a:lnTo>
                    <a:pt x="58762" y="229196"/>
                  </a:lnTo>
                  <a:lnTo>
                    <a:pt x="113436" y="229196"/>
                  </a:lnTo>
                  <a:lnTo>
                    <a:pt x="114617" y="252234"/>
                  </a:lnTo>
                  <a:lnTo>
                    <a:pt x="118402" y="276542"/>
                  </a:lnTo>
                  <a:lnTo>
                    <a:pt x="124802" y="298297"/>
                  </a:lnTo>
                  <a:lnTo>
                    <a:pt x="133807" y="321335"/>
                  </a:lnTo>
                  <a:lnTo>
                    <a:pt x="133807" y="280352"/>
                  </a:lnTo>
                  <a:lnTo>
                    <a:pt x="131711" y="272707"/>
                  </a:lnTo>
                  <a:lnTo>
                    <a:pt x="128181" y="250952"/>
                  </a:lnTo>
                  <a:lnTo>
                    <a:pt x="127114" y="229196"/>
                  </a:lnTo>
                  <a:lnTo>
                    <a:pt x="220751" y="229196"/>
                  </a:lnTo>
                  <a:lnTo>
                    <a:pt x="220751" y="215125"/>
                  </a:lnTo>
                  <a:lnTo>
                    <a:pt x="127660" y="215125"/>
                  </a:lnTo>
                  <a:lnTo>
                    <a:pt x="129832" y="197218"/>
                  </a:lnTo>
                  <a:lnTo>
                    <a:pt x="133629" y="179298"/>
                  </a:lnTo>
                  <a:lnTo>
                    <a:pt x="139052" y="161378"/>
                  </a:lnTo>
                  <a:lnTo>
                    <a:pt x="146113" y="144754"/>
                  </a:lnTo>
                  <a:lnTo>
                    <a:pt x="164198" y="151142"/>
                  </a:lnTo>
                  <a:lnTo>
                    <a:pt x="182676" y="156260"/>
                  </a:lnTo>
                  <a:lnTo>
                    <a:pt x="201523" y="158826"/>
                  </a:lnTo>
                  <a:lnTo>
                    <a:pt x="220751" y="160108"/>
                  </a:lnTo>
                  <a:lnTo>
                    <a:pt x="220751" y="147307"/>
                  </a:lnTo>
                  <a:lnTo>
                    <a:pt x="203161" y="146024"/>
                  </a:lnTo>
                  <a:lnTo>
                    <a:pt x="197408" y="144754"/>
                  </a:lnTo>
                  <a:lnTo>
                    <a:pt x="168986" y="138353"/>
                  </a:lnTo>
                  <a:lnTo>
                    <a:pt x="152400" y="131953"/>
                  </a:lnTo>
                  <a:lnTo>
                    <a:pt x="155752" y="126834"/>
                  </a:lnTo>
                  <a:lnTo>
                    <a:pt x="165823" y="111480"/>
                  </a:lnTo>
                  <a:lnTo>
                    <a:pt x="181698" y="92290"/>
                  </a:lnTo>
                  <a:lnTo>
                    <a:pt x="199999" y="76936"/>
                  </a:lnTo>
                  <a:lnTo>
                    <a:pt x="220751" y="62852"/>
                  </a:lnTo>
                  <a:lnTo>
                    <a:pt x="220751" y="152"/>
                  </a:lnTo>
                  <a:lnTo>
                    <a:pt x="214236" y="152"/>
                  </a:lnTo>
                  <a:lnTo>
                    <a:pt x="199301" y="1435"/>
                  </a:lnTo>
                  <a:lnTo>
                    <a:pt x="196824" y="1866"/>
                  </a:lnTo>
                  <a:lnTo>
                    <a:pt x="196824" y="62852"/>
                  </a:lnTo>
                  <a:lnTo>
                    <a:pt x="179844" y="75653"/>
                  </a:lnTo>
                  <a:lnTo>
                    <a:pt x="164731" y="91008"/>
                  </a:lnTo>
                  <a:lnTo>
                    <a:pt x="151472" y="107645"/>
                  </a:lnTo>
                  <a:lnTo>
                    <a:pt x="140093" y="126834"/>
                  </a:lnTo>
                  <a:lnTo>
                    <a:pt x="133807" y="122720"/>
                  </a:lnTo>
                  <a:lnTo>
                    <a:pt x="133807" y="138353"/>
                  </a:lnTo>
                  <a:lnTo>
                    <a:pt x="126085" y="156260"/>
                  </a:lnTo>
                  <a:lnTo>
                    <a:pt x="120218" y="175463"/>
                  </a:lnTo>
                  <a:lnTo>
                    <a:pt x="116179" y="194652"/>
                  </a:lnTo>
                  <a:lnTo>
                    <a:pt x="113982" y="215125"/>
                  </a:lnTo>
                  <a:lnTo>
                    <a:pt x="59448" y="215125"/>
                  </a:lnTo>
                  <a:lnTo>
                    <a:pt x="67538" y="175463"/>
                  </a:lnTo>
                  <a:lnTo>
                    <a:pt x="84645" y="139636"/>
                  </a:lnTo>
                  <a:lnTo>
                    <a:pt x="100596" y="117881"/>
                  </a:lnTo>
                  <a:lnTo>
                    <a:pt x="108635" y="122999"/>
                  </a:lnTo>
                  <a:lnTo>
                    <a:pt x="116789" y="129400"/>
                  </a:lnTo>
                  <a:lnTo>
                    <a:pt x="125183" y="134518"/>
                  </a:lnTo>
                  <a:lnTo>
                    <a:pt x="133807" y="138353"/>
                  </a:lnTo>
                  <a:lnTo>
                    <a:pt x="133807" y="122720"/>
                  </a:lnTo>
                  <a:lnTo>
                    <a:pt x="132295" y="121716"/>
                  </a:lnTo>
                  <a:lnTo>
                    <a:pt x="124714" y="117881"/>
                  </a:lnTo>
                  <a:lnTo>
                    <a:pt x="117322" y="112763"/>
                  </a:lnTo>
                  <a:lnTo>
                    <a:pt x="150101" y="78206"/>
                  </a:lnTo>
                  <a:lnTo>
                    <a:pt x="196824" y="62852"/>
                  </a:lnTo>
                  <a:lnTo>
                    <a:pt x="196824" y="1866"/>
                  </a:lnTo>
                  <a:lnTo>
                    <a:pt x="177165" y="5270"/>
                  </a:lnTo>
                  <a:lnTo>
                    <a:pt x="169900" y="7835"/>
                  </a:lnTo>
                  <a:lnTo>
                    <a:pt x="155536" y="11671"/>
                  </a:lnTo>
                  <a:lnTo>
                    <a:pt x="134620" y="19354"/>
                  </a:lnTo>
                  <a:lnTo>
                    <a:pt x="127838" y="23190"/>
                  </a:lnTo>
                  <a:lnTo>
                    <a:pt x="114604" y="29591"/>
                  </a:lnTo>
                  <a:lnTo>
                    <a:pt x="108178" y="33426"/>
                  </a:lnTo>
                  <a:lnTo>
                    <a:pt x="95694" y="42379"/>
                  </a:lnTo>
                  <a:lnTo>
                    <a:pt x="89674" y="47498"/>
                  </a:lnTo>
                  <a:lnTo>
                    <a:pt x="78079" y="56451"/>
                  </a:lnTo>
                  <a:lnTo>
                    <a:pt x="72529" y="61582"/>
                  </a:lnTo>
                  <a:lnTo>
                    <a:pt x="61912" y="71818"/>
                  </a:lnTo>
                  <a:lnTo>
                    <a:pt x="56883" y="78206"/>
                  </a:lnTo>
                  <a:lnTo>
                    <a:pt x="47358" y="89725"/>
                  </a:lnTo>
                  <a:lnTo>
                    <a:pt x="23609" y="126834"/>
                  </a:lnTo>
                  <a:lnTo>
                    <a:pt x="7747" y="169062"/>
                  </a:lnTo>
                  <a:lnTo>
                    <a:pt x="393" y="213842"/>
                  </a:lnTo>
                  <a:lnTo>
                    <a:pt x="330" y="215125"/>
                  </a:lnTo>
                  <a:lnTo>
                    <a:pt x="12" y="221526"/>
                  </a:lnTo>
                  <a:lnTo>
                    <a:pt x="4572" y="270154"/>
                  </a:lnTo>
                  <a:lnTo>
                    <a:pt x="14325" y="307263"/>
                  </a:lnTo>
                  <a:lnTo>
                    <a:pt x="47180" y="369963"/>
                  </a:lnTo>
                  <a:lnTo>
                    <a:pt x="94208" y="414743"/>
                  </a:lnTo>
                  <a:lnTo>
                    <a:pt x="151041" y="444169"/>
                  </a:lnTo>
                  <a:lnTo>
                    <a:pt x="213334" y="455688"/>
                  </a:lnTo>
                  <a:lnTo>
                    <a:pt x="245148" y="455688"/>
                  </a:lnTo>
                  <a:lnTo>
                    <a:pt x="307441" y="444169"/>
                  </a:lnTo>
                  <a:lnTo>
                    <a:pt x="364274" y="414743"/>
                  </a:lnTo>
                  <a:lnTo>
                    <a:pt x="386156" y="396824"/>
                  </a:lnTo>
                  <a:lnTo>
                    <a:pt x="389280" y="394271"/>
                  </a:lnTo>
                  <a:lnTo>
                    <a:pt x="428955" y="341807"/>
                  </a:lnTo>
                  <a:lnTo>
                    <a:pt x="453872" y="270154"/>
                  </a:lnTo>
                  <a:lnTo>
                    <a:pt x="458444" y="229196"/>
                  </a:lnTo>
                  <a:close/>
                </a:path>
                <a:path w="6741159" h="514350">
                  <a:moveTo>
                    <a:pt x="6740652" y="215912"/>
                  </a:moveTo>
                  <a:lnTo>
                    <a:pt x="6740347" y="212559"/>
                  </a:lnTo>
                  <a:lnTo>
                    <a:pt x="6728295" y="168757"/>
                  </a:lnTo>
                  <a:lnTo>
                    <a:pt x="6726352" y="164680"/>
                  </a:lnTo>
                  <a:lnTo>
                    <a:pt x="6726352" y="259092"/>
                  </a:lnTo>
                  <a:lnTo>
                    <a:pt x="6721462" y="307632"/>
                  </a:lnTo>
                  <a:lnTo>
                    <a:pt x="6707416" y="352856"/>
                  </a:lnTo>
                  <a:lnTo>
                    <a:pt x="6685204" y="393776"/>
                  </a:lnTo>
                  <a:lnTo>
                    <a:pt x="6655778" y="429437"/>
                  </a:lnTo>
                  <a:lnTo>
                    <a:pt x="6620116" y="458863"/>
                  </a:lnTo>
                  <a:lnTo>
                    <a:pt x="6579197" y="481088"/>
                  </a:lnTo>
                  <a:lnTo>
                    <a:pt x="6533972" y="495122"/>
                  </a:lnTo>
                  <a:lnTo>
                    <a:pt x="6485420" y="500024"/>
                  </a:lnTo>
                  <a:lnTo>
                    <a:pt x="6436868" y="495122"/>
                  </a:lnTo>
                  <a:lnTo>
                    <a:pt x="6391656" y="481088"/>
                  </a:lnTo>
                  <a:lnTo>
                    <a:pt x="6350724" y="458863"/>
                  </a:lnTo>
                  <a:lnTo>
                    <a:pt x="6315062" y="429437"/>
                  </a:lnTo>
                  <a:lnTo>
                    <a:pt x="6285649" y="393776"/>
                  </a:lnTo>
                  <a:lnTo>
                    <a:pt x="6263424" y="352856"/>
                  </a:lnTo>
                  <a:lnTo>
                    <a:pt x="6249390" y="307632"/>
                  </a:lnTo>
                  <a:lnTo>
                    <a:pt x="6244488" y="259092"/>
                  </a:lnTo>
                  <a:lnTo>
                    <a:pt x="6249390" y="210540"/>
                  </a:lnTo>
                  <a:lnTo>
                    <a:pt x="6263424" y="165315"/>
                  </a:lnTo>
                  <a:lnTo>
                    <a:pt x="6285649" y="124396"/>
                  </a:lnTo>
                  <a:lnTo>
                    <a:pt x="6315062" y="88734"/>
                  </a:lnTo>
                  <a:lnTo>
                    <a:pt x="6350724" y="59309"/>
                  </a:lnTo>
                  <a:lnTo>
                    <a:pt x="6391656" y="37096"/>
                  </a:lnTo>
                  <a:lnTo>
                    <a:pt x="6436868" y="23050"/>
                  </a:lnTo>
                  <a:lnTo>
                    <a:pt x="6485420" y="18148"/>
                  </a:lnTo>
                  <a:lnTo>
                    <a:pt x="6533972" y="23050"/>
                  </a:lnTo>
                  <a:lnTo>
                    <a:pt x="6579197" y="37096"/>
                  </a:lnTo>
                  <a:lnTo>
                    <a:pt x="6620116" y="59309"/>
                  </a:lnTo>
                  <a:lnTo>
                    <a:pt x="6655778" y="88734"/>
                  </a:lnTo>
                  <a:lnTo>
                    <a:pt x="6685204" y="124396"/>
                  </a:lnTo>
                  <a:lnTo>
                    <a:pt x="6707416" y="165315"/>
                  </a:lnTo>
                  <a:lnTo>
                    <a:pt x="6721462" y="210540"/>
                  </a:lnTo>
                  <a:lnTo>
                    <a:pt x="6726352" y="259092"/>
                  </a:lnTo>
                  <a:lnTo>
                    <a:pt x="6726352" y="164680"/>
                  </a:lnTo>
                  <a:lnTo>
                    <a:pt x="6709105" y="128397"/>
                  </a:lnTo>
                  <a:lnTo>
                    <a:pt x="6683527" y="92227"/>
                  </a:lnTo>
                  <a:lnTo>
                    <a:pt x="6652273" y="60985"/>
                  </a:lnTo>
                  <a:lnTo>
                    <a:pt x="6616103" y="35394"/>
                  </a:lnTo>
                  <a:lnTo>
                    <a:pt x="6579832" y="18148"/>
                  </a:lnTo>
                  <a:lnTo>
                    <a:pt x="6575755" y="16205"/>
                  </a:lnTo>
                  <a:lnTo>
                    <a:pt x="6531940" y="4152"/>
                  </a:lnTo>
                  <a:lnTo>
                    <a:pt x="6485420" y="0"/>
                  </a:lnTo>
                  <a:lnTo>
                    <a:pt x="6438900" y="4152"/>
                  </a:lnTo>
                  <a:lnTo>
                    <a:pt x="6395098" y="16205"/>
                  </a:lnTo>
                  <a:lnTo>
                    <a:pt x="6354737" y="35394"/>
                  </a:lnTo>
                  <a:lnTo>
                    <a:pt x="6318567" y="60985"/>
                  </a:lnTo>
                  <a:lnTo>
                    <a:pt x="6287313" y="92227"/>
                  </a:lnTo>
                  <a:lnTo>
                    <a:pt x="6261735" y="128397"/>
                  </a:lnTo>
                  <a:lnTo>
                    <a:pt x="6242545" y="168757"/>
                  </a:lnTo>
                  <a:lnTo>
                    <a:pt x="6230493" y="212559"/>
                  </a:lnTo>
                  <a:lnTo>
                    <a:pt x="6226302" y="259092"/>
                  </a:lnTo>
                  <a:lnTo>
                    <a:pt x="6230493" y="305612"/>
                  </a:lnTo>
                  <a:lnTo>
                    <a:pt x="6242545" y="349415"/>
                  </a:lnTo>
                  <a:lnTo>
                    <a:pt x="6261735" y="389775"/>
                  </a:lnTo>
                  <a:lnTo>
                    <a:pt x="6287313" y="425945"/>
                  </a:lnTo>
                  <a:lnTo>
                    <a:pt x="6318567" y="457187"/>
                  </a:lnTo>
                  <a:lnTo>
                    <a:pt x="6354737" y="482777"/>
                  </a:lnTo>
                  <a:lnTo>
                    <a:pt x="6395098" y="501967"/>
                  </a:lnTo>
                  <a:lnTo>
                    <a:pt x="6438900" y="514019"/>
                  </a:lnTo>
                  <a:lnTo>
                    <a:pt x="6442583" y="514350"/>
                  </a:lnTo>
                  <a:lnTo>
                    <a:pt x="6528257" y="514350"/>
                  </a:lnTo>
                  <a:lnTo>
                    <a:pt x="6531940" y="514019"/>
                  </a:lnTo>
                  <a:lnTo>
                    <a:pt x="6575755" y="501967"/>
                  </a:lnTo>
                  <a:lnTo>
                    <a:pt x="6579832" y="500024"/>
                  </a:lnTo>
                  <a:lnTo>
                    <a:pt x="6616103" y="482777"/>
                  </a:lnTo>
                  <a:lnTo>
                    <a:pt x="6652273" y="457187"/>
                  </a:lnTo>
                  <a:lnTo>
                    <a:pt x="6683527" y="425945"/>
                  </a:lnTo>
                  <a:lnTo>
                    <a:pt x="6709105" y="389775"/>
                  </a:lnTo>
                  <a:lnTo>
                    <a:pt x="6728295" y="349415"/>
                  </a:lnTo>
                  <a:lnTo>
                    <a:pt x="6740347" y="305612"/>
                  </a:lnTo>
                  <a:lnTo>
                    <a:pt x="6740652" y="302260"/>
                  </a:lnTo>
                  <a:lnTo>
                    <a:pt x="6740652" y="215912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54039" y="9414087"/>
              <a:ext cx="269938" cy="187586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100"/>
              </a:spcBef>
            </a:pPr>
            <a:r>
              <a:rPr dirty="0" spc="-60"/>
              <a:t>Protecting</a:t>
            </a:r>
            <a:r>
              <a:rPr dirty="0" spc="60"/>
              <a:t> </a:t>
            </a:r>
            <a:r>
              <a:rPr dirty="0"/>
              <a:t>Your</a:t>
            </a:r>
            <a:r>
              <a:rPr dirty="0" spc="60"/>
              <a:t> </a:t>
            </a:r>
            <a:r>
              <a:rPr dirty="0"/>
              <a:t>Data</a:t>
            </a:r>
            <a:r>
              <a:rPr dirty="0" spc="60"/>
              <a:t> </a:t>
            </a:r>
            <a:r>
              <a:rPr dirty="0"/>
              <a:t>Is</a:t>
            </a:r>
            <a:r>
              <a:rPr dirty="0" spc="60"/>
              <a:t> </a:t>
            </a:r>
            <a:r>
              <a:rPr dirty="0"/>
              <a:t>Crucial,</a:t>
            </a:r>
            <a:r>
              <a:rPr dirty="0" spc="60"/>
              <a:t> </a:t>
            </a:r>
            <a:r>
              <a:rPr dirty="0" spc="-30"/>
              <a:t>Especially</a:t>
            </a:r>
            <a:r>
              <a:rPr dirty="0" spc="60"/>
              <a:t> </a:t>
            </a:r>
            <a:r>
              <a:rPr dirty="0" spc="-20"/>
              <a:t>With </a:t>
            </a:r>
            <a:r>
              <a:rPr dirty="0" spc="-50"/>
              <a:t>Project</a:t>
            </a:r>
            <a:r>
              <a:rPr dirty="0" spc="60"/>
              <a:t> </a:t>
            </a:r>
            <a:r>
              <a:rPr dirty="0"/>
              <a:t>Files.</a:t>
            </a:r>
            <a:r>
              <a:rPr dirty="0" spc="65"/>
              <a:t> </a:t>
            </a:r>
            <a:r>
              <a:rPr dirty="0"/>
              <a:t>Xer</a:t>
            </a:r>
            <a:r>
              <a:rPr dirty="0" spc="60"/>
              <a:t> </a:t>
            </a:r>
            <a:r>
              <a:rPr dirty="0" spc="-20"/>
              <a:t>Reader</a:t>
            </a:r>
            <a:r>
              <a:rPr dirty="0" spc="60"/>
              <a:t> </a:t>
            </a:r>
            <a:r>
              <a:rPr dirty="0"/>
              <a:t>Helps</a:t>
            </a:r>
            <a:r>
              <a:rPr dirty="0" spc="60"/>
              <a:t> </a:t>
            </a:r>
            <a:r>
              <a:rPr dirty="0"/>
              <a:t>Keep</a:t>
            </a:r>
            <a:r>
              <a:rPr dirty="0" u="heavy" spc="-15">
                <a:uFill>
                  <a:solidFill>
                    <a:srgbClr val="FFFFFF"/>
                  </a:solidFill>
                </a:uFill>
                <a:hlinkClick r:id="rId5"/>
              </a:rPr>
              <a:t> </a:t>
            </a:r>
            <a:r>
              <a:rPr dirty="0" u="heavy">
                <a:uFill>
                  <a:solidFill>
                    <a:srgbClr val="FFFFFF"/>
                  </a:solidFill>
                </a:uFill>
                <a:hlinkClick r:id="rId5"/>
              </a:rPr>
              <a:t>P6</a:t>
            </a:r>
            <a:r>
              <a:rPr dirty="0" u="heavy" spc="60">
                <a:uFill>
                  <a:solidFill>
                    <a:srgbClr val="FFFFFF"/>
                  </a:solidFill>
                </a:uFill>
                <a:hlinkClick r:id="rId5"/>
              </a:rPr>
              <a:t> </a:t>
            </a:r>
            <a:r>
              <a:rPr dirty="0" u="heavy" spc="-10">
                <a:uFill>
                  <a:solidFill>
                    <a:srgbClr val="FFFFFF"/>
                  </a:solidFill>
                </a:uFill>
                <a:hlinkClick r:id="rId5"/>
              </a:rPr>
              <a:t>Schedule</a:t>
            </a:r>
            <a:r>
              <a:rPr dirty="0" spc="-10"/>
              <a:t> Documents</a:t>
            </a:r>
            <a:r>
              <a:rPr dirty="0" spc="45"/>
              <a:t> </a:t>
            </a:r>
            <a:r>
              <a:rPr dirty="0"/>
              <a:t>Secure,</a:t>
            </a:r>
            <a:r>
              <a:rPr dirty="0" spc="50"/>
              <a:t> </a:t>
            </a:r>
            <a:r>
              <a:rPr dirty="0"/>
              <a:t>Offering</a:t>
            </a:r>
            <a:r>
              <a:rPr dirty="0" spc="40"/>
              <a:t> </a:t>
            </a:r>
            <a:r>
              <a:rPr dirty="0" spc="120"/>
              <a:t>A</a:t>
            </a:r>
            <a:r>
              <a:rPr dirty="0" spc="50"/>
              <a:t> </a:t>
            </a:r>
            <a:r>
              <a:rPr dirty="0" spc="-35"/>
              <a:t>Read-</a:t>
            </a:r>
            <a:r>
              <a:rPr dirty="0" spc="60"/>
              <a:t>Only</a:t>
            </a:r>
            <a:r>
              <a:rPr dirty="0" spc="45"/>
              <a:t> </a:t>
            </a:r>
            <a:r>
              <a:rPr dirty="0" spc="-10"/>
              <a:t>Format </a:t>
            </a:r>
            <a:r>
              <a:rPr dirty="0" spc="125"/>
              <a:t>To</a:t>
            </a:r>
            <a:r>
              <a:rPr dirty="0" spc="105"/>
              <a:t> </a:t>
            </a:r>
            <a:r>
              <a:rPr dirty="0" spc="-60"/>
              <a:t>Prevent</a:t>
            </a:r>
            <a:r>
              <a:rPr dirty="0" spc="110"/>
              <a:t> </a:t>
            </a:r>
            <a:r>
              <a:rPr dirty="0" spc="-30"/>
              <a:t>Accidental</a:t>
            </a:r>
            <a:r>
              <a:rPr dirty="0" spc="110"/>
              <a:t> </a:t>
            </a:r>
            <a:r>
              <a:rPr dirty="0"/>
              <a:t>Edits.</a:t>
            </a:r>
            <a:r>
              <a:rPr dirty="0" spc="105"/>
              <a:t> </a:t>
            </a:r>
            <a:r>
              <a:rPr dirty="0"/>
              <a:t>With</a:t>
            </a:r>
            <a:r>
              <a:rPr dirty="0" spc="110"/>
              <a:t> </a:t>
            </a:r>
            <a:r>
              <a:rPr dirty="0" spc="100"/>
              <a:t>No</a:t>
            </a:r>
            <a:r>
              <a:rPr dirty="0" spc="105"/>
              <a:t> </a:t>
            </a:r>
            <a:r>
              <a:rPr dirty="0" spc="-10"/>
              <a:t>Installation </a:t>
            </a:r>
            <a:r>
              <a:rPr dirty="0"/>
              <a:t>Required,</a:t>
            </a:r>
            <a:r>
              <a:rPr dirty="0" spc="40"/>
              <a:t> </a:t>
            </a:r>
            <a:r>
              <a:rPr dirty="0"/>
              <a:t>Teams</a:t>
            </a:r>
            <a:r>
              <a:rPr dirty="0" spc="45"/>
              <a:t> </a:t>
            </a:r>
            <a:r>
              <a:rPr dirty="0" spc="85"/>
              <a:t>Can</a:t>
            </a:r>
            <a:r>
              <a:rPr dirty="0" spc="50"/>
              <a:t> </a:t>
            </a:r>
            <a:r>
              <a:rPr dirty="0"/>
              <a:t>Trust</a:t>
            </a:r>
            <a:r>
              <a:rPr dirty="0" spc="55"/>
              <a:t> </a:t>
            </a:r>
            <a:r>
              <a:rPr dirty="0"/>
              <a:t>That</a:t>
            </a:r>
            <a:r>
              <a:rPr dirty="0" spc="50"/>
              <a:t> </a:t>
            </a:r>
            <a:r>
              <a:rPr dirty="0"/>
              <a:t>P6</a:t>
            </a:r>
            <a:r>
              <a:rPr dirty="0" spc="50"/>
              <a:t> </a:t>
            </a:r>
            <a:r>
              <a:rPr dirty="0" spc="-10"/>
              <a:t>Schedule </a:t>
            </a:r>
            <a:r>
              <a:rPr dirty="0" spc="-20"/>
              <a:t>Information</a:t>
            </a:r>
            <a:r>
              <a:rPr dirty="0" spc="15"/>
              <a:t> </a:t>
            </a:r>
            <a:r>
              <a:rPr dirty="0"/>
              <a:t>Is</a:t>
            </a:r>
            <a:r>
              <a:rPr dirty="0" spc="20"/>
              <a:t> </a:t>
            </a:r>
            <a:r>
              <a:rPr dirty="0" spc="-55"/>
              <a:t>Accessed</a:t>
            </a:r>
            <a:r>
              <a:rPr dirty="0" spc="15"/>
              <a:t> </a:t>
            </a:r>
            <a:r>
              <a:rPr dirty="0"/>
              <a:t>Safely</a:t>
            </a:r>
            <a:r>
              <a:rPr dirty="0" spc="15"/>
              <a:t> </a:t>
            </a:r>
            <a:r>
              <a:rPr dirty="0"/>
              <a:t>While</a:t>
            </a:r>
            <a:r>
              <a:rPr dirty="0" spc="15"/>
              <a:t> </a:t>
            </a:r>
            <a:r>
              <a:rPr dirty="0" spc="-10"/>
              <a:t>Preserving </a:t>
            </a:r>
            <a:r>
              <a:rPr dirty="0" spc="60"/>
              <a:t>The</a:t>
            </a:r>
            <a:r>
              <a:rPr dirty="0" spc="-15"/>
              <a:t> </a:t>
            </a:r>
            <a:r>
              <a:rPr dirty="0" spc="-50"/>
              <a:t>Integrity</a:t>
            </a:r>
            <a:r>
              <a:rPr dirty="0" spc="-15"/>
              <a:t> </a:t>
            </a:r>
            <a:r>
              <a:rPr dirty="0" spc="229"/>
              <a:t>Of</a:t>
            </a:r>
            <a:r>
              <a:rPr dirty="0" spc="-10"/>
              <a:t> </a:t>
            </a:r>
            <a:r>
              <a:rPr dirty="0" spc="-35"/>
              <a:t>Every</a:t>
            </a:r>
            <a:r>
              <a:rPr dirty="0" spc="-15"/>
              <a:t> </a:t>
            </a:r>
            <a:r>
              <a:rPr dirty="0"/>
              <a:t>Schedule</a:t>
            </a:r>
            <a:r>
              <a:rPr dirty="0" spc="-10"/>
              <a:t> Version.</a:t>
            </a:r>
          </a:p>
        </p:txBody>
      </p:sp>
      <p:sp>
        <p:nvSpPr>
          <p:cNvPr id="13" name="object 13" descr=""/>
          <p:cNvSpPr txBox="1"/>
          <p:nvPr/>
        </p:nvSpPr>
        <p:spPr>
          <a:xfrm>
            <a:off x="946828" y="9266444"/>
            <a:ext cx="4419600" cy="4667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279"/>
              </a:lnSpc>
            </a:pPr>
            <a:r>
              <a:rPr dirty="0" u="heavy" sz="3450" spc="114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5"/>
              </a:rPr>
              <a:t>Www.XERreader.Com</a:t>
            </a:r>
            <a:endParaRPr sz="345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300884" y="9285616"/>
            <a:ext cx="4166235" cy="4667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279"/>
              </a:lnSpc>
            </a:pPr>
            <a:r>
              <a:rPr dirty="0" u="heavy" sz="3450" spc="10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5"/>
              </a:rPr>
              <a:t>Info@Xerreader.Com</a:t>
            </a:r>
            <a:endParaRPr sz="34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6800" y="769609"/>
            <a:ext cx="11137265" cy="217805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95"/>
              </a:spcBef>
              <a:tabLst>
                <a:tab pos="5152390" algn="l"/>
              </a:tabLst>
            </a:pPr>
            <a:r>
              <a:rPr dirty="0" spc="170"/>
              <a:t>Advantages</a:t>
            </a:r>
            <a:r>
              <a:rPr dirty="0"/>
              <a:t> </a:t>
            </a:r>
            <a:r>
              <a:rPr dirty="0" spc="90"/>
              <a:t>Of</a:t>
            </a:r>
            <a:r>
              <a:rPr dirty="0"/>
              <a:t>	</a:t>
            </a:r>
            <a:r>
              <a:rPr dirty="0" spc="160"/>
              <a:t>Using</a:t>
            </a:r>
            <a:r>
              <a:rPr dirty="0"/>
              <a:t> </a:t>
            </a:r>
            <a:r>
              <a:rPr dirty="0" spc="165"/>
              <a:t>Xer</a:t>
            </a:r>
            <a:r>
              <a:rPr dirty="0" spc="5"/>
              <a:t> </a:t>
            </a:r>
            <a:r>
              <a:rPr dirty="0" spc="225"/>
              <a:t>Reader </a:t>
            </a:r>
            <a:r>
              <a:rPr dirty="0" spc="425"/>
              <a:t>For</a:t>
            </a:r>
            <a:r>
              <a:rPr dirty="0" spc="-5"/>
              <a:t> </a:t>
            </a:r>
            <a:r>
              <a:rPr dirty="0" spc="130"/>
              <a:t>P6</a:t>
            </a:r>
            <a:r>
              <a:rPr dirty="0"/>
              <a:t> </a:t>
            </a:r>
            <a:r>
              <a:rPr dirty="0" spc="65"/>
              <a:t>Schedule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403592" y="0"/>
            <a:ext cx="17884775" cy="9763760"/>
            <a:chOff x="403592" y="0"/>
            <a:chExt cx="17884775" cy="9763760"/>
          </a:xfrm>
        </p:grpSpPr>
        <p:sp>
          <p:nvSpPr>
            <p:cNvPr id="4" name="object 4" descr=""/>
            <p:cNvSpPr/>
            <p:nvPr/>
          </p:nvSpPr>
          <p:spPr>
            <a:xfrm>
              <a:off x="10073913" y="2390040"/>
              <a:ext cx="7833995" cy="5254625"/>
            </a:xfrm>
            <a:custGeom>
              <a:avLst/>
              <a:gdLst/>
              <a:ahLst/>
              <a:cxnLst/>
              <a:rect l="l" t="t" r="r" b="b"/>
              <a:pathLst>
                <a:path w="7833994" h="5254625">
                  <a:moveTo>
                    <a:pt x="7833969" y="5254008"/>
                  </a:moveTo>
                  <a:lnTo>
                    <a:pt x="0" y="5254008"/>
                  </a:lnTo>
                  <a:lnTo>
                    <a:pt x="0" y="274499"/>
                  </a:lnTo>
                  <a:lnTo>
                    <a:pt x="4437" y="225282"/>
                  </a:lnTo>
                  <a:lnTo>
                    <a:pt x="17225" y="178908"/>
                  </a:lnTo>
                  <a:lnTo>
                    <a:pt x="37577" y="136164"/>
                  </a:lnTo>
                  <a:lnTo>
                    <a:pt x="64706" y="97837"/>
                  </a:lnTo>
                  <a:lnTo>
                    <a:pt x="97825" y="64714"/>
                  </a:lnTo>
                  <a:lnTo>
                    <a:pt x="136148" y="37582"/>
                  </a:lnTo>
                  <a:lnTo>
                    <a:pt x="178888" y="17227"/>
                  </a:lnTo>
                  <a:lnTo>
                    <a:pt x="225258" y="4438"/>
                  </a:lnTo>
                  <a:lnTo>
                    <a:pt x="274472" y="0"/>
                  </a:lnTo>
                  <a:lnTo>
                    <a:pt x="7557912" y="0"/>
                  </a:lnTo>
                  <a:lnTo>
                    <a:pt x="7607136" y="4438"/>
                  </a:lnTo>
                  <a:lnTo>
                    <a:pt x="7653529" y="17227"/>
                  </a:lnTo>
                  <a:lnTo>
                    <a:pt x="7696314" y="37582"/>
                  </a:lnTo>
                  <a:lnTo>
                    <a:pt x="7734720" y="64714"/>
                  </a:lnTo>
                  <a:lnTo>
                    <a:pt x="7767972" y="97837"/>
                  </a:lnTo>
                  <a:lnTo>
                    <a:pt x="7795297" y="136164"/>
                  </a:lnTo>
                  <a:lnTo>
                    <a:pt x="7815920" y="178908"/>
                  </a:lnTo>
                  <a:lnTo>
                    <a:pt x="7829069" y="225282"/>
                  </a:lnTo>
                  <a:lnTo>
                    <a:pt x="7833969" y="274499"/>
                  </a:lnTo>
                  <a:lnTo>
                    <a:pt x="7833969" y="309966"/>
                  </a:lnTo>
                  <a:lnTo>
                    <a:pt x="239024" y="309966"/>
                  </a:lnTo>
                  <a:lnTo>
                    <a:pt x="239024" y="4910102"/>
                  </a:lnTo>
                  <a:lnTo>
                    <a:pt x="7833969" y="4910102"/>
                  </a:lnTo>
                  <a:lnTo>
                    <a:pt x="7833969" y="5254008"/>
                  </a:lnTo>
                  <a:close/>
                </a:path>
                <a:path w="7833994" h="5254625">
                  <a:moveTo>
                    <a:pt x="7833969" y="4910102"/>
                  </a:moveTo>
                  <a:lnTo>
                    <a:pt x="7591866" y="4910102"/>
                  </a:lnTo>
                  <a:lnTo>
                    <a:pt x="7591866" y="309966"/>
                  </a:lnTo>
                  <a:lnTo>
                    <a:pt x="7833969" y="309966"/>
                  </a:lnTo>
                  <a:lnTo>
                    <a:pt x="7833969" y="49101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9143999" y="2363824"/>
              <a:ext cx="9144000" cy="5516245"/>
            </a:xfrm>
            <a:custGeom>
              <a:avLst/>
              <a:gdLst/>
              <a:ahLst/>
              <a:cxnLst/>
              <a:rect l="l" t="t" r="r" b="b"/>
              <a:pathLst>
                <a:path w="9144000" h="5516245">
                  <a:moveTo>
                    <a:pt x="9143999" y="5516169"/>
                  </a:moveTo>
                  <a:lnTo>
                    <a:pt x="115671" y="5516169"/>
                  </a:lnTo>
                  <a:lnTo>
                    <a:pt x="70915" y="5507204"/>
                  </a:lnTo>
                  <a:lnTo>
                    <a:pt x="34118" y="5482622"/>
                  </a:lnTo>
                  <a:lnTo>
                    <a:pt x="9179" y="5445896"/>
                  </a:lnTo>
                  <a:lnTo>
                    <a:pt x="0" y="5400498"/>
                  </a:lnTo>
                  <a:lnTo>
                    <a:pt x="0" y="5281778"/>
                  </a:lnTo>
                  <a:lnTo>
                    <a:pt x="902146" y="5281778"/>
                  </a:lnTo>
                  <a:lnTo>
                    <a:pt x="902146" y="296088"/>
                  </a:lnTo>
                  <a:lnTo>
                    <a:pt x="906022" y="248075"/>
                  </a:lnTo>
                  <a:lnTo>
                    <a:pt x="917234" y="202524"/>
                  </a:lnTo>
                  <a:lnTo>
                    <a:pt x="935163" y="160044"/>
                  </a:lnTo>
                  <a:lnTo>
                    <a:pt x="959190" y="121247"/>
                  </a:lnTo>
                  <a:lnTo>
                    <a:pt x="988694" y="86744"/>
                  </a:lnTo>
                  <a:lnTo>
                    <a:pt x="1023056" y="57144"/>
                  </a:lnTo>
                  <a:lnTo>
                    <a:pt x="1061654" y="33059"/>
                  </a:lnTo>
                  <a:lnTo>
                    <a:pt x="1103870" y="15100"/>
                  </a:lnTo>
                  <a:lnTo>
                    <a:pt x="1149084" y="3876"/>
                  </a:lnTo>
                  <a:lnTo>
                    <a:pt x="1196675" y="0"/>
                  </a:lnTo>
                  <a:lnTo>
                    <a:pt x="8494013" y="0"/>
                  </a:lnTo>
                  <a:lnTo>
                    <a:pt x="8542025" y="3876"/>
                  </a:lnTo>
                  <a:lnTo>
                    <a:pt x="8587576" y="15100"/>
                  </a:lnTo>
                  <a:lnTo>
                    <a:pt x="8613867" y="26215"/>
                  </a:lnTo>
                  <a:lnTo>
                    <a:pt x="1204386" y="26215"/>
                  </a:lnTo>
                  <a:lnTo>
                    <a:pt x="1155172" y="30653"/>
                  </a:lnTo>
                  <a:lnTo>
                    <a:pt x="1108802" y="43443"/>
                  </a:lnTo>
                  <a:lnTo>
                    <a:pt x="1066062" y="63798"/>
                  </a:lnTo>
                  <a:lnTo>
                    <a:pt x="1027739" y="90930"/>
                  </a:lnTo>
                  <a:lnTo>
                    <a:pt x="994620" y="124053"/>
                  </a:lnTo>
                  <a:lnTo>
                    <a:pt x="967491" y="162380"/>
                  </a:lnTo>
                  <a:lnTo>
                    <a:pt x="947139" y="205124"/>
                  </a:lnTo>
                  <a:lnTo>
                    <a:pt x="934351" y="251498"/>
                  </a:lnTo>
                  <a:lnTo>
                    <a:pt x="929914" y="300715"/>
                  </a:lnTo>
                  <a:lnTo>
                    <a:pt x="929914" y="5280223"/>
                  </a:lnTo>
                  <a:lnTo>
                    <a:pt x="4203831" y="5280223"/>
                  </a:lnTo>
                  <a:lnTo>
                    <a:pt x="4203831" y="5281778"/>
                  </a:lnTo>
                  <a:lnTo>
                    <a:pt x="4212792" y="5326516"/>
                  </a:lnTo>
                  <a:lnTo>
                    <a:pt x="4237363" y="5363304"/>
                  </a:lnTo>
                  <a:lnTo>
                    <a:pt x="4274079" y="5388240"/>
                  </a:lnTo>
                  <a:lnTo>
                    <a:pt x="4319472" y="5397419"/>
                  </a:lnTo>
                  <a:lnTo>
                    <a:pt x="9143999" y="5397419"/>
                  </a:lnTo>
                  <a:lnTo>
                    <a:pt x="9143999" y="5516169"/>
                  </a:lnTo>
                  <a:close/>
                </a:path>
                <a:path w="9144000" h="5516245">
                  <a:moveTo>
                    <a:pt x="9143999" y="5397419"/>
                  </a:moveTo>
                  <a:lnTo>
                    <a:pt x="5372739" y="5397419"/>
                  </a:lnTo>
                  <a:lnTo>
                    <a:pt x="5417495" y="5388458"/>
                  </a:lnTo>
                  <a:lnTo>
                    <a:pt x="5454292" y="5363887"/>
                  </a:lnTo>
                  <a:lnTo>
                    <a:pt x="5479231" y="5327172"/>
                  </a:lnTo>
                  <a:lnTo>
                    <a:pt x="5488411" y="5281778"/>
                  </a:lnTo>
                  <a:lnTo>
                    <a:pt x="5488411" y="5280223"/>
                  </a:lnTo>
                  <a:lnTo>
                    <a:pt x="8762328" y="5280223"/>
                  </a:lnTo>
                  <a:lnTo>
                    <a:pt x="8762328" y="300715"/>
                  </a:lnTo>
                  <a:lnTo>
                    <a:pt x="8757891" y="251498"/>
                  </a:lnTo>
                  <a:lnTo>
                    <a:pt x="8745103" y="205124"/>
                  </a:lnTo>
                  <a:lnTo>
                    <a:pt x="8724750" y="162380"/>
                  </a:lnTo>
                  <a:lnTo>
                    <a:pt x="8697620" y="124053"/>
                  </a:lnTo>
                  <a:lnTo>
                    <a:pt x="8664498" y="90930"/>
                  </a:lnTo>
                  <a:lnTo>
                    <a:pt x="8626171" y="63798"/>
                  </a:lnTo>
                  <a:lnTo>
                    <a:pt x="8583426" y="43443"/>
                  </a:lnTo>
                  <a:lnTo>
                    <a:pt x="8537048" y="30653"/>
                  </a:lnTo>
                  <a:lnTo>
                    <a:pt x="8487826" y="26215"/>
                  </a:lnTo>
                  <a:lnTo>
                    <a:pt x="8613867" y="26215"/>
                  </a:lnTo>
                  <a:lnTo>
                    <a:pt x="8668851" y="57144"/>
                  </a:lnTo>
                  <a:lnTo>
                    <a:pt x="8703353" y="86744"/>
                  </a:lnTo>
                  <a:lnTo>
                    <a:pt x="8732952" y="121247"/>
                  </a:lnTo>
                  <a:lnTo>
                    <a:pt x="8757037" y="160044"/>
                  </a:lnTo>
                  <a:lnTo>
                    <a:pt x="8774996" y="202524"/>
                  </a:lnTo>
                  <a:lnTo>
                    <a:pt x="8786219" y="248075"/>
                  </a:lnTo>
                  <a:lnTo>
                    <a:pt x="8790096" y="296088"/>
                  </a:lnTo>
                  <a:lnTo>
                    <a:pt x="8790096" y="5281778"/>
                  </a:lnTo>
                  <a:lnTo>
                    <a:pt x="9143999" y="5281778"/>
                  </a:lnTo>
                  <a:lnTo>
                    <a:pt x="9143999" y="5397419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9342933" y="7645602"/>
              <a:ext cx="8945245" cy="278130"/>
            </a:xfrm>
            <a:custGeom>
              <a:avLst/>
              <a:gdLst/>
              <a:ahLst/>
              <a:cxnLst/>
              <a:rect l="l" t="t" r="r" b="b"/>
              <a:pathLst>
                <a:path w="8945244" h="278129">
                  <a:moveTo>
                    <a:pt x="5289474" y="0"/>
                  </a:moveTo>
                  <a:lnTo>
                    <a:pt x="4003332" y="0"/>
                  </a:lnTo>
                  <a:lnTo>
                    <a:pt x="4003332" y="1524"/>
                  </a:lnTo>
                  <a:lnTo>
                    <a:pt x="4012539" y="46291"/>
                  </a:lnTo>
                  <a:lnTo>
                    <a:pt x="4037647" y="83083"/>
                  </a:lnTo>
                  <a:lnTo>
                    <a:pt x="4074896" y="108026"/>
                  </a:lnTo>
                  <a:lnTo>
                    <a:pt x="4120527" y="117195"/>
                  </a:lnTo>
                  <a:lnTo>
                    <a:pt x="5173802" y="117195"/>
                  </a:lnTo>
                  <a:lnTo>
                    <a:pt x="5219204" y="108026"/>
                  </a:lnTo>
                  <a:lnTo>
                    <a:pt x="5255920" y="83083"/>
                  </a:lnTo>
                  <a:lnTo>
                    <a:pt x="5280507" y="46291"/>
                  </a:lnTo>
                  <a:lnTo>
                    <a:pt x="5289474" y="1524"/>
                  </a:lnTo>
                  <a:lnTo>
                    <a:pt x="5289474" y="0"/>
                  </a:lnTo>
                  <a:close/>
                </a:path>
                <a:path w="8945244" h="278129">
                  <a:moveTo>
                    <a:pt x="8945054" y="234391"/>
                  </a:moveTo>
                  <a:lnTo>
                    <a:pt x="0" y="234391"/>
                  </a:lnTo>
                  <a:lnTo>
                    <a:pt x="3492" y="251561"/>
                  </a:lnTo>
                  <a:lnTo>
                    <a:pt x="12903" y="265252"/>
                  </a:lnTo>
                  <a:lnTo>
                    <a:pt x="26657" y="274307"/>
                  </a:lnTo>
                  <a:lnTo>
                    <a:pt x="43167" y="277583"/>
                  </a:lnTo>
                  <a:lnTo>
                    <a:pt x="8945054" y="277583"/>
                  </a:lnTo>
                  <a:lnTo>
                    <a:pt x="8945054" y="23439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12938" y="2700009"/>
              <a:ext cx="7352842" cy="460168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796886" y="0"/>
              <a:ext cx="1491099" cy="371474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03580" y="9248800"/>
              <a:ext cx="6741159" cy="514350"/>
            </a:xfrm>
            <a:custGeom>
              <a:avLst/>
              <a:gdLst/>
              <a:ahLst/>
              <a:cxnLst/>
              <a:rect l="l" t="t" r="r" b="b"/>
              <a:pathLst>
                <a:path w="6741159" h="514350">
                  <a:moveTo>
                    <a:pt x="458444" y="229196"/>
                  </a:moveTo>
                  <a:lnTo>
                    <a:pt x="458431" y="221526"/>
                  </a:lnTo>
                  <a:lnTo>
                    <a:pt x="458114" y="215125"/>
                  </a:lnTo>
                  <a:lnTo>
                    <a:pt x="458063" y="213842"/>
                  </a:lnTo>
                  <a:lnTo>
                    <a:pt x="450697" y="169062"/>
                  </a:lnTo>
                  <a:lnTo>
                    <a:pt x="434835" y="126834"/>
                  </a:lnTo>
                  <a:lnTo>
                    <a:pt x="429882" y="117881"/>
                  </a:lnTo>
                  <a:lnTo>
                    <a:pt x="427761" y="114033"/>
                  </a:lnTo>
                  <a:lnTo>
                    <a:pt x="423900" y="107645"/>
                  </a:lnTo>
                  <a:lnTo>
                    <a:pt x="415556" y="94843"/>
                  </a:lnTo>
                  <a:lnTo>
                    <a:pt x="411099" y="89725"/>
                  </a:lnTo>
                  <a:lnTo>
                    <a:pt x="401574" y="78206"/>
                  </a:lnTo>
                  <a:lnTo>
                    <a:pt x="399694" y="75831"/>
                  </a:lnTo>
                  <a:lnTo>
                    <a:pt x="399694" y="229196"/>
                  </a:lnTo>
                  <a:lnTo>
                    <a:pt x="399122" y="244551"/>
                  </a:lnTo>
                  <a:lnTo>
                    <a:pt x="389064" y="289344"/>
                  </a:lnTo>
                  <a:lnTo>
                    <a:pt x="367271" y="330288"/>
                  </a:lnTo>
                  <a:lnTo>
                    <a:pt x="357581" y="341807"/>
                  </a:lnTo>
                  <a:lnTo>
                    <a:pt x="349745" y="336689"/>
                  </a:lnTo>
                  <a:lnTo>
                    <a:pt x="348284" y="335546"/>
                  </a:lnTo>
                  <a:lnTo>
                    <a:pt x="348284" y="352044"/>
                  </a:lnTo>
                  <a:lnTo>
                    <a:pt x="329247" y="367398"/>
                  </a:lnTo>
                  <a:lnTo>
                    <a:pt x="308495" y="381469"/>
                  </a:lnTo>
                  <a:lnTo>
                    <a:pt x="286042" y="390436"/>
                  </a:lnTo>
                  <a:lnTo>
                    <a:pt x="261899" y="396824"/>
                  </a:lnTo>
                  <a:lnTo>
                    <a:pt x="278777" y="384035"/>
                  </a:lnTo>
                  <a:lnTo>
                    <a:pt x="293814" y="368681"/>
                  </a:lnTo>
                  <a:lnTo>
                    <a:pt x="306997" y="352044"/>
                  </a:lnTo>
                  <a:lnTo>
                    <a:pt x="318350" y="332854"/>
                  </a:lnTo>
                  <a:lnTo>
                    <a:pt x="326161" y="337972"/>
                  </a:lnTo>
                  <a:lnTo>
                    <a:pt x="333756" y="341807"/>
                  </a:lnTo>
                  <a:lnTo>
                    <a:pt x="341134" y="346925"/>
                  </a:lnTo>
                  <a:lnTo>
                    <a:pt x="348284" y="352044"/>
                  </a:lnTo>
                  <a:lnTo>
                    <a:pt x="348284" y="335546"/>
                  </a:lnTo>
                  <a:lnTo>
                    <a:pt x="344881" y="332854"/>
                  </a:lnTo>
                  <a:lnTo>
                    <a:pt x="341630" y="330288"/>
                  </a:lnTo>
                  <a:lnTo>
                    <a:pt x="333273" y="325170"/>
                  </a:lnTo>
                  <a:lnTo>
                    <a:pt x="324637" y="321335"/>
                  </a:lnTo>
                  <a:lnTo>
                    <a:pt x="327139" y="314934"/>
                  </a:lnTo>
                  <a:lnTo>
                    <a:pt x="333654" y="298297"/>
                  </a:lnTo>
                  <a:lnTo>
                    <a:pt x="340042" y="276542"/>
                  </a:lnTo>
                  <a:lnTo>
                    <a:pt x="343839" y="252234"/>
                  </a:lnTo>
                  <a:lnTo>
                    <a:pt x="343903" y="250952"/>
                  </a:lnTo>
                  <a:lnTo>
                    <a:pt x="345008" y="229196"/>
                  </a:lnTo>
                  <a:lnTo>
                    <a:pt x="399694" y="229196"/>
                  </a:lnTo>
                  <a:lnTo>
                    <a:pt x="399694" y="75831"/>
                  </a:lnTo>
                  <a:lnTo>
                    <a:pt x="399008" y="74968"/>
                  </a:lnTo>
                  <a:lnTo>
                    <a:pt x="399008" y="215125"/>
                  </a:lnTo>
                  <a:lnTo>
                    <a:pt x="344462" y="215125"/>
                  </a:lnTo>
                  <a:lnTo>
                    <a:pt x="342252" y="194652"/>
                  </a:lnTo>
                  <a:lnTo>
                    <a:pt x="338213" y="175463"/>
                  </a:lnTo>
                  <a:lnTo>
                    <a:pt x="332346" y="156260"/>
                  </a:lnTo>
                  <a:lnTo>
                    <a:pt x="331343" y="153936"/>
                  </a:lnTo>
                  <a:lnTo>
                    <a:pt x="331343" y="229196"/>
                  </a:lnTo>
                  <a:lnTo>
                    <a:pt x="330276" y="250952"/>
                  </a:lnTo>
                  <a:lnTo>
                    <a:pt x="326732" y="272707"/>
                  </a:lnTo>
                  <a:lnTo>
                    <a:pt x="320713" y="294462"/>
                  </a:lnTo>
                  <a:lnTo>
                    <a:pt x="312204" y="314934"/>
                  </a:lnTo>
                  <a:lnTo>
                    <a:pt x="305917" y="312813"/>
                  </a:lnTo>
                  <a:lnTo>
                    <a:pt x="305917" y="327736"/>
                  </a:lnTo>
                  <a:lnTo>
                    <a:pt x="291934" y="349478"/>
                  </a:lnTo>
                  <a:lnTo>
                    <a:pt x="275361" y="368681"/>
                  </a:lnTo>
                  <a:lnTo>
                    <a:pt x="256197" y="384035"/>
                  </a:lnTo>
                  <a:lnTo>
                    <a:pt x="234416" y="398106"/>
                  </a:lnTo>
                  <a:lnTo>
                    <a:pt x="234416" y="312381"/>
                  </a:lnTo>
                  <a:lnTo>
                    <a:pt x="252831" y="313651"/>
                  </a:lnTo>
                  <a:lnTo>
                    <a:pt x="270891" y="316217"/>
                  </a:lnTo>
                  <a:lnTo>
                    <a:pt x="288582" y="321335"/>
                  </a:lnTo>
                  <a:lnTo>
                    <a:pt x="305917" y="327736"/>
                  </a:lnTo>
                  <a:lnTo>
                    <a:pt x="305917" y="312813"/>
                  </a:lnTo>
                  <a:lnTo>
                    <a:pt x="254469" y="299580"/>
                  </a:lnTo>
                  <a:lnTo>
                    <a:pt x="234416" y="298297"/>
                  </a:lnTo>
                  <a:lnTo>
                    <a:pt x="234416" y="229196"/>
                  </a:lnTo>
                  <a:lnTo>
                    <a:pt x="331343" y="229196"/>
                  </a:lnTo>
                  <a:lnTo>
                    <a:pt x="331343" y="153936"/>
                  </a:lnTo>
                  <a:lnTo>
                    <a:pt x="330796" y="152666"/>
                  </a:lnTo>
                  <a:lnTo>
                    <a:pt x="330796" y="215125"/>
                  </a:lnTo>
                  <a:lnTo>
                    <a:pt x="234416" y="215125"/>
                  </a:lnTo>
                  <a:lnTo>
                    <a:pt x="234416" y="161378"/>
                  </a:lnTo>
                  <a:lnTo>
                    <a:pt x="274129" y="156260"/>
                  </a:lnTo>
                  <a:lnTo>
                    <a:pt x="293420" y="151142"/>
                  </a:lnTo>
                  <a:lnTo>
                    <a:pt x="304774" y="147307"/>
                  </a:lnTo>
                  <a:lnTo>
                    <a:pt x="312343" y="144754"/>
                  </a:lnTo>
                  <a:lnTo>
                    <a:pt x="319443" y="161378"/>
                  </a:lnTo>
                  <a:lnTo>
                    <a:pt x="324878" y="179298"/>
                  </a:lnTo>
                  <a:lnTo>
                    <a:pt x="328663" y="197218"/>
                  </a:lnTo>
                  <a:lnTo>
                    <a:pt x="330796" y="215125"/>
                  </a:lnTo>
                  <a:lnTo>
                    <a:pt x="330796" y="152666"/>
                  </a:lnTo>
                  <a:lnTo>
                    <a:pt x="327393" y="144754"/>
                  </a:lnTo>
                  <a:lnTo>
                    <a:pt x="324637" y="138353"/>
                  </a:lnTo>
                  <a:lnTo>
                    <a:pt x="333273" y="134518"/>
                  </a:lnTo>
                  <a:lnTo>
                    <a:pt x="341655" y="129400"/>
                  </a:lnTo>
                  <a:lnTo>
                    <a:pt x="344919" y="126834"/>
                  </a:lnTo>
                  <a:lnTo>
                    <a:pt x="349808" y="122999"/>
                  </a:lnTo>
                  <a:lnTo>
                    <a:pt x="380390" y="151142"/>
                  </a:lnTo>
                  <a:lnTo>
                    <a:pt x="394652" y="188252"/>
                  </a:lnTo>
                  <a:lnTo>
                    <a:pt x="399008" y="215125"/>
                  </a:lnTo>
                  <a:lnTo>
                    <a:pt x="399008" y="74968"/>
                  </a:lnTo>
                  <a:lnTo>
                    <a:pt x="368769" y="47498"/>
                  </a:lnTo>
                  <a:lnTo>
                    <a:pt x="362750" y="42379"/>
                  </a:lnTo>
                  <a:lnTo>
                    <a:pt x="350266" y="33426"/>
                  </a:lnTo>
                  <a:lnTo>
                    <a:pt x="348284" y="32245"/>
                  </a:lnTo>
                  <a:lnTo>
                    <a:pt x="348284" y="107645"/>
                  </a:lnTo>
                  <a:lnTo>
                    <a:pt x="341122" y="112763"/>
                  </a:lnTo>
                  <a:lnTo>
                    <a:pt x="333743" y="117881"/>
                  </a:lnTo>
                  <a:lnTo>
                    <a:pt x="326148" y="121716"/>
                  </a:lnTo>
                  <a:lnTo>
                    <a:pt x="318350" y="126834"/>
                  </a:lnTo>
                  <a:lnTo>
                    <a:pt x="307035" y="107645"/>
                  </a:lnTo>
                  <a:lnTo>
                    <a:pt x="305917" y="106235"/>
                  </a:lnTo>
                  <a:lnTo>
                    <a:pt x="305917" y="131953"/>
                  </a:lnTo>
                  <a:lnTo>
                    <a:pt x="288569" y="138353"/>
                  </a:lnTo>
                  <a:lnTo>
                    <a:pt x="270865" y="143471"/>
                  </a:lnTo>
                  <a:lnTo>
                    <a:pt x="252818" y="146024"/>
                  </a:lnTo>
                  <a:lnTo>
                    <a:pt x="234416" y="147307"/>
                  </a:lnTo>
                  <a:lnTo>
                    <a:pt x="234416" y="62852"/>
                  </a:lnTo>
                  <a:lnTo>
                    <a:pt x="256247" y="76936"/>
                  </a:lnTo>
                  <a:lnTo>
                    <a:pt x="275450" y="92290"/>
                  </a:lnTo>
                  <a:lnTo>
                    <a:pt x="291998" y="110197"/>
                  </a:lnTo>
                  <a:lnTo>
                    <a:pt x="305917" y="131953"/>
                  </a:lnTo>
                  <a:lnTo>
                    <a:pt x="305917" y="106235"/>
                  </a:lnTo>
                  <a:lnTo>
                    <a:pt x="293878" y="91008"/>
                  </a:lnTo>
                  <a:lnTo>
                    <a:pt x="278879" y="75653"/>
                  </a:lnTo>
                  <a:lnTo>
                    <a:pt x="262026" y="62852"/>
                  </a:lnTo>
                  <a:lnTo>
                    <a:pt x="286118" y="69253"/>
                  </a:lnTo>
                  <a:lnTo>
                    <a:pt x="308521" y="78206"/>
                  </a:lnTo>
                  <a:lnTo>
                    <a:pt x="329247" y="92290"/>
                  </a:lnTo>
                  <a:lnTo>
                    <a:pt x="348284" y="107645"/>
                  </a:lnTo>
                  <a:lnTo>
                    <a:pt x="348284" y="32245"/>
                  </a:lnTo>
                  <a:lnTo>
                    <a:pt x="343839" y="29591"/>
                  </a:lnTo>
                  <a:lnTo>
                    <a:pt x="330606" y="23190"/>
                  </a:lnTo>
                  <a:lnTo>
                    <a:pt x="323837" y="19354"/>
                  </a:lnTo>
                  <a:lnTo>
                    <a:pt x="302907" y="11671"/>
                  </a:lnTo>
                  <a:lnTo>
                    <a:pt x="288556" y="7835"/>
                  </a:lnTo>
                  <a:lnTo>
                    <a:pt x="281279" y="5270"/>
                  </a:lnTo>
                  <a:lnTo>
                    <a:pt x="259156" y="1435"/>
                  </a:lnTo>
                  <a:lnTo>
                    <a:pt x="244221" y="152"/>
                  </a:lnTo>
                  <a:lnTo>
                    <a:pt x="221424" y="152"/>
                  </a:lnTo>
                  <a:lnTo>
                    <a:pt x="221424" y="398106"/>
                  </a:lnTo>
                  <a:lnTo>
                    <a:pt x="219519" y="396824"/>
                  </a:lnTo>
                  <a:lnTo>
                    <a:pt x="200469" y="384035"/>
                  </a:lnTo>
                  <a:lnTo>
                    <a:pt x="196138" y="380136"/>
                  </a:lnTo>
                  <a:lnTo>
                    <a:pt x="196138" y="396824"/>
                  </a:lnTo>
                  <a:lnTo>
                    <a:pt x="172123" y="390436"/>
                  </a:lnTo>
                  <a:lnTo>
                    <a:pt x="149783" y="381469"/>
                  </a:lnTo>
                  <a:lnTo>
                    <a:pt x="129120" y="367398"/>
                  </a:lnTo>
                  <a:lnTo>
                    <a:pt x="110159" y="352044"/>
                  </a:lnTo>
                  <a:lnTo>
                    <a:pt x="117309" y="346925"/>
                  </a:lnTo>
                  <a:lnTo>
                    <a:pt x="124688" y="341807"/>
                  </a:lnTo>
                  <a:lnTo>
                    <a:pt x="132283" y="337972"/>
                  </a:lnTo>
                  <a:lnTo>
                    <a:pt x="140093" y="332854"/>
                  </a:lnTo>
                  <a:lnTo>
                    <a:pt x="151396" y="352044"/>
                  </a:lnTo>
                  <a:lnTo>
                    <a:pt x="164503" y="368681"/>
                  </a:lnTo>
                  <a:lnTo>
                    <a:pt x="179425" y="384035"/>
                  </a:lnTo>
                  <a:lnTo>
                    <a:pt x="196138" y="396824"/>
                  </a:lnTo>
                  <a:lnTo>
                    <a:pt x="196138" y="380136"/>
                  </a:lnTo>
                  <a:lnTo>
                    <a:pt x="182016" y="367398"/>
                  </a:lnTo>
                  <a:lnTo>
                    <a:pt x="166027" y="349478"/>
                  </a:lnTo>
                  <a:lnTo>
                    <a:pt x="155714" y="332854"/>
                  </a:lnTo>
                  <a:lnTo>
                    <a:pt x="152539" y="327736"/>
                  </a:lnTo>
                  <a:lnTo>
                    <a:pt x="169087" y="321335"/>
                  </a:lnTo>
                  <a:lnTo>
                    <a:pt x="197459" y="314934"/>
                  </a:lnTo>
                  <a:lnTo>
                    <a:pt x="203200" y="313651"/>
                  </a:lnTo>
                  <a:lnTo>
                    <a:pt x="220751" y="312381"/>
                  </a:lnTo>
                  <a:lnTo>
                    <a:pt x="220865" y="327736"/>
                  </a:lnTo>
                  <a:lnTo>
                    <a:pt x="220980" y="341807"/>
                  </a:lnTo>
                  <a:lnTo>
                    <a:pt x="221056" y="352044"/>
                  </a:lnTo>
                  <a:lnTo>
                    <a:pt x="221183" y="367398"/>
                  </a:lnTo>
                  <a:lnTo>
                    <a:pt x="221297" y="381469"/>
                  </a:lnTo>
                  <a:lnTo>
                    <a:pt x="221411" y="396824"/>
                  </a:lnTo>
                  <a:lnTo>
                    <a:pt x="221424" y="398106"/>
                  </a:lnTo>
                  <a:lnTo>
                    <a:pt x="221424" y="152"/>
                  </a:lnTo>
                  <a:lnTo>
                    <a:pt x="220751" y="152"/>
                  </a:lnTo>
                  <a:lnTo>
                    <a:pt x="220751" y="62852"/>
                  </a:lnTo>
                  <a:lnTo>
                    <a:pt x="220751" y="147307"/>
                  </a:lnTo>
                  <a:lnTo>
                    <a:pt x="220751" y="160108"/>
                  </a:lnTo>
                  <a:lnTo>
                    <a:pt x="220751" y="215125"/>
                  </a:lnTo>
                  <a:lnTo>
                    <a:pt x="220751" y="229196"/>
                  </a:lnTo>
                  <a:lnTo>
                    <a:pt x="220751" y="299580"/>
                  </a:lnTo>
                  <a:lnTo>
                    <a:pt x="201523" y="300863"/>
                  </a:lnTo>
                  <a:lnTo>
                    <a:pt x="182664" y="303415"/>
                  </a:lnTo>
                  <a:lnTo>
                    <a:pt x="164198" y="308533"/>
                  </a:lnTo>
                  <a:lnTo>
                    <a:pt x="146113" y="314934"/>
                  </a:lnTo>
                  <a:lnTo>
                    <a:pt x="137680" y="294462"/>
                  </a:lnTo>
                  <a:lnTo>
                    <a:pt x="133807" y="280352"/>
                  </a:lnTo>
                  <a:lnTo>
                    <a:pt x="133807" y="321335"/>
                  </a:lnTo>
                  <a:lnTo>
                    <a:pt x="125183" y="325170"/>
                  </a:lnTo>
                  <a:lnTo>
                    <a:pt x="116814" y="330288"/>
                  </a:lnTo>
                  <a:lnTo>
                    <a:pt x="108712" y="336689"/>
                  </a:lnTo>
                  <a:lnTo>
                    <a:pt x="100863" y="341807"/>
                  </a:lnTo>
                  <a:lnTo>
                    <a:pt x="75501" y="303415"/>
                  </a:lnTo>
                  <a:lnTo>
                    <a:pt x="61341" y="259918"/>
                  </a:lnTo>
                  <a:lnTo>
                    <a:pt x="58762" y="229196"/>
                  </a:lnTo>
                  <a:lnTo>
                    <a:pt x="113436" y="229196"/>
                  </a:lnTo>
                  <a:lnTo>
                    <a:pt x="114617" y="252234"/>
                  </a:lnTo>
                  <a:lnTo>
                    <a:pt x="118402" y="276542"/>
                  </a:lnTo>
                  <a:lnTo>
                    <a:pt x="124802" y="298297"/>
                  </a:lnTo>
                  <a:lnTo>
                    <a:pt x="133807" y="321335"/>
                  </a:lnTo>
                  <a:lnTo>
                    <a:pt x="133807" y="280352"/>
                  </a:lnTo>
                  <a:lnTo>
                    <a:pt x="131711" y="272707"/>
                  </a:lnTo>
                  <a:lnTo>
                    <a:pt x="128181" y="250952"/>
                  </a:lnTo>
                  <a:lnTo>
                    <a:pt x="127114" y="229196"/>
                  </a:lnTo>
                  <a:lnTo>
                    <a:pt x="220751" y="229196"/>
                  </a:lnTo>
                  <a:lnTo>
                    <a:pt x="220751" y="215125"/>
                  </a:lnTo>
                  <a:lnTo>
                    <a:pt x="127660" y="215125"/>
                  </a:lnTo>
                  <a:lnTo>
                    <a:pt x="129832" y="197218"/>
                  </a:lnTo>
                  <a:lnTo>
                    <a:pt x="133629" y="179298"/>
                  </a:lnTo>
                  <a:lnTo>
                    <a:pt x="139052" y="161378"/>
                  </a:lnTo>
                  <a:lnTo>
                    <a:pt x="146113" y="144754"/>
                  </a:lnTo>
                  <a:lnTo>
                    <a:pt x="164198" y="151142"/>
                  </a:lnTo>
                  <a:lnTo>
                    <a:pt x="182676" y="156260"/>
                  </a:lnTo>
                  <a:lnTo>
                    <a:pt x="201523" y="158826"/>
                  </a:lnTo>
                  <a:lnTo>
                    <a:pt x="220751" y="160108"/>
                  </a:lnTo>
                  <a:lnTo>
                    <a:pt x="220751" y="147307"/>
                  </a:lnTo>
                  <a:lnTo>
                    <a:pt x="203161" y="146024"/>
                  </a:lnTo>
                  <a:lnTo>
                    <a:pt x="197408" y="144754"/>
                  </a:lnTo>
                  <a:lnTo>
                    <a:pt x="168986" y="138353"/>
                  </a:lnTo>
                  <a:lnTo>
                    <a:pt x="152400" y="131953"/>
                  </a:lnTo>
                  <a:lnTo>
                    <a:pt x="155752" y="126834"/>
                  </a:lnTo>
                  <a:lnTo>
                    <a:pt x="165823" y="111480"/>
                  </a:lnTo>
                  <a:lnTo>
                    <a:pt x="181698" y="92290"/>
                  </a:lnTo>
                  <a:lnTo>
                    <a:pt x="199999" y="76936"/>
                  </a:lnTo>
                  <a:lnTo>
                    <a:pt x="220751" y="62852"/>
                  </a:lnTo>
                  <a:lnTo>
                    <a:pt x="220751" y="152"/>
                  </a:lnTo>
                  <a:lnTo>
                    <a:pt x="214236" y="152"/>
                  </a:lnTo>
                  <a:lnTo>
                    <a:pt x="199301" y="1435"/>
                  </a:lnTo>
                  <a:lnTo>
                    <a:pt x="196824" y="1866"/>
                  </a:lnTo>
                  <a:lnTo>
                    <a:pt x="196824" y="62852"/>
                  </a:lnTo>
                  <a:lnTo>
                    <a:pt x="179844" y="75653"/>
                  </a:lnTo>
                  <a:lnTo>
                    <a:pt x="164731" y="91008"/>
                  </a:lnTo>
                  <a:lnTo>
                    <a:pt x="151472" y="107645"/>
                  </a:lnTo>
                  <a:lnTo>
                    <a:pt x="140093" y="126834"/>
                  </a:lnTo>
                  <a:lnTo>
                    <a:pt x="133807" y="122720"/>
                  </a:lnTo>
                  <a:lnTo>
                    <a:pt x="133807" y="138353"/>
                  </a:lnTo>
                  <a:lnTo>
                    <a:pt x="126085" y="156260"/>
                  </a:lnTo>
                  <a:lnTo>
                    <a:pt x="120218" y="175463"/>
                  </a:lnTo>
                  <a:lnTo>
                    <a:pt x="116179" y="194652"/>
                  </a:lnTo>
                  <a:lnTo>
                    <a:pt x="113982" y="215125"/>
                  </a:lnTo>
                  <a:lnTo>
                    <a:pt x="59448" y="215125"/>
                  </a:lnTo>
                  <a:lnTo>
                    <a:pt x="67538" y="175463"/>
                  </a:lnTo>
                  <a:lnTo>
                    <a:pt x="84645" y="139636"/>
                  </a:lnTo>
                  <a:lnTo>
                    <a:pt x="100596" y="117881"/>
                  </a:lnTo>
                  <a:lnTo>
                    <a:pt x="108635" y="122999"/>
                  </a:lnTo>
                  <a:lnTo>
                    <a:pt x="116789" y="129400"/>
                  </a:lnTo>
                  <a:lnTo>
                    <a:pt x="125183" y="134518"/>
                  </a:lnTo>
                  <a:lnTo>
                    <a:pt x="133807" y="138353"/>
                  </a:lnTo>
                  <a:lnTo>
                    <a:pt x="133807" y="122720"/>
                  </a:lnTo>
                  <a:lnTo>
                    <a:pt x="132295" y="121716"/>
                  </a:lnTo>
                  <a:lnTo>
                    <a:pt x="124714" y="117881"/>
                  </a:lnTo>
                  <a:lnTo>
                    <a:pt x="117322" y="112763"/>
                  </a:lnTo>
                  <a:lnTo>
                    <a:pt x="150101" y="78206"/>
                  </a:lnTo>
                  <a:lnTo>
                    <a:pt x="196824" y="62852"/>
                  </a:lnTo>
                  <a:lnTo>
                    <a:pt x="196824" y="1866"/>
                  </a:lnTo>
                  <a:lnTo>
                    <a:pt x="177165" y="5270"/>
                  </a:lnTo>
                  <a:lnTo>
                    <a:pt x="169900" y="7835"/>
                  </a:lnTo>
                  <a:lnTo>
                    <a:pt x="155536" y="11671"/>
                  </a:lnTo>
                  <a:lnTo>
                    <a:pt x="134620" y="19354"/>
                  </a:lnTo>
                  <a:lnTo>
                    <a:pt x="127838" y="23190"/>
                  </a:lnTo>
                  <a:lnTo>
                    <a:pt x="114604" y="29591"/>
                  </a:lnTo>
                  <a:lnTo>
                    <a:pt x="108178" y="33426"/>
                  </a:lnTo>
                  <a:lnTo>
                    <a:pt x="95694" y="42379"/>
                  </a:lnTo>
                  <a:lnTo>
                    <a:pt x="89674" y="47498"/>
                  </a:lnTo>
                  <a:lnTo>
                    <a:pt x="78079" y="56451"/>
                  </a:lnTo>
                  <a:lnTo>
                    <a:pt x="72529" y="61582"/>
                  </a:lnTo>
                  <a:lnTo>
                    <a:pt x="61912" y="71818"/>
                  </a:lnTo>
                  <a:lnTo>
                    <a:pt x="56883" y="78206"/>
                  </a:lnTo>
                  <a:lnTo>
                    <a:pt x="47358" y="89725"/>
                  </a:lnTo>
                  <a:lnTo>
                    <a:pt x="23609" y="126834"/>
                  </a:lnTo>
                  <a:lnTo>
                    <a:pt x="7747" y="169062"/>
                  </a:lnTo>
                  <a:lnTo>
                    <a:pt x="393" y="213842"/>
                  </a:lnTo>
                  <a:lnTo>
                    <a:pt x="330" y="215125"/>
                  </a:lnTo>
                  <a:lnTo>
                    <a:pt x="12" y="221526"/>
                  </a:lnTo>
                  <a:lnTo>
                    <a:pt x="4572" y="270154"/>
                  </a:lnTo>
                  <a:lnTo>
                    <a:pt x="14325" y="307263"/>
                  </a:lnTo>
                  <a:lnTo>
                    <a:pt x="47180" y="369963"/>
                  </a:lnTo>
                  <a:lnTo>
                    <a:pt x="94208" y="414743"/>
                  </a:lnTo>
                  <a:lnTo>
                    <a:pt x="151041" y="444169"/>
                  </a:lnTo>
                  <a:lnTo>
                    <a:pt x="213334" y="455688"/>
                  </a:lnTo>
                  <a:lnTo>
                    <a:pt x="245148" y="455688"/>
                  </a:lnTo>
                  <a:lnTo>
                    <a:pt x="307441" y="444169"/>
                  </a:lnTo>
                  <a:lnTo>
                    <a:pt x="364274" y="414743"/>
                  </a:lnTo>
                  <a:lnTo>
                    <a:pt x="386156" y="396824"/>
                  </a:lnTo>
                  <a:lnTo>
                    <a:pt x="389280" y="394271"/>
                  </a:lnTo>
                  <a:lnTo>
                    <a:pt x="428955" y="341807"/>
                  </a:lnTo>
                  <a:lnTo>
                    <a:pt x="453872" y="270154"/>
                  </a:lnTo>
                  <a:lnTo>
                    <a:pt x="458444" y="229196"/>
                  </a:lnTo>
                  <a:close/>
                </a:path>
                <a:path w="6741159" h="514350">
                  <a:moveTo>
                    <a:pt x="6740652" y="215912"/>
                  </a:moveTo>
                  <a:lnTo>
                    <a:pt x="6740347" y="212559"/>
                  </a:lnTo>
                  <a:lnTo>
                    <a:pt x="6728295" y="168757"/>
                  </a:lnTo>
                  <a:lnTo>
                    <a:pt x="6726352" y="164680"/>
                  </a:lnTo>
                  <a:lnTo>
                    <a:pt x="6726352" y="259092"/>
                  </a:lnTo>
                  <a:lnTo>
                    <a:pt x="6721462" y="307632"/>
                  </a:lnTo>
                  <a:lnTo>
                    <a:pt x="6707416" y="352856"/>
                  </a:lnTo>
                  <a:lnTo>
                    <a:pt x="6685204" y="393776"/>
                  </a:lnTo>
                  <a:lnTo>
                    <a:pt x="6655778" y="429437"/>
                  </a:lnTo>
                  <a:lnTo>
                    <a:pt x="6620116" y="458863"/>
                  </a:lnTo>
                  <a:lnTo>
                    <a:pt x="6579197" y="481088"/>
                  </a:lnTo>
                  <a:lnTo>
                    <a:pt x="6533972" y="495122"/>
                  </a:lnTo>
                  <a:lnTo>
                    <a:pt x="6485420" y="500024"/>
                  </a:lnTo>
                  <a:lnTo>
                    <a:pt x="6436868" y="495122"/>
                  </a:lnTo>
                  <a:lnTo>
                    <a:pt x="6391656" y="481088"/>
                  </a:lnTo>
                  <a:lnTo>
                    <a:pt x="6350724" y="458863"/>
                  </a:lnTo>
                  <a:lnTo>
                    <a:pt x="6315062" y="429437"/>
                  </a:lnTo>
                  <a:lnTo>
                    <a:pt x="6285649" y="393776"/>
                  </a:lnTo>
                  <a:lnTo>
                    <a:pt x="6263424" y="352856"/>
                  </a:lnTo>
                  <a:lnTo>
                    <a:pt x="6249390" y="307632"/>
                  </a:lnTo>
                  <a:lnTo>
                    <a:pt x="6244488" y="259092"/>
                  </a:lnTo>
                  <a:lnTo>
                    <a:pt x="6249390" y="210540"/>
                  </a:lnTo>
                  <a:lnTo>
                    <a:pt x="6263424" y="165315"/>
                  </a:lnTo>
                  <a:lnTo>
                    <a:pt x="6285649" y="124396"/>
                  </a:lnTo>
                  <a:lnTo>
                    <a:pt x="6315062" y="88734"/>
                  </a:lnTo>
                  <a:lnTo>
                    <a:pt x="6350724" y="59309"/>
                  </a:lnTo>
                  <a:lnTo>
                    <a:pt x="6391656" y="37096"/>
                  </a:lnTo>
                  <a:lnTo>
                    <a:pt x="6436868" y="23050"/>
                  </a:lnTo>
                  <a:lnTo>
                    <a:pt x="6485420" y="18148"/>
                  </a:lnTo>
                  <a:lnTo>
                    <a:pt x="6533972" y="23050"/>
                  </a:lnTo>
                  <a:lnTo>
                    <a:pt x="6579197" y="37096"/>
                  </a:lnTo>
                  <a:lnTo>
                    <a:pt x="6620116" y="59309"/>
                  </a:lnTo>
                  <a:lnTo>
                    <a:pt x="6655778" y="88734"/>
                  </a:lnTo>
                  <a:lnTo>
                    <a:pt x="6685204" y="124396"/>
                  </a:lnTo>
                  <a:lnTo>
                    <a:pt x="6707416" y="165315"/>
                  </a:lnTo>
                  <a:lnTo>
                    <a:pt x="6721462" y="210540"/>
                  </a:lnTo>
                  <a:lnTo>
                    <a:pt x="6726352" y="259092"/>
                  </a:lnTo>
                  <a:lnTo>
                    <a:pt x="6726352" y="164680"/>
                  </a:lnTo>
                  <a:lnTo>
                    <a:pt x="6709105" y="128397"/>
                  </a:lnTo>
                  <a:lnTo>
                    <a:pt x="6683527" y="92227"/>
                  </a:lnTo>
                  <a:lnTo>
                    <a:pt x="6652273" y="60985"/>
                  </a:lnTo>
                  <a:lnTo>
                    <a:pt x="6616103" y="35394"/>
                  </a:lnTo>
                  <a:lnTo>
                    <a:pt x="6579832" y="18148"/>
                  </a:lnTo>
                  <a:lnTo>
                    <a:pt x="6575755" y="16205"/>
                  </a:lnTo>
                  <a:lnTo>
                    <a:pt x="6531940" y="4152"/>
                  </a:lnTo>
                  <a:lnTo>
                    <a:pt x="6485420" y="0"/>
                  </a:lnTo>
                  <a:lnTo>
                    <a:pt x="6438900" y="4152"/>
                  </a:lnTo>
                  <a:lnTo>
                    <a:pt x="6395098" y="16205"/>
                  </a:lnTo>
                  <a:lnTo>
                    <a:pt x="6354737" y="35394"/>
                  </a:lnTo>
                  <a:lnTo>
                    <a:pt x="6318567" y="60985"/>
                  </a:lnTo>
                  <a:lnTo>
                    <a:pt x="6287313" y="92227"/>
                  </a:lnTo>
                  <a:lnTo>
                    <a:pt x="6261735" y="128397"/>
                  </a:lnTo>
                  <a:lnTo>
                    <a:pt x="6242545" y="168757"/>
                  </a:lnTo>
                  <a:lnTo>
                    <a:pt x="6230493" y="212559"/>
                  </a:lnTo>
                  <a:lnTo>
                    <a:pt x="6226302" y="259092"/>
                  </a:lnTo>
                  <a:lnTo>
                    <a:pt x="6230493" y="305612"/>
                  </a:lnTo>
                  <a:lnTo>
                    <a:pt x="6242545" y="349415"/>
                  </a:lnTo>
                  <a:lnTo>
                    <a:pt x="6261735" y="389775"/>
                  </a:lnTo>
                  <a:lnTo>
                    <a:pt x="6287313" y="425945"/>
                  </a:lnTo>
                  <a:lnTo>
                    <a:pt x="6318567" y="457187"/>
                  </a:lnTo>
                  <a:lnTo>
                    <a:pt x="6354737" y="482777"/>
                  </a:lnTo>
                  <a:lnTo>
                    <a:pt x="6395098" y="501967"/>
                  </a:lnTo>
                  <a:lnTo>
                    <a:pt x="6438900" y="514019"/>
                  </a:lnTo>
                  <a:lnTo>
                    <a:pt x="6442583" y="514350"/>
                  </a:lnTo>
                  <a:lnTo>
                    <a:pt x="6528257" y="514350"/>
                  </a:lnTo>
                  <a:lnTo>
                    <a:pt x="6531940" y="514019"/>
                  </a:lnTo>
                  <a:lnTo>
                    <a:pt x="6575755" y="501967"/>
                  </a:lnTo>
                  <a:lnTo>
                    <a:pt x="6579832" y="500024"/>
                  </a:lnTo>
                  <a:lnTo>
                    <a:pt x="6616103" y="482777"/>
                  </a:lnTo>
                  <a:lnTo>
                    <a:pt x="6652273" y="457187"/>
                  </a:lnTo>
                  <a:lnTo>
                    <a:pt x="6683527" y="425945"/>
                  </a:lnTo>
                  <a:lnTo>
                    <a:pt x="6709105" y="389775"/>
                  </a:lnTo>
                  <a:lnTo>
                    <a:pt x="6728295" y="349415"/>
                  </a:lnTo>
                  <a:lnTo>
                    <a:pt x="6740347" y="305612"/>
                  </a:lnTo>
                  <a:lnTo>
                    <a:pt x="6740652" y="302260"/>
                  </a:lnTo>
                  <a:lnTo>
                    <a:pt x="6740652" y="215912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54039" y="9414087"/>
              <a:ext cx="269938" cy="187586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100"/>
              </a:spcBef>
            </a:pPr>
            <a:r>
              <a:rPr dirty="0"/>
              <a:t>Xer</a:t>
            </a:r>
            <a:r>
              <a:rPr dirty="0" spc="-10"/>
              <a:t> </a:t>
            </a:r>
            <a:r>
              <a:rPr dirty="0" spc="-20"/>
              <a:t>Reader</a:t>
            </a:r>
            <a:r>
              <a:rPr dirty="0"/>
              <a:t> </a:t>
            </a:r>
            <a:r>
              <a:rPr dirty="0" spc="-65"/>
              <a:t>Provides</a:t>
            </a:r>
            <a:r>
              <a:rPr dirty="0" spc="-5"/>
              <a:t> </a:t>
            </a:r>
            <a:r>
              <a:rPr dirty="0" spc="-10"/>
              <a:t>Fast </a:t>
            </a:r>
            <a:r>
              <a:rPr dirty="0"/>
              <a:t>And</a:t>
            </a:r>
            <a:r>
              <a:rPr dirty="0" spc="-5"/>
              <a:t> </a:t>
            </a:r>
            <a:r>
              <a:rPr dirty="0"/>
              <a:t>Easy</a:t>
            </a:r>
            <a:r>
              <a:rPr dirty="0" spc="-5"/>
              <a:t> </a:t>
            </a:r>
            <a:r>
              <a:rPr dirty="0" spc="-40"/>
              <a:t>Access</a:t>
            </a:r>
            <a:r>
              <a:rPr dirty="0" spc="-5"/>
              <a:t> </a:t>
            </a:r>
            <a:r>
              <a:rPr dirty="0" spc="125"/>
              <a:t>To</a:t>
            </a:r>
            <a:r>
              <a:rPr dirty="0" spc="-10"/>
              <a:t> </a:t>
            </a:r>
            <a:r>
              <a:rPr dirty="0" u="heavy" spc="-25">
                <a:uFill>
                  <a:solidFill>
                    <a:srgbClr val="FFFFFF"/>
                  </a:solidFill>
                </a:uFill>
                <a:hlinkClick r:id="rId5"/>
              </a:rPr>
              <a:t>P6</a:t>
            </a:r>
            <a:r>
              <a:rPr dirty="0" spc="-25"/>
              <a:t> </a:t>
            </a:r>
            <a:r>
              <a:rPr dirty="0" u="heavy">
                <a:uFill>
                  <a:solidFill>
                    <a:srgbClr val="FFFFFF"/>
                  </a:solidFill>
                </a:uFill>
                <a:hlinkClick r:id="rId5"/>
              </a:rPr>
              <a:t>Schedule</a:t>
            </a:r>
            <a:r>
              <a:rPr dirty="0" spc="65"/>
              <a:t> </a:t>
            </a:r>
            <a:r>
              <a:rPr dirty="0"/>
              <a:t>Files,</a:t>
            </a:r>
            <a:r>
              <a:rPr dirty="0" spc="70"/>
              <a:t> </a:t>
            </a:r>
            <a:r>
              <a:rPr dirty="0"/>
              <a:t>With</a:t>
            </a:r>
            <a:r>
              <a:rPr dirty="0" spc="65"/>
              <a:t> </a:t>
            </a:r>
            <a:r>
              <a:rPr dirty="0" spc="120"/>
              <a:t>A</a:t>
            </a:r>
            <a:r>
              <a:rPr dirty="0" spc="65"/>
              <a:t> </a:t>
            </a:r>
            <a:r>
              <a:rPr dirty="0" spc="-60"/>
              <a:t>User-</a:t>
            </a:r>
            <a:r>
              <a:rPr dirty="0" spc="-40"/>
              <a:t>Friendly</a:t>
            </a:r>
            <a:r>
              <a:rPr dirty="0" spc="70"/>
              <a:t> </a:t>
            </a:r>
            <a:r>
              <a:rPr dirty="0" spc="-10"/>
              <a:t>Interface </a:t>
            </a:r>
            <a:r>
              <a:rPr dirty="0"/>
              <a:t>That’s</a:t>
            </a:r>
            <a:r>
              <a:rPr dirty="0" spc="70"/>
              <a:t> </a:t>
            </a:r>
            <a:r>
              <a:rPr dirty="0" spc="-45"/>
              <a:t>Perfect</a:t>
            </a:r>
            <a:r>
              <a:rPr dirty="0" spc="70"/>
              <a:t> </a:t>
            </a:r>
            <a:r>
              <a:rPr dirty="0"/>
              <a:t>For</a:t>
            </a:r>
            <a:r>
              <a:rPr dirty="0" spc="70"/>
              <a:t> </a:t>
            </a:r>
            <a:r>
              <a:rPr dirty="0"/>
              <a:t>All</a:t>
            </a:r>
            <a:r>
              <a:rPr dirty="0" spc="65"/>
              <a:t> </a:t>
            </a:r>
            <a:r>
              <a:rPr dirty="0" spc="-40"/>
              <a:t>Experience</a:t>
            </a:r>
            <a:r>
              <a:rPr dirty="0" spc="70"/>
              <a:t> </a:t>
            </a:r>
            <a:r>
              <a:rPr dirty="0"/>
              <a:t>Levels.</a:t>
            </a:r>
            <a:r>
              <a:rPr dirty="0" spc="70"/>
              <a:t> </a:t>
            </a:r>
            <a:r>
              <a:rPr dirty="0"/>
              <a:t>It’s</a:t>
            </a:r>
            <a:r>
              <a:rPr dirty="0" spc="65"/>
              <a:t> </a:t>
            </a:r>
            <a:r>
              <a:rPr dirty="0" spc="70"/>
              <a:t>A </a:t>
            </a:r>
            <a:r>
              <a:rPr dirty="0" spc="-60"/>
              <a:t>Lightweight</a:t>
            </a:r>
            <a:r>
              <a:rPr dirty="0" spc="130"/>
              <a:t> </a:t>
            </a:r>
            <a:r>
              <a:rPr dirty="0"/>
              <a:t>Tool</a:t>
            </a:r>
            <a:r>
              <a:rPr dirty="0" spc="145"/>
              <a:t> </a:t>
            </a:r>
            <a:r>
              <a:rPr dirty="0"/>
              <a:t>With</a:t>
            </a:r>
            <a:r>
              <a:rPr dirty="0" spc="140"/>
              <a:t> </a:t>
            </a:r>
            <a:r>
              <a:rPr dirty="0" spc="100"/>
              <a:t>No</a:t>
            </a:r>
            <a:r>
              <a:rPr dirty="0" spc="140"/>
              <a:t> </a:t>
            </a:r>
            <a:r>
              <a:rPr dirty="0"/>
              <a:t>Setup</a:t>
            </a:r>
            <a:r>
              <a:rPr dirty="0" spc="140"/>
              <a:t> </a:t>
            </a:r>
            <a:r>
              <a:rPr dirty="0"/>
              <a:t>Hassle.</a:t>
            </a:r>
            <a:r>
              <a:rPr dirty="0" spc="145"/>
              <a:t> </a:t>
            </a:r>
            <a:r>
              <a:rPr dirty="0" spc="-10"/>
              <a:t>Whether </a:t>
            </a:r>
            <a:r>
              <a:rPr dirty="0" spc="-65"/>
              <a:t>Reviewing</a:t>
            </a:r>
            <a:r>
              <a:rPr dirty="0" spc="-45"/>
              <a:t> </a:t>
            </a:r>
            <a:r>
              <a:rPr dirty="0"/>
              <a:t>Timelines</a:t>
            </a:r>
            <a:r>
              <a:rPr dirty="0" spc="-40"/>
              <a:t> </a:t>
            </a:r>
            <a:r>
              <a:rPr dirty="0" spc="145"/>
              <a:t>Or</a:t>
            </a:r>
            <a:r>
              <a:rPr dirty="0" spc="-40"/>
              <a:t> </a:t>
            </a:r>
            <a:r>
              <a:rPr dirty="0" spc="-25"/>
              <a:t>Sharing</a:t>
            </a:r>
            <a:r>
              <a:rPr dirty="0" spc="-45"/>
              <a:t> </a:t>
            </a:r>
            <a:r>
              <a:rPr dirty="0"/>
              <a:t>Reports,</a:t>
            </a:r>
            <a:r>
              <a:rPr dirty="0" spc="-40"/>
              <a:t> </a:t>
            </a:r>
            <a:r>
              <a:rPr dirty="0" spc="-25"/>
              <a:t>Xer </a:t>
            </a:r>
            <a:r>
              <a:rPr dirty="0" spc="-20"/>
              <a:t>Reader</a:t>
            </a:r>
            <a:r>
              <a:rPr dirty="0" spc="-5"/>
              <a:t> </a:t>
            </a:r>
            <a:r>
              <a:rPr dirty="0"/>
              <a:t>Simplifies</a:t>
            </a:r>
            <a:r>
              <a:rPr dirty="0" spc="5"/>
              <a:t> </a:t>
            </a:r>
            <a:r>
              <a:rPr dirty="0"/>
              <a:t>How</a:t>
            </a:r>
            <a:r>
              <a:rPr dirty="0" spc="-5"/>
              <a:t> </a:t>
            </a:r>
            <a:r>
              <a:rPr dirty="0"/>
              <a:t>Teams </a:t>
            </a:r>
            <a:r>
              <a:rPr dirty="0" spc="-35"/>
              <a:t>Interact</a:t>
            </a:r>
            <a:r>
              <a:rPr dirty="0"/>
              <a:t> With</a:t>
            </a:r>
            <a:r>
              <a:rPr dirty="0" spc="-5"/>
              <a:t> </a:t>
            </a:r>
            <a:r>
              <a:rPr dirty="0" spc="-25"/>
              <a:t>P6 </a:t>
            </a:r>
            <a:r>
              <a:rPr dirty="0"/>
              <a:t>Schedule</a:t>
            </a:r>
            <a:r>
              <a:rPr dirty="0" spc="-10"/>
              <a:t> </a:t>
            </a:r>
            <a:r>
              <a:rPr dirty="0"/>
              <a:t>Data</a:t>
            </a:r>
            <a:r>
              <a:rPr dirty="0" spc="-10"/>
              <a:t> Daily.</a:t>
            </a:r>
          </a:p>
        </p:txBody>
      </p:sp>
      <p:sp>
        <p:nvSpPr>
          <p:cNvPr id="12" name="object 12" descr=""/>
          <p:cNvSpPr txBox="1"/>
          <p:nvPr/>
        </p:nvSpPr>
        <p:spPr>
          <a:xfrm>
            <a:off x="946828" y="9266444"/>
            <a:ext cx="4419600" cy="4667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279"/>
              </a:lnSpc>
            </a:pPr>
            <a:r>
              <a:rPr dirty="0" u="heavy" sz="3450" spc="114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5"/>
              </a:rPr>
              <a:t>Www.XERreader.Com</a:t>
            </a:r>
            <a:endParaRPr sz="345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300884" y="9285616"/>
            <a:ext cx="4166235" cy="4667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279"/>
              </a:lnSpc>
            </a:pPr>
            <a:r>
              <a:rPr dirty="0" u="heavy" sz="3450" spc="10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5"/>
              </a:rPr>
              <a:t>Info@Xerreader.Com</a:t>
            </a:r>
            <a:endParaRPr sz="34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95"/>
              </a:spcBef>
              <a:tabLst>
                <a:tab pos="9076690" algn="l"/>
              </a:tabLst>
            </a:pPr>
            <a:r>
              <a:rPr dirty="0" spc="285"/>
              <a:t>How</a:t>
            </a:r>
            <a:r>
              <a:rPr dirty="0" spc="10"/>
              <a:t> </a:t>
            </a:r>
            <a:r>
              <a:rPr dirty="0" spc="190"/>
              <a:t>The</a:t>
            </a:r>
            <a:r>
              <a:rPr dirty="0" spc="10"/>
              <a:t> </a:t>
            </a:r>
            <a:r>
              <a:rPr dirty="0" spc="130"/>
              <a:t>P6</a:t>
            </a:r>
            <a:r>
              <a:rPr dirty="0" spc="10"/>
              <a:t> </a:t>
            </a:r>
            <a:r>
              <a:rPr dirty="0" spc="75"/>
              <a:t>Schedule</a:t>
            </a:r>
            <a:r>
              <a:rPr dirty="0" spc="10"/>
              <a:t> </a:t>
            </a:r>
            <a:r>
              <a:rPr dirty="0" spc="-20"/>
              <a:t>Will</a:t>
            </a:r>
            <a:r>
              <a:rPr dirty="0"/>
              <a:t>	</a:t>
            </a:r>
            <a:r>
              <a:rPr dirty="0" spc="75"/>
              <a:t>Evolve </a:t>
            </a:r>
            <a:r>
              <a:rPr dirty="0" spc="200"/>
              <a:t>With</a:t>
            </a:r>
            <a:r>
              <a:rPr dirty="0" spc="-5"/>
              <a:t> </a:t>
            </a:r>
            <a:r>
              <a:rPr dirty="0" spc="125"/>
              <a:t>Technology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403592" y="0"/>
            <a:ext cx="17884775" cy="9763760"/>
            <a:chOff x="403592" y="0"/>
            <a:chExt cx="17884775" cy="9763760"/>
          </a:xfrm>
        </p:grpSpPr>
        <p:sp>
          <p:nvSpPr>
            <p:cNvPr id="4" name="object 4" descr=""/>
            <p:cNvSpPr/>
            <p:nvPr/>
          </p:nvSpPr>
          <p:spPr>
            <a:xfrm>
              <a:off x="10073913" y="2390040"/>
              <a:ext cx="7833995" cy="5254625"/>
            </a:xfrm>
            <a:custGeom>
              <a:avLst/>
              <a:gdLst/>
              <a:ahLst/>
              <a:cxnLst/>
              <a:rect l="l" t="t" r="r" b="b"/>
              <a:pathLst>
                <a:path w="7833994" h="5254625">
                  <a:moveTo>
                    <a:pt x="7833969" y="5254008"/>
                  </a:moveTo>
                  <a:lnTo>
                    <a:pt x="0" y="5254008"/>
                  </a:lnTo>
                  <a:lnTo>
                    <a:pt x="0" y="274499"/>
                  </a:lnTo>
                  <a:lnTo>
                    <a:pt x="4437" y="225282"/>
                  </a:lnTo>
                  <a:lnTo>
                    <a:pt x="17225" y="178908"/>
                  </a:lnTo>
                  <a:lnTo>
                    <a:pt x="37577" y="136164"/>
                  </a:lnTo>
                  <a:lnTo>
                    <a:pt x="64706" y="97837"/>
                  </a:lnTo>
                  <a:lnTo>
                    <a:pt x="97825" y="64714"/>
                  </a:lnTo>
                  <a:lnTo>
                    <a:pt x="136148" y="37582"/>
                  </a:lnTo>
                  <a:lnTo>
                    <a:pt x="178888" y="17227"/>
                  </a:lnTo>
                  <a:lnTo>
                    <a:pt x="225258" y="4438"/>
                  </a:lnTo>
                  <a:lnTo>
                    <a:pt x="274472" y="0"/>
                  </a:lnTo>
                  <a:lnTo>
                    <a:pt x="7557912" y="0"/>
                  </a:lnTo>
                  <a:lnTo>
                    <a:pt x="7607136" y="4438"/>
                  </a:lnTo>
                  <a:lnTo>
                    <a:pt x="7653529" y="17227"/>
                  </a:lnTo>
                  <a:lnTo>
                    <a:pt x="7696314" y="37582"/>
                  </a:lnTo>
                  <a:lnTo>
                    <a:pt x="7734720" y="64714"/>
                  </a:lnTo>
                  <a:lnTo>
                    <a:pt x="7767972" y="97837"/>
                  </a:lnTo>
                  <a:lnTo>
                    <a:pt x="7795297" y="136164"/>
                  </a:lnTo>
                  <a:lnTo>
                    <a:pt x="7815920" y="178908"/>
                  </a:lnTo>
                  <a:lnTo>
                    <a:pt x="7829069" y="225282"/>
                  </a:lnTo>
                  <a:lnTo>
                    <a:pt x="7833969" y="274499"/>
                  </a:lnTo>
                  <a:lnTo>
                    <a:pt x="7833969" y="309966"/>
                  </a:lnTo>
                  <a:lnTo>
                    <a:pt x="239024" y="309966"/>
                  </a:lnTo>
                  <a:lnTo>
                    <a:pt x="239024" y="4910102"/>
                  </a:lnTo>
                  <a:lnTo>
                    <a:pt x="7833969" y="4910102"/>
                  </a:lnTo>
                  <a:lnTo>
                    <a:pt x="7833969" y="5254008"/>
                  </a:lnTo>
                  <a:close/>
                </a:path>
                <a:path w="7833994" h="5254625">
                  <a:moveTo>
                    <a:pt x="7833969" y="4910102"/>
                  </a:moveTo>
                  <a:lnTo>
                    <a:pt x="7591866" y="4910102"/>
                  </a:lnTo>
                  <a:lnTo>
                    <a:pt x="7591866" y="309966"/>
                  </a:lnTo>
                  <a:lnTo>
                    <a:pt x="7833969" y="309966"/>
                  </a:lnTo>
                  <a:lnTo>
                    <a:pt x="7833969" y="49101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9143999" y="2363824"/>
              <a:ext cx="9144000" cy="5516245"/>
            </a:xfrm>
            <a:custGeom>
              <a:avLst/>
              <a:gdLst/>
              <a:ahLst/>
              <a:cxnLst/>
              <a:rect l="l" t="t" r="r" b="b"/>
              <a:pathLst>
                <a:path w="9144000" h="5516245">
                  <a:moveTo>
                    <a:pt x="9143999" y="5516169"/>
                  </a:moveTo>
                  <a:lnTo>
                    <a:pt x="115671" y="5516169"/>
                  </a:lnTo>
                  <a:lnTo>
                    <a:pt x="70915" y="5507204"/>
                  </a:lnTo>
                  <a:lnTo>
                    <a:pt x="34118" y="5482622"/>
                  </a:lnTo>
                  <a:lnTo>
                    <a:pt x="9179" y="5445896"/>
                  </a:lnTo>
                  <a:lnTo>
                    <a:pt x="0" y="5400498"/>
                  </a:lnTo>
                  <a:lnTo>
                    <a:pt x="0" y="5281778"/>
                  </a:lnTo>
                  <a:lnTo>
                    <a:pt x="902146" y="5281778"/>
                  </a:lnTo>
                  <a:lnTo>
                    <a:pt x="902146" y="296088"/>
                  </a:lnTo>
                  <a:lnTo>
                    <a:pt x="906022" y="248075"/>
                  </a:lnTo>
                  <a:lnTo>
                    <a:pt x="917234" y="202524"/>
                  </a:lnTo>
                  <a:lnTo>
                    <a:pt x="935163" y="160044"/>
                  </a:lnTo>
                  <a:lnTo>
                    <a:pt x="959190" y="121247"/>
                  </a:lnTo>
                  <a:lnTo>
                    <a:pt x="988694" y="86744"/>
                  </a:lnTo>
                  <a:lnTo>
                    <a:pt x="1023056" y="57144"/>
                  </a:lnTo>
                  <a:lnTo>
                    <a:pt x="1061654" y="33059"/>
                  </a:lnTo>
                  <a:lnTo>
                    <a:pt x="1103870" y="15100"/>
                  </a:lnTo>
                  <a:lnTo>
                    <a:pt x="1149084" y="3876"/>
                  </a:lnTo>
                  <a:lnTo>
                    <a:pt x="1196675" y="0"/>
                  </a:lnTo>
                  <a:lnTo>
                    <a:pt x="8494013" y="0"/>
                  </a:lnTo>
                  <a:lnTo>
                    <a:pt x="8542025" y="3876"/>
                  </a:lnTo>
                  <a:lnTo>
                    <a:pt x="8587576" y="15100"/>
                  </a:lnTo>
                  <a:lnTo>
                    <a:pt x="8613867" y="26215"/>
                  </a:lnTo>
                  <a:lnTo>
                    <a:pt x="1204386" y="26215"/>
                  </a:lnTo>
                  <a:lnTo>
                    <a:pt x="1155172" y="30653"/>
                  </a:lnTo>
                  <a:lnTo>
                    <a:pt x="1108802" y="43443"/>
                  </a:lnTo>
                  <a:lnTo>
                    <a:pt x="1066062" y="63798"/>
                  </a:lnTo>
                  <a:lnTo>
                    <a:pt x="1027739" y="90930"/>
                  </a:lnTo>
                  <a:lnTo>
                    <a:pt x="994620" y="124053"/>
                  </a:lnTo>
                  <a:lnTo>
                    <a:pt x="967491" y="162380"/>
                  </a:lnTo>
                  <a:lnTo>
                    <a:pt x="947139" y="205124"/>
                  </a:lnTo>
                  <a:lnTo>
                    <a:pt x="934351" y="251498"/>
                  </a:lnTo>
                  <a:lnTo>
                    <a:pt x="929914" y="300715"/>
                  </a:lnTo>
                  <a:lnTo>
                    <a:pt x="929914" y="5280223"/>
                  </a:lnTo>
                  <a:lnTo>
                    <a:pt x="4203831" y="5280223"/>
                  </a:lnTo>
                  <a:lnTo>
                    <a:pt x="4203831" y="5281778"/>
                  </a:lnTo>
                  <a:lnTo>
                    <a:pt x="4212792" y="5326516"/>
                  </a:lnTo>
                  <a:lnTo>
                    <a:pt x="4237363" y="5363304"/>
                  </a:lnTo>
                  <a:lnTo>
                    <a:pt x="4274079" y="5388240"/>
                  </a:lnTo>
                  <a:lnTo>
                    <a:pt x="4319472" y="5397419"/>
                  </a:lnTo>
                  <a:lnTo>
                    <a:pt x="9143999" y="5397419"/>
                  </a:lnTo>
                  <a:lnTo>
                    <a:pt x="9143999" y="5516169"/>
                  </a:lnTo>
                  <a:close/>
                </a:path>
                <a:path w="9144000" h="5516245">
                  <a:moveTo>
                    <a:pt x="9143999" y="5397419"/>
                  </a:moveTo>
                  <a:lnTo>
                    <a:pt x="5372739" y="5397419"/>
                  </a:lnTo>
                  <a:lnTo>
                    <a:pt x="5417495" y="5388458"/>
                  </a:lnTo>
                  <a:lnTo>
                    <a:pt x="5454292" y="5363887"/>
                  </a:lnTo>
                  <a:lnTo>
                    <a:pt x="5479231" y="5327172"/>
                  </a:lnTo>
                  <a:lnTo>
                    <a:pt x="5488411" y="5281778"/>
                  </a:lnTo>
                  <a:lnTo>
                    <a:pt x="5488411" y="5280223"/>
                  </a:lnTo>
                  <a:lnTo>
                    <a:pt x="8762328" y="5280223"/>
                  </a:lnTo>
                  <a:lnTo>
                    <a:pt x="8762328" y="300715"/>
                  </a:lnTo>
                  <a:lnTo>
                    <a:pt x="8757891" y="251498"/>
                  </a:lnTo>
                  <a:lnTo>
                    <a:pt x="8745103" y="205124"/>
                  </a:lnTo>
                  <a:lnTo>
                    <a:pt x="8724750" y="162380"/>
                  </a:lnTo>
                  <a:lnTo>
                    <a:pt x="8697620" y="124053"/>
                  </a:lnTo>
                  <a:lnTo>
                    <a:pt x="8664498" y="90930"/>
                  </a:lnTo>
                  <a:lnTo>
                    <a:pt x="8626171" y="63798"/>
                  </a:lnTo>
                  <a:lnTo>
                    <a:pt x="8583426" y="43443"/>
                  </a:lnTo>
                  <a:lnTo>
                    <a:pt x="8537048" y="30653"/>
                  </a:lnTo>
                  <a:lnTo>
                    <a:pt x="8487826" y="26215"/>
                  </a:lnTo>
                  <a:lnTo>
                    <a:pt x="8613867" y="26215"/>
                  </a:lnTo>
                  <a:lnTo>
                    <a:pt x="8668851" y="57144"/>
                  </a:lnTo>
                  <a:lnTo>
                    <a:pt x="8703353" y="86744"/>
                  </a:lnTo>
                  <a:lnTo>
                    <a:pt x="8732952" y="121247"/>
                  </a:lnTo>
                  <a:lnTo>
                    <a:pt x="8757037" y="160044"/>
                  </a:lnTo>
                  <a:lnTo>
                    <a:pt x="8774996" y="202524"/>
                  </a:lnTo>
                  <a:lnTo>
                    <a:pt x="8786219" y="248075"/>
                  </a:lnTo>
                  <a:lnTo>
                    <a:pt x="8790096" y="296088"/>
                  </a:lnTo>
                  <a:lnTo>
                    <a:pt x="8790096" y="5281778"/>
                  </a:lnTo>
                  <a:lnTo>
                    <a:pt x="9143999" y="5281778"/>
                  </a:lnTo>
                  <a:lnTo>
                    <a:pt x="9143999" y="5397419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9342933" y="7645602"/>
              <a:ext cx="8945245" cy="278130"/>
            </a:xfrm>
            <a:custGeom>
              <a:avLst/>
              <a:gdLst/>
              <a:ahLst/>
              <a:cxnLst/>
              <a:rect l="l" t="t" r="r" b="b"/>
              <a:pathLst>
                <a:path w="8945244" h="278129">
                  <a:moveTo>
                    <a:pt x="5289474" y="0"/>
                  </a:moveTo>
                  <a:lnTo>
                    <a:pt x="4003332" y="0"/>
                  </a:lnTo>
                  <a:lnTo>
                    <a:pt x="4003332" y="1524"/>
                  </a:lnTo>
                  <a:lnTo>
                    <a:pt x="4012539" y="46291"/>
                  </a:lnTo>
                  <a:lnTo>
                    <a:pt x="4037647" y="83083"/>
                  </a:lnTo>
                  <a:lnTo>
                    <a:pt x="4074896" y="108026"/>
                  </a:lnTo>
                  <a:lnTo>
                    <a:pt x="4120527" y="117195"/>
                  </a:lnTo>
                  <a:lnTo>
                    <a:pt x="5173802" y="117195"/>
                  </a:lnTo>
                  <a:lnTo>
                    <a:pt x="5219204" y="108026"/>
                  </a:lnTo>
                  <a:lnTo>
                    <a:pt x="5255920" y="83083"/>
                  </a:lnTo>
                  <a:lnTo>
                    <a:pt x="5280507" y="46291"/>
                  </a:lnTo>
                  <a:lnTo>
                    <a:pt x="5289474" y="1524"/>
                  </a:lnTo>
                  <a:lnTo>
                    <a:pt x="5289474" y="0"/>
                  </a:lnTo>
                  <a:close/>
                </a:path>
                <a:path w="8945244" h="278129">
                  <a:moveTo>
                    <a:pt x="8945054" y="234391"/>
                  </a:moveTo>
                  <a:lnTo>
                    <a:pt x="0" y="234391"/>
                  </a:lnTo>
                  <a:lnTo>
                    <a:pt x="3492" y="251561"/>
                  </a:lnTo>
                  <a:lnTo>
                    <a:pt x="12903" y="265252"/>
                  </a:lnTo>
                  <a:lnTo>
                    <a:pt x="26657" y="274307"/>
                  </a:lnTo>
                  <a:lnTo>
                    <a:pt x="43167" y="277583"/>
                  </a:lnTo>
                  <a:lnTo>
                    <a:pt x="8945054" y="277583"/>
                  </a:lnTo>
                  <a:lnTo>
                    <a:pt x="8945054" y="23439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12938" y="2700009"/>
              <a:ext cx="7352842" cy="460168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796886" y="0"/>
              <a:ext cx="1491099" cy="371474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03580" y="9248800"/>
              <a:ext cx="6741159" cy="514350"/>
            </a:xfrm>
            <a:custGeom>
              <a:avLst/>
              <a:gdLst/>
              <a:ahLst/>
              <a:cxnLst/>
              <a:rect l="l" t="t" r="r" b="b"/>
              <a:pathLst>
                <a:path w="6741159" h="514350">
                  <a:moveTo>
                    <a:pt x="458444" y="229196"/>
                  </a:moveTo>
                  <a:lnTo>
                    <a:pt x="458431" y="221526"/>
                  </a:lnTo>
                  <a:lnTo>
                    <a:pt x="458114" y="215125"/>
                  </a:lnTo>
                  <a:lnTo>
                    <a:pt x="458063" y="213842"/>
                  </a:lnTo>
                  <a:lnTo>
                    <a:pt x="450697" y="169062"/>
                  </a:lnTo>
                  <a:lnTo>
                    <a:pt x="434835" y="126834"/>
                  </a:lnTo>
                  <a:lnTo>
                    <a:pt x="429882" y="117881"/>
                  </a:lnTo>
                  <a:lnTo>
                    <a:pt x="427761" y="114033"/>
                  </a:lnTo>
                  <a:lnTo>
                    <a:pt x="423900" y="107645"/>
                  </a:lnTo>
                  <a:lnTo>
                    <a:pt x="415556" y="94843"/>
                  </a:lnTo>
                  <a:lnTo>
                    <a:pt x="411099" y="89725"/>
                  </a:lnTo>
                  <a:lnTo>
                    <a:pt x="401574" y="78206"/>
                  </a:lnTo>
                  <a:lnTo>
                    <a:pt x="399694" y="75831"/>
                  </a:lnTo>
                  <a:lnTo>
                    <a:pt x="399694" y="229196"/>
                  </a:lnTo>
                  <a:lnTo>
                    <a:pt x="399122" y="244551"/>
                  </a:lnTo>
                  <a:lnTo>
                    <a:pt x="389064" y="289344"/>
                  </a:lnTo>
                  <a:lnTo>
                    <a:pt x="367271" y="330288"/>
                  </a:lnTo>
                  <a:lnTo>
                    <a:pt x="357581" y="341807"/>
                  </a:lnTo>
                  <a:lnTo>
                    <a:pt x="349745" y="336689"/>
                  </a:lnTo>
                  <a:lnTo>
                    <a:pt x="348284" y="335546"/>
                  </a:lnTo>
                  <a:lnTo>
                    <a:pt x="348284" y="352044"/>
                  </a:lnTo>
                  <a:lnTo>
                    <a:pt x="329247" y="367398"/>
                  </a:lnTo>
                  <a:lnTo>
                    <a:pt x="308495" y="381469"/>
                  </a:lnTo>
                  <a:lnTo>
                    <a:pt x="286042" y="390436"/>
                  </a:lnTo>
                  <a:lnTo>
                    <a:pt x="261899" y="396824"/>
                  </a:lnTo>
                  <a:lnTo>
                    <a:pt x="278777" y="384035"/>
                  </a:lnTo>
                  <a:lnTo>
                    <a:pt x="293814" y="368681"/>
                  </a:lnTo>
                  <a:lnTo>
                    <a:pt x="306997" y="352044"/>
                  </a:lnTo>
                  <a:lnTo>
                    <a:pt x="318350" y="332854"/>
                  </a:lnTo>
                  <a:lnTo>
                    <a:pt x="326161" y="337972"/>
                  </a:lnTo>
                  <a:lnTo>
                    <a:pt x="333756" y="341807"/>
                  </a:lnTo>
                  <a:lnTo>
                    <a:pt x="341134" y="346925"/>
                  </a:lnTo>
                  <a:lnTo>
                    <a:pt x="348284" y="352044"/>
                  </a:lnTo>
                  <a:lnTo>
                    <a:pt x="348284" y="335546"/>
                  </a:lnTo>
                  <a:lnTo>
                    <a:pt x="344881" y="332854"/>
                  </a:lnTo>
                  <a:lnTo>
                    <a:pt x="341630" y="330288"/>
                  </a:lnTo>
                  <a:lnTo>
                    <a:pt x="333273" y="325170"/>
                  </a:lnTo>
                  <a:lnTo>
                    <a:pt x="324637" y="321335"/>
                  </a:lnTo>
                  <a:lnTo>
                    <a:pt x="327139" y="314934"/>
                  </a:lnTo>
                  <a:lnTo>
                    <a:pt x="333654" y="298297"/>
                  </a:lnTo>
                  <a:lnTo>
                    <a:pt x="340042" y="276542"/>
                  </a:lnTo>
                  <a:lnTo>
                    <a:pt x="343839" y="252234"/>
                  </a:lnTo>
                  <a:lnTo>
                    <a:pt x="343903" y="250952"/>
                  </a:lnTo>
                  <a:lnTo>
                    <a:pt x="345008" y="229196"/>
                  </a:lnTo>
                  <a:lnTo>
                    <a:pt x="399694" y="229196"/>
                  </a:lnTo>
                  <a:lnTo>
                    <a:pt x="399694" y="75831"/>
                  </a:lnTo>
                  <a:lnTo>
                    <a:pt x="399008" y="74968"/>
                  </a:lnTo>
                  <a:lnTo>
                    <a:pt x="399008" y="215125"/>
                  </a:lnTo>
                  <a:lnTo>
                    <a:pt x="344462" y="215125"/>
                  </a:lnTo>
                  <a:lnTo>
                    <a:pt x="342252" y="194652"/>
                  </a:lnTo>
                  <a:lnTo>
                    <a:pt x="338213" y="175463"/>
                  </a:lnTo>
                  <a:lnTo>
                    <a:pt x="332346" y="156260"/>
                  </a:lnTo>
                  <a:lnTo>
                    <a:pt x="331343" y="153936"/>
                  </a:lnTo>
                  <a:lnTo>
                    <a:pt x="331343" y="229196"/>
                  </a:lnTo>
                  <a:lnTo>
                    <a:pt x="330276" y="250952"/>
                  </a:lnTo>
                  <a:lnTo>
                    <a:pt x="326732" y="272707"/>
                  </a:lnTo>
                  <a:lnTo>
                    <a:pt x="320713" y="294462"/>
                  </a:lnTo>
                  <a:lnTo>
                    <a:pt x="312204" y="314934"/>
                  </a:lnTo>
                  <a:lnTo>
                    <a:pt x="305917" y="312813"/>
                  </a:lnTo>
                  <a:lnTo>
                    <a:pt x="305917" y="327736"/>
                  </a:lnTo>
                  <a:lnTo>
                    <a:pt x="291934" y="349478"/>
                  </a:lnTo>
                  <a:lnTo>
                    <a:pt x="275361" y="368681"/>
                  </a:lnTo>
                  <a:lnTo>
                    <a:pt x="256197" y="384035"/>
                  </a:lnTo>
                  <a:lnTo>
                    <a:pt x="234416" y="398106"/>
                  </a:lnTo>
                  <a:lnTo>
                    <a:pt x="234416" y="312381"/>
                  </a:lnTo>
                  <a:lnTo>
                    <a:pt x="252831" y="313651"/>
                  </a:lnTo>
                  <a:lnTo>
                    <a:pt x="270891" y="316217"/>
                  </a:lnTo>
                  <a:lnTo>
                    <a:pt x="288582" y="321335"/>
                  </a:lnTo>
                  <a:lnTo>
                    <a:pt x="305917" y="327736"/>
                  </a:lnTo>
                  <a:lnTo>
                    <a:pt x="305917" y="312813"/>
                  </a:lnTo>
                  <a:lnTo>
                    <a:pt x="254469" y="299580"/>
                  </a:lnTo>
                  <a:lnTo>
                    <a:pt x="234416" y="298297"/>
                  </a:lnTo>
                  <a:lnTo>
                    <a:pt x="234416" y="229196"/>
                  </a:lnTo>
                  <a:lnTo>
                    <a:pt x="331343" y="229196"/>
                  </a:lnTo>
                  <a:lnTo>
                    <a:pt x="331343" y="153936"/>
                  </a:lnTo>
                  <a:lnTo>
                    <a:pt x="330796" y="152666"/>
                  </a:lnTo>
                  <a:lnTo>
                    <a:pt x="330796" y="215125"/>
                  </a:lnTo>
                  <a:lnTo>
                    <a:pt x="234416" y="215125"/>
                  </a:lnTo>
                  <a:lnTo>
                    <a:pt x="234416" y="161378"/>
                  </a:lnTo>
                  <a:lnTo>
                    <a:pt x="274129" y="156260"/>
                  </a:lnTo>
                  <a:lnTo>
                    <a:pt x="293420" y="151142"/>
                  </a:lnTo>
                  <a:lnTo>
                    <a:pt x="304774" y="147307"/>
                  </a:lnTo>
                  <a:lnTo>
                    <a:pt x="312343" y="144754"/>
                  </a:lnTo>
                  <a:lnTo>
                    <a:pt x="319443" y="161378"/>
                  </a:lnTo>
                  <a:lnTo>
                    <a:pt x="324878" y="179298"/>
                  </a:lnTo>
                  <a:lnTo>
                    <a:pt x="328663" y="197218"/>
                  </a:lnTo>
                  <a:lnTo>
                    <a:pt x="330796" y="215125"/>
                  </a:lnTo>
                  <a:lnTo>
                    <a:pt x="330796" y="152666"/>
                  </a:lnTo>
                  <a:lnTo>
                    <a:pt x="327393" y="144754"/>
                  </a:lnTo>
                  <a:lnTo>
                    <a:pt x="324637" y="138353"/>
                  </a:lnTo>
                  <a:lnTo>
                    <a:pt x="333273" y="134518"/>
                  </a:lnTo>
                  <a:lnTo>
                    <a:pt x="341655" y="129400"/>
                  </a:lnTo>
                  <a:lnTo>
                    <a:pt x="344919" y="126834"/>
                  </a:lnTo>
                  <a:lnTo>
                    <a:pt x="349808" y="122999"/>
                  </a:lnTo>
                  <a:lnTo>
                    <a:pt x="380390" y="151142"/>
                  </a:lnTo>
                  <a:lnTo>
                    <a:pt x="394652" y="188252"/>
                  </a:lnTo>
                  <a:lnTo>
                    <a:pt x="399008" y="215125"/>
                  </a:lnTo>
                  <a:lnTo>
                    <a:pt x="399008" y="74968"/>
                  </a:lnTo>
                  <a:lnTo>
                    <a:pt x="368769" y="47498"/>
                  </a:lnTo>
                  <a:lnTo>
                    <a:pt x="362750" y="42379"/>
                  </a:lnTo>
                  <a:lnTo>
                    <a:pt x="350266" y="33426"/>
                  </a:lnTo>
                  <a:lnTo>
                    <a:pt x="348284" y="32245"/>
                  </a:lnTo>
                  <a:lnTo>
                    <a:pt x="348284" y="107645"/>
                  </a:lnTo>
                  <a:lnTo>
                    <a:pt x="341122" y="112763"/>
                  </a:lnTo>
                  <a:lnTo>
                    <a:pt x="333743" y="117881"/>
                  </a:lnTo>
                  <a:lnTo>
                    <a:pt x="326148" y="121716"/>
                  </a:lnTo>
                  <a:lnTo>
                    <a:pt x="318350" y="126834"/>
                  </a:lnTo>
                  <a:lnTo>
                    <a:pt x="307035" y="107645"/>
                  </a:lnTo>
                  <a:lnTo>
                    <a:pt x="305917" y="106235"/>
                  </a:lnTo>
                  <a:lnTo>
                    <a:pt x="305917" y="131953"/>
                  </a:lnTo>
                  <a:lnTo>
                    <a:pt x="288569" y="138353"/>
                  </a:lnTo>
                  <a:lnTo>
                    <a:pt x="270865" y="143471"/>
                  </a:lnTo>
                  <a:lnTo>
                    <a:pt x="252818" y="146024"/>
                  </a:lnTo>
                  <a:lnTo>
                    <a:pt x="234416" y="147307"/>
                  </a:lnTo>
                  <a:lnTo>
                    <a:pt x="234416" y="62852"/>
                  </a:lnTo>
                  <a:lnTo>
                    <a:pt x="256247" y="76936"/>
                  </a:lnTo>
                  <a:lnTo>
                    <a:pt x="275450" y="92290"/>
                  </a:lnTo>
                  <a:lnTo>
                    <a:pt x="291998" y="110197"/>
                  </a:lnTo>
                  <a:lnTo>
                    <a:pt x="305917" y="131953"/>
                  </a:lnTo>
                  <a:lnTo>
                    <a:pt x="305917" y="106235"/>
                  </a:lnTo>
                  <a:lnTo>
                    <a:pt x="293878" y="91008"/>
                  </a:lnTo>
                  <a:lnTo>
                    <a:pt x="278879" y="75653"/>
                  </a:lnTo>
                  <a:lnTo>
                    <a:pt x="262026" y="62852"/>
                  </a:lnTo>
                  <a:lnTo>
                    <a:pt x="286118" y="69253"/>
                  </a:lnTo>
                  <a:lnTo>
                    <a:pt x="308521" y="78206"/>
                  </a:lnTo>
                  <a:lnTo>
                    <a:pt x="329247" y="92290"/>
                  </a:lnTo>
                  <a:lnTo>
                    <a:pt x="348284" y="107645"/>
                  </a:lnTo>
                  <a:lnTo>
                    <a:pt x="348284" y="32245"/>
                  </a:lnTo>
                  <a:lnTo>
                    <a:pt x="343839" y="29591"/>
                  </a:lnTo>
                  <a:lnTo>
                    <a:pt x="330606" y="23190"/>
                  </a:lnTo>
                  <a:lnTo>
                    <a:pt x="323837" y="19354"/>
                  </a:lnTo>
                  <a:lnTo>
                    <a:pt x="302907" y="11671"/>
                  </a:lnTo>
                  <a:lnTo>
                    <a:pt x="288556" y="7835"/>
                  </a:lnTo>
                  <a:lnTo>
                    <a:pt x="281279" y="5270"/>
                  </a:lnTo>
                  <a:lnTo>
                    <a:pt x="259156" y="1435"/>
                  </a:lnTo>
                  <a:lnTo>
                    <a:pt x="244221" y="152"/>
                  </a:lnTo>
                  <a:lnTo>
                    <a:pt x="221424" y="152"/>
                  </a:lnTo>
                  <a:lnTo>
                    <a:pt x="221424" y="398106"/>
                  </a:lnTo>
                  <a:lnTo>
                    <a:pt x="219519" y="396824"/>
                  </a:lnTo>
                  <a:lnTo>
                    <a:pt x="200469" y="384035"/>
                  </a:lnTo>
                  <a:lnTo>
                    <a:pt x="196138" y="380136"/>
                  </a:lnTo>
                  <a:lnTo>
                    <a:pt x="196138" y="396824"/>
                  </a:lnTo>
                  <a:lnTo>
                    <a:pt x="172123" y="390436"/>
                  </a:lnTo>
                  <a:lnTo>
                    <a:pt x="149783" y="381469"/>
                  </a:lnTo>
                  <a:lnTo>
                    <a:pt x="129120" y="367398"/>
                  </a:lnTo>
                  <a:lnTo>
                    <a:pt x="110159" y="352044"/>
                  </a:lnTo>
                  <a:lnTo>
                    <a:pt x="117309" y="346925"/>
                  </a:lnTo>
                  <a:lnTo>
                    <a:pt x="124688" y="341807"/>
                  </a:lnTo>
                  <a:lnTo>
                    <a:pt x="132283" y="337972"/>
                  </a:lnTo>
                  <a:lnTo>
                    <a:pt x="140093" y="332854"/>
                  </a:lnTo>
                  <a:lnTo>
                    <a:pt x="151396" y="352044"/>
                  </a:lnTo>
                  <a:lnTo>
                    <a:pt x="164503" y="368681"/>
                  </a:lnTo>
                  <a:lnTo>
                    <a:pt x="179425" y="384035"/>
                  </a:lnTo>
                  <a:lnTo>
                    <a:pt x="196138" y="396824"/>
                  </a:lnTo>
                  <a:lnTo>
                    <a:pt x="196138" y="380136"/>
                  </a:lnTo>
                  <a:lnTo>
                    <a:pt x="182016" y="367398"/>
                  </a:lnTo>
                  <a:lnTo>
                    <a:pt x="166027" y="349478"/>
                  </a:lnTo>
                  <a:lnTo>
                    <a:pt x="155714" y="332854"/>
                  </a:lnTo>
                  <a:lnTo>
                    <a:pt x="152539" y="327736"/>
                  </a:lnTo>
                  <a:lnTo>
                    <a:pt x="169087" y="321335"/>
                  </a:lnTo>
                  <a:lnTo>
                    <a:pt x="197459" y="314934"/>
                  </a:lnTo>
                  <a:lnTo>
                    <a:pt x="203200" y="313651"/>
                  </a:lnTo>
                  <a:lnTo>
                    <a:pt x="220751" y="312381"/>
                  </a:lnTo>
                  <a:lnTo>
                    <a:pt x="220865" y="327736"/>
                  </a:lnTo>
                  <a:lnTo>
                    <a:pt x="220980" y="341807"/>
                  </a:lnTo>
                  <a:lnTo>
                    <a:pt x="221056" y="352044"/>
                  </a:lnTo>
                  <a:lnTo>
                    <a:pt x="221183" y="367398"/>
                  </a:lnTo>
                  <a:lnTo>
                    <a:pt x="221297" y="381469"/>
                  </a:lnTo>
                  <a:lnTo>
                    <a:pt x="221411" y="396824"/>
                  </a:lnTo>
                  <a:lnTo>
                    <a:pt x="221424" y="398106"/>
                  </a:lnTo>
                  <a:lnTo>
                    <a:pt x="221424" y="152"/>
                  </a:lnTo>
                  <a:lnTo>
                    <a:pt x="220751" y="152"/>
                  </a:lnTo>
                  <a:lnTo>
                    <a:pt x="220751" y="62852"/>
                  </a:lnTo>
                  <a:lnTo>
                    <a:pt x="220751" y="147307"/>
                  </a:lnTo>
                  <a:lnTo>
                    <a:pt x="220751" y="160108"/>
                  </a:lnTo>
                  <a:lnTo>
                    <a:pt x="220751" y="215125"/>
                  </a:lnTo>
                  <a:lnTo>
                    <a:pt x="220751" y="229196"/>
                  </a:lnTo>
                  <a:lnTo>
                    <a:pt x="220751" y="299580"/>
                  </a:lnTo>
                  <a:lnTo>
                    <a:pt x="201523" y="300863"/>
                  </a:lnTo>
                  <a:lnTo>
                    <a:pt x="182664" y="303415"/>
                  </a:lnTo>
                  <a:lnTo>
                    <a:pt x="164198" y="308533"/>
                  </a:lnTo>
                  <a:lnTo>
                    <a:pt x="146113" y="314934"/>
                  </a:lnTo>
                  <a:lnTo>
                    <a:pt x="137680" y="294462"/>
                  </a:lnTo>
                  <a:lnTo>
                    <a:pt x="133807" y="280352"/>
                  </a:lnTo>
                  <a:lnTo>
                    <a:pt x="133807" y="321335"/>
                  </a:lnTo>
                  <a:lnTo>
                    <a:pt x="125183" y="325170"/>
                  </a:lnTo>
                  <a:lnTo>
                    <a:pt x="116814" y="330288"/>
                  </a:lnTo>
                  <a:lnTo>
                    <a:pt x="108712" y="336689"/>
                  </a:lnTo>
                  <a:lnTo>
                    <a:pt x="100863" y="341807"/>
                  </a:lnTo>
                  <a:lnTo>
                    <a:pt x="75501" y="303415"/>
                  </a:lnTo>
                  <a:lnTo>
                    <a:pt x="61341" y="259918"/>
                  </a:lnTo>
                  <a:lnTo>
                    <a:pt x="58762" y="229196"/>
                  </a:lnTo>
                  <a:lnTo>
                    <a:pt x="113436" y="229196"/>
                  </a:lnTo>
                  <a:lnTo>
                    <a:pt x="114617" y="252234"/>
                  </a:lnTo>
                  <a:lnTo>
                    <a:pt x="118402" y="276542"/>
                  </a:lnTo>
                  <a:lnTo>
                    <a:pt x="124802" y="298297"/>
                  </a:lnTo>
                  <a:lnTo>
                    <a:pt x="133807" y="321335"/>
                  </a:lnTo>
                  <a:lnTo>
                    <a:pt x="133807" y="280352"/>
                  </a:lnTo>
                  <a:lnTo>
                    <a:pt x="131711" y="272707"/>
                  </a:lnTo>
                  <a:lnTo>
                    <a:pt x="128181" y="250952"/>
                  </a:lnTo>
                  <a:lnTo>
                    <a:pt x="127114" y="229196"/>
                  </a:lnTo>
                  <a:lnTo>
                    <a:pt x="220751" y="229196"/>
                  </a:lnTo>
                  <a:lnTo>
                    <a:pt x="220751" y="215125"/>
                  </a:lnTo>
                  <a:lnTo>
                    <a:pt x="127660" y="215125"/>
                  </a:lnTo>
                  <a:lnTo>
                    <a:pt x="129832" y="197218"/>
                  </a:lnTo>
                  <a:lnTo>
                    <a:pt x="133629" y="179298"/>
                  </a:lnTo>
                  <a:lnTo>
                    <a:pt x="139052" y="161378"/>
                  </a:lnTo>
                  <a:lnTo>
                    <a:pt x="146113" y="144754"/>
                  </a:lnTo>
                  <a:lnTo>
                    <a:pt x="164198" y="151142"/>
                  </a:lnTo>
                  <a:lnTo>
                    <a:pt x="182676" y="156260"/>
                  </a:lnTo>
                  <a:lnTo>
                    <a:pt x="201523" y="158826"/>
                  </a:lnTo>
                  <a:lnTo>
                    <a:pt x="220751" y="160108"/>
                  </a:lnTo>
                  <a:lnTo>
                    <a:pt x="220751" y="147307"/>
                  </a:lnTo>
                  <a:lnTo>
                    <a:pt x="203161" y="146024"/>
                  </a:lnTo>
                  <a:lnTo>
                    <a:pt x="197408" y="144754"/>
                  </a:lnTo>
                  <a:lnTo>
                    <a:pt x="168986" y="138353"/>
                  </a:lnTo>
                  <a:lnTo>
                    <a:pt x="152400" y="131953"/>
                  </a:lnTo>
                  <a:lnTo>
                    <a:pt x="155752" y="126834"/>
                  </a:lnTo>
                  <a:lnTo>
                    <a:pt x="165823" y="111480"/>
                  </a:lnTo>
                  <a:lnTo>
                    <a:pt x="181698" y="92290"/>
                  </a:lnTo>
                  <a:lnTo>
                    <a:pt x="199999" y="76936"/>
                  </a:lnTo>
                  <a:lnTo>
                    <a:pt x="220751" y="62852"/>
                  </a:lnTo>
                  <a:lnTo>
                    <a:pt x="220751" y="152"/>
                  </a:lnTo>
                  <a:lnTo>
                    <a:pt x="214236" y="152"/>
                  </a:lnTo>
                  <a:lnTo>
                    <a:pt x="199301" y="1435"/>
                  </a:lnTo>
                  <a:lnTo>
                    <a:pt x="196824" y="1866"/>
                  </a:lnTo>
                  <a:lnTo>
                    <a:pt x="196824" y="62852"/>
                  </a:lnTo>
                  <a:lnTo>
                    <a:pt x="179844" y="75653"/>
                  </a:lnTo>
                  <a:lnTo>
                    <a:pt x="164731" y="91008"/>
                  </a:lnTo>
                  <a:lnTo>
                    <a:pt x="151472" y="107645"/>
                  </a:lnTo>
                  <a:lnTo>
                    <a:pt x="140093" y="126834"/>
                  </a:lnTo>
                  <a:lnTo>
                    <a:pt x="133807" y="122720"/>
                  </a:lnTo>
                  <a:lnTo>
                    <a:pt x="133807" y="138353"/>
                  </a:lnTo>
                  <a:lnTo>
                    <a:pt x="126085" y="156260"/>
                  </a:lnTo>
                  <a:lnTo>
                    <a:pt x="120218" y="175463"/>
                  </a:lnTo>
                  <a:lnTo>
                    <a:pt x="116179" y="194652"/>
                  </a:lnTo>
                  <a:lnTo>
                    <a:pt x="113982" y="215125"/>
                  </a:lnTo>
                  <a:lnTo>
                    <a:pt x="59448" y="215125"/>
                  </a:lnTo>
                  <a:lnTo>
                    <a:pt x="67538" y="175463"/>
                  </a:lnTo>
                  <a:lnTo>
                    <a:pt x="84645" y="139636"/>
                  </a:lnTo>
                  <a:lnTo>
                    <a:pt x="100596" y="117881"/>
                  </a:lnTo>
                  <a:lnTo>
                    <a:pt x="108635" y="122999"/>
                  </a:lnTo>
                  <a:lnTo>
                    <a:pt x="116789" y="129400"/>
                  </a:lnTo>
                  <a:lnTo>
                    <a:pt x="125183" y="134518"/>
                  </a:lnTo>
                  <a:lnTo>
                    <a:pt x="133807" y="138353"/>
                  </a:lnTo>
                  <a:lnTo>
                    <a:pt x="133807" y="122720"/>
                  </a:lnTo>
                  <a:lnTo>
                    <a:pt x="132295" y="121716"/>
                  </a:lnTo>
                  <a:lnTo>
                    <a:pt x="124714" y="117881"/>
                  </a:lnTo>
                  <a:lnTo>
                    <a:pt x="117322" y="112763"/>
                  </a:lnTo>
                  <a:lnTo>
                    <a:pt x="150101" y="78206"/>
                  </a:lnTo>
                  <a:lnTo>
                    <a:pt x="196824" y="62852"/>
                  </a:lnTo>
                  <a:lnTo>
                    <a:pt x="196824" y="1866"/>
                  </a:lnTo>
                  <a:lnTo>
                    <a:pt x="177165" y="5270"/>
                  </a:lnTo>
                  <a:lnTo>
                    <a:pt x="169900" y="7835"/>
                  </a:lnTo>
                  <a:lnTo>
                    <a:pt x="155536" y="11671"/>
                  </a:lnTo>
                  <a:lnTo>
                    <a:pt x="134620" y="19354"/>
                  </a:lnTo>
                  <a:lnTo>
                    <a:pt x="127838" y="23190"/>
                  </a:lnTo>
                  <a:lnTo>
                    <a:pt x="114604" y="29591"/>
                  </a:lnTo>
                  <a:lnTo>
                    <a:pt x="108178" y="33426"/>
                  </a:lnTo>
                  <a:lnTo>
                    <a:pt x="95694" y="42379"/>
                  </a:lnTo>
                  <a:lnTo>
                    <a:pt x="89674" y="47498"/>
                  </a:lnTo>
                  <a:lnTo>
                    <a:pt x="78079" y="56451"/>
                  </a:lnTo>
                  <a:lnTo>
                    <a:pt x="72529" y="61582"/>
                  </a:lnTo>
                  <a:lnTo>
                    <a:pt x="61912" y="71818"/>
                  </a:lnTo>
                  <a:lnTo>
                    <a:pt x="56883" y="78206"/>
                  </a:lnTo>
                  <a:lnTo>
                    <a:pt x="47358" y="89725"/>
                  </a:lnTo>
                  <a:lnTo>
                    <a:pt x="23609" y="126834"/>
                  </a:lnTo>
                  <a:lnTo>
                    <a:pt x="7747" y="169062"/>
                  </a:lnTo>
                  <a:lnTo>
                    <a:pt x="393" y="213842"/>
                  </a:lnTo>
                  <a:lnTo>
                    <a:pt x="330" y="215125"/>
                  </a:lnTo>
                  <a:lnTo>
                    <a:pt x="12" y="221526"/>
                  </a:lnTo>
                  <a:lnTo>
                    <a:pt x="4572" y="270154"/>
                  </a:lnTo>
                  <a:lnTo>
                    <a:pt x="14325" y="307263"/>
                  </a:lnTo>
                  <a:lnTo>
                    <a:pt x="47180" y="369963"/>
                  </a:lnTo>
                  <a:lnTo>
                    <a:pt x="94208" y="414743"/>
                  </a:lnTo>
                  <a:lnTo>
                    <a:pt x="151041" y="444169"/>
                  </a:lnTo>
                  <a:lnTo>
                    <a:pt x="213334" y="455688"/>
                  </a:lnTo>
                  <a:lnTo>
                    <a:pt x="245148" y="455688"/>
                  </a:lnTo>
                  <a:lnTo>
                    <a:pt x="307441" y="444169"/>
                  </a:lnTo>
                  <a:lnTo>
                    <a:pt x="364274" y="414743"/>
                  </a:lnTo>
                  <a:lnTo>
                    <a:pt x="386156" y="396824"/>
                  </a:lnTo>
                  <a:lnTo>
                    <a:pt x="389280" y="394271"/>
                  </a:lnTo>
                  <a:lnTo>
                    <a:pt x="428955" y="341807"/>
                  </a:lnTo>
                  <a:lnTo>
                    <a:pt x="453872" y="270154"/>
                  </a:lnTo>
                  <a:lnTo>
                    <a:pt x="458444" y="229196"/>
                  </a:lnTo>
                  <a:close/>
                </a:path>
                <a:path w="6741159" h="514350">
                  <a:moveTo>
                    <a:pt x="6740652" y="215912"/>
                  </a:moveTo>
                  <a:lnTo>
                    <a:pt x="6740347" y="212559"/>
                  </a:lnTo>
                  <a:lnTo>
                    <a:pt x="6728295" y="168757"/>
                  </a:lnTo>
                  <a:lnTo>
                    <a:pt x="6726352" y="164680"/>
                  </a:lnTo>
                  <a:lnTo>
                    <a:pt x="6726352" y="259092"/>
                  </a:lnTo>
                  <a:lnTo>
                    <a:pt x="6721462" y="307632"/>
                  </a:lnTo>
                  <a:lnTo>
                    <a:pt x="6707416" y="352856"/>
                  </a:lnTo>
                  <a:lnTo>
                    <a:pt x="6685204" y="393776"/>
                  </a:lnTo>
                  <a:lnTo>
                    <a:pt x="6655778" y="429437"/>
                  </a:lnTo>
                  <a:lnTo>
                    <a:pt x="6620116" y="458863"/>
                  </a:lnTo>
                  <a:lnTo>
                    <a:pt x="6579197" y="481088"/>
                  </a:lnTo>
                  <a:lnTo>
                    <a:pt x="6533972" y="495122"/>
                  </a:lnTo>
                  <a:lnTo>
                    <a:pt x="6485420" y="500024"/>
                  </a:lnTo>
                  <a:lnTo>
                    <a:pt x="6436868" y="495122"/>
                  </a:lnTo>
                  <a:lnTo>
                    <a:pt x="6391656" y="481088"/>
                  </a:lnTo>
                  <a:lnTo>
                    <a:pt x="6350724" y="458863"/>
                  </a:lnTo>
                  <a:lnTo>
                    <a:pt x="6315062" y="429437"/>
                  </a:lnTo>
                  <a:lnTo>
                    <a:pt x="6285649" y="393776"/>
                  </a:lnTo>
                  <a:lnTo>
                    <a:pt x="6263424" y="352856"/>
                  </a:lnTo>
                  <a:lnTo>
                    <a:pt x="6249390" y="307632"/>
                  </a:lnTo>
                  <a:lnTo>
                    <a:pt x="6244488" y="259092"/>
                  </a:lnTo>
                  <a:lnTo>
                    <a:pt x="6249390" y="210540"/>
                  </a:lnTo>
                  <a:lnTo>
                    <a:pt x="6263424" y="165315"/>
                  </a:lnTo>
                  <a:lnTo>
                    <a:pt x="6285649" y="124396"/>
                  </a:lnTo>
                  <a:lnTo>
                    <a:pt x="6315062" y="88734"/>
                  </a:lnTo>
                  <a:lnTo>
                    <a:pt x="6350724" y="59309"/>
                  </a:lnTo>
                  <a:lnTo>
                    <a:pt x="6391656" y="37096"/>
                  </a:lnTo>
                  <a:lnTo>
                    <a:pt x="6436868" y="23050"/>
                  </a:lnTo>
                  <a:lnTo>
                    <a:pt x="6485420" y="18148"/>
                  </a:lnTo>
                  <a:lnTo>
                    <a:pt x="6533972" y="23050"/>
                  </a:lnTo>
                  <a:lnTo>
                    <a:pt x="6579197" y="37096"/>
                  </a:lnTo>
                  <a:lnTo>
                    <a:pt x="6620116" y="59309"/>
                  </a:lnTo>
                  <a:lnTo>
                    <a:pt x="6655778" y="88734"/>
                  </a:lnTo>
                  <a:lnTo>
                    <a:pt x="6685204" y="124396"/>
                  </a:lnTo>
                  <a:lnTo>
                    <a:pt x="6707416" y="165315"/>
                  </a:lnTo>
                  <a:lnTo>
                    <a:pt x="6721462" y="210540"/>
                  </a:lnTo>
                  <a:lnTo>
                    <a:pt x="6726352" y="259092"/>
                  </a:lnTo>
                  <a:lnTo>
                    <a:pt x="6726352" y="164680"/>
                  </a:lnTo>
                  <a:lnTo>
                    <a:pt x="6709105" y="128397"/>
                  </a:lnTo>
                  <a:lnTo>
                    <a:pt x="6683527" y="92227"/>
                  </a:lnTo>
                  <a:lnTo>
                    <a:pt x="6652273" y="60985"/>
                  </a:lnTo>
                  <a:lnTo>
                    <a:pt x="6616103" y="35394"/>
                  </a:lnTo>
                  <a:lnTo>
                    <a:pt x="6579832" y="18148"/>
                  </a:lnTo>
                  <a:lnTo>
                    <a:pt x="6575755" y="16205"/>
                  </a:lnTo>
                  <a:lnTo>
                    <a:pt x="6531940" y="4152"/>
                  </a:lnTo>
                  <a:lnTo>
                    <a:pt x="6485420" y="0"/>
                  </a:lnTo>
                  <a:lnTo>
                    <a:pt x="6438900" y="4152"/>
                  </a:lnTo>
                  <a:lnTo>
                    <a:pt x="6395098" y="16205"/>
                  </a:lnTo>
                  <a:lnTo>
                    <a:pt x="6354737" y="35394"/>
                  </a:lnTo>
                  <a:lnTo>
                    <a:pt x="6318567" y="60985"/>
                  </a:lnTo>
                  <a:lnTo>
                    <a:pt x="6287313" y="92227"/>
                  </a:lnTo>
                  <a:lnTo>
                    <a:pt x="6261735" y="128397"/>
                  </a:lnTo>
                  <a:lnTo>
                    <a:pt x="6242545" y="168757"/>
                  </a:lnTo>
                  <a:lnTo>
                    <a:pt x="6230493" y="212559"/>
                  </a:lnTo>
                  <a:lnTo>
                    <a:pt x="6226302" y="259092"/>
                  </a:lnTo>
                  <a:lnTo>
                    <a:pt x="6230493" y="305612"/>
                  </a:lnTo>
                  <a:lnTo>
                    <a:pt x="6242545" y="349415"/>
                  </a:lnTo>
                  <a:lnTo>
                    <a:pt x="6261735" y="389775"/>
                  </a:lnTo>
                  <a:lnTo>
                    <a:pt x="6287313" y="425945"/>
                  </a:lnTo>
                  <a:lnTo>
                    <a:pt x="6318567" y="457187"/>
                  </a:lnTo>
                  <a:lnTo>
                    <a:pt x="6354737" y="482777"/>
                  </a:lnTo>
                  <a:lnTo>
                    <a:pt x="6395098" y="501967"/>
                  </a:lnTo>
                  <a:lnTo>
                    <a:pt x="6438900" y="514019"/>
                  </a:lnTo>
                  <a:lnTo>
                    <a:pt x="6442583" y="514350"/>
                  </a:lnTo>
                  <a:lnTo>
                    <a:pt x="6528257" y="514350"/>
                  </a:lnTo>
                  <a:lnTo>
                    <a:pt x="6531940" y="514019"/>
                  </a:lnTo>
                  <a:lnTo>
                    <a:pt x="6575755" y="501967"/>
                  </a:lnTo>
                  <a:lnTo>
                    <a:pt x="6579832" y="500024"/>
                  </a:lnTo>
                  <a:lnTo>
                    <a:pt x="6616103" y="482777"/>
                  </a:lnTo>
                  <a:lnTo>
                    <a:pt x="6652273" y="457187"/>
                  </a:lnTo>
                  <a:lnTo>
                    <a:pt x="6683527" y="425945"/>
                  </a:lnTo>
                  <a:lnTo>
                    <a:pt x="6709105" y="389775"/>
                  </a:lnTo>
                  <a:lnTo>
                    <a:pt x="6728295" y="349415"/>
                  </a:lnTo>
                  <a:lnTo>
                    <a:pt x="6740347" y="305612"/>
                  </a:lnTo>
                  <a:lnTo>
                    <a:pt x="6740652" y="302260"/>
                  </a:lnTo>
                  <a:lnTo>
                    <a:pt x="6740652" y="215912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54039" y="9414087"/>
              <a:ext cx="269938" cy="187586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464900" y="3647502"/>
            <a:ext cx="8982710" cy="402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100"/>
              </a:spcBef>
            </a:pPr>
            <a:r>
              <a:rPr dirty="0" sz="3250" spc="6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3250" spc="-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25">
                <a:solidFill>
                  <a:srgbClr val="FFFFFF"/>
                </a:solidFill>
                <a:latin typeface="Cambria"/>
                <a:cs typeface="Cambria"/>
              </a:rPr>
              <a:t>Future</a:t>
            </a:r>
            <a:r>
              <a:rPr dirty="0" sz="3250" spc="-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229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dirty="0" sz="3250" spc="-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u="heavy" sz="325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cs typeface="Cambria"/>
                <a:hlinkClick r:id="rId5"/>
              </a:rPr>
              <a:t>P6</a:t>
            </a:r>
            <a:r>
              <a:rPr dirty="0" u="heavy" sz="3250" spc="-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cs typeface="Cambria"/>
                <a:hlinkClick r:id="rId5"/>
              </a:rPr>
              <a:t> </a:t>
            </a:r>
            <a:r>
              <a:rPr dirty="0" u="heavy" sz="325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cs typeface="Cambria"/>
                <a:hlinkClick r:id="rId5"/>
              </a:rPr>
              <a:t>Schedule</a:t>
            </a:r>
            <a:r>
              <a:rPr dirty="0" sz="3250" spc="-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Includes</a:t>
            </a:r>
            <a:r>
              <a:rPr dirty="0" sz="3250" spc="-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20">
                <a:solidFill>
                  <a:srgbClr val="FFFFFF"/>
                </a:solidFill>
                <a:latin typeface="Cambria"/>
                <a:cs typeface="Cambria"/>
              </a:rPr>
              <a:t>More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Automation,</a:t>
            </a:r>
            <a:r>
              <a:rPr dirty="0" sz="3250" spc="1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Cloud</a:t>
            </a:r>
            <a:r>
              <a:rPr dirty="0" sz="3250" spc="9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25">
                <a:solidFill>
                  <a:srgbClr val="FFFFFF"/>
                </a:solidFill>
                <a:latin typeface="Cambria"/>
                <a:cs typeface="Cambria"/>
              </a:rPr>
              <a:t>Integration,</a:t>
            </a:r>
            <a:r>
              <a:rPr dirty="0" sz="3250" spc="1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dirty="0" sz="3250" spc="9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Mobile</a:t>
            </a:r>
            <a:r>
              <a:rPr dirty="0" sz="3250" spc="1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10">
                <a:solidFill>
                  <a:srgbClr val="FFFFFF"/>
                </a:solidFill>
                <a:latin typeface="Cambria"/>
                <a:cs typeface="Cambria"/>
              </a:rPr>
              <a:t>Access.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Tools</a:t>
            </a:r>
            <a:r>
              <a:rPr dirty="0" sz="3250" spc="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Like</a:t>
            </a:r>
            <a:r>
              <a:rPr dirty="0" sz="3250" spc="4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Xer</a:t>
            </a:r>
            <a:r>
              <a:rPr dirty="0" sz="3250" spc="5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20">
                <a:solidFill>
                  <a:srgbClr val="FFFFFF"/>
                </a:solidFill>
                <a:latin typeface="Cambria"/>
                <a:cs typeface="Cambria"/>
              </a:rPr>
              <a:t>Reader</a:t>
            </a:r>
            <a:r>
              <a:rPr dirty="0" sz="3250" spc="4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Are</a:t>
            </a:r>
            <a:r>
              <a:rPr dirty="0" sz="3250" spc="5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50">
                <a:solidFill>
                  <a:srgbClr val="FFFFFF"/>
                </a:solidFill>
                <a:latin typeface="Cambria"/>
                <a:cs typeface="Cambria"/>
              </a:rPr>
              <a:t>Already</a:t>
            </a:r>
            <a:r>
              <a:rPr dirty="0" sz="3250" spc="4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50">
                <a:solidFill>
                  <a:srgbClr val="FFFFFF"/>
                </a:solidFill>
                <a:latin typeface="Cambria"/>
                <a:cs typeface="Cambria"/>
              </a:rPr>
              <a:t>Paving</a:t>
            </a:r>
            <a:r>
              <a:rPr dirty="0" sz="3250" spc="5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35">
                <a:solidFill>
                  <a:srgbClr val="FFFFFF"/>
                </a:solidFill>
                <a:latin typeface="Cambria"/>
                <a:cs typeface="Cambria"/>
              </a:rPr>
              <a:t>The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Way.</a:t>
            </a:r>
            <a:r>
              <a:rPr dirty="0" sz="3250" spc="-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As</a:t>
            </a:r>
            <a:r>
              <a:rPr dirty="0" sz="3250" spc="-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25">
                <a:solidFill>
                  <a:srgbClr val="FFFFFF"/>
                </a:solidFill>
                <a:latin typeface="Cambria"/>
                <a:cs typeface="Cambria"/>
              </a:rPr>
              <a:t>Technology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30">
                <a:solidFill>
                  <a:srgbClr val="FFFFFF"/>
                </a:solidFill>
                <a:latin typeface="Cambria"/>
                <a:cs typeface="Cambria"/>
              </a:rPr>
              <a:t>Improves,</a:t>
            </a:r>
            <a:r>
              <a:rPr dirty="0" sz="3250" spc="-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Expect</a:t>
            </a:r>
            <a:r>
              <a:rPr dirty="0" sz="3250" spc="-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10">
                <a:solidFill>
                  <a:srgbClr val="FFFFFF"/>
                </a:solidFill>
                <a:latin typeface="Cambria"/>
                <a:cs typeface="Cambria"/>
              </a:rPr>
              <a:t>Smarter </a:t>
            </a:r>
            <a:r>
              <a:rPr dirty="0" sz="3250" spc="-55">
                <a:solidFill>
                  <a:srgbClr val="FFFFFF"/>
                </a:solidFill>
                <a:latin typeface="Cambria"/>
                <a:cs typeface="Cambria"/>
              </a:rPr>
              <a:t>Forecasting,</a:t>
            </a:r>
            <a:r>
              <a:rPr dirty="0" sz="3250" spc="4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20">
                <a:solidFill>
                  <a:srgbClr val="FFFFFF"/>
                </a:solidFill>
                <a:latin typeface="Cambria"/>
                <a:cs typeface="Cambria"/>
              </a:rPr>
              <a:t>Real-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Time</a:t>
            </a:r>
            <a:r>
              <a:rPr dirty="0" sz="3250" spc="5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Updates,</a:t>
            </a:r>
            <a:r>
              <a:rPr dirty="0" sz="3250" spc="5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dirty="0" sz="3250" spc="5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20">
                <a:solidFill>
                  <a:srgbClr val="FFFFFF"/>
                </a:solidFill>
                <a:latin typeface="Cambria"/>
                <a:cs typeface="Cambria"/>
              </a:rPr>
              <a:t>Better</a:t>
            </a:r>
            <a:r>
              <a:rPr dirty="0" sz="3250" spc="5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10">
                <a:solidFill>
                  <a:srgbClr val="FFFFFF"/>
                </a:solidFill>
                <a:latin typeface="Cambria"/>
                <a:cs typeface="Cambria"/>
              </a:rPr>
              <a:t>Cross- </a:t>
            </a:r>
            <a:r>
              <a:rPr dirty="0" sz="3250" spc="-40">
                <a:solidFill>
                  <a:srgbClr val="FFFFFF"/>
                </a:solidFill>
                <a:latin typeface="Cambria"/>
                <a:cs typeface="Cambria"/>
              </a:rPr>
              <a:t>Platform</a:t>
            </a:r>
            <a:r>
              <a:rPr dirty="0" sz="3250" spc="7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45">
                <a:solidFill>
                  <a:srgbClr val="FFFFFF"/>
                </a:solidFill>
                <a:latin typeface="Cambria"/>
                <a:cs typeface="Cambria"/>
              </a:rPr>
              <a:t>Compatibility—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Making</a:t>
            </a:r>
            <a:r>
              <a:rPr dirty="0" sz="3250" spc="7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6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3250" spc="7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P6</a:t>
            </a:r>
            <a:r>
              <a:rPr dirty="0" sz="3250" spc="7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10">
                <a:solidFill>
                  <a:srgbClr val="FFFFFF"/>
                </a:solidFill>
                <a:latin typeface="Cambria"/>
                <a:cs typeface="Cambria"/>
              </a:rPr>
              <a:t>Schedule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An</a:t>
            </a:r>
            <a:r>
              <a:rPr dirty="0" sz="3250" spc="1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Even</a:t>
            </a:r>
            <a:r>
              <a:rPr dirty="0" sz="3250" spc="10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More</a:t>
            </a:r>
            <a:r>
              <a:rPr dirty="0" sz="3250" spc="1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80">
                <a:solidFill>
                  <a:srgbClr val="FFFFFF"/>
                </a:solidFill>
                <a:latin typeface="Cambria"/>
                <a:cs typeface="Cambria"/>
              </a:rPr>
              <a:t>Powerful</a:t>
            </a:r>
            <a:r>
              <a:rPr dirty="0" sz="3250" spc="10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Tool</a:t>
            </a:r>
            <a:r>
              <a:rPr dirty="0" sz="3250" spc="1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95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dirty="0" sz="3250" spc="10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50">
                <a:solidFill>
                  <a:srgbClr val="FFFFFF"/>
                </a:solidFill>
                <a:latin typeface="Cambria"/>
                <a:cs typeface="Cambria"/>
              </a:rPr>
              <a:t>Project</a:t>
            </a:r>
            <a:r>
              <a:rPr dirty="0" sz="3250" spc="1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10">
                <a:solidFill>
                  <a:srgbClr val="FFFFFF"/>
                </a:solidFill>
                <a:latin typeface="Cambria"/>
                <a:cs typeface="Cambria"/>
              </a:rPr>
              <a:t>Planning.</a:t>
            </a:r>
            <a:endParaRPr sz="3250">
              <a:latin typeface="Cambria"/>
              <a:cs typeface="Cambri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946828" y="9266444"/>
            <a:ext cx="4419600" cy="4667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279"/>
              </a:lnSpc>
            </a:pPr>
            <a:r>
              <a:rPr dirty="0" u="heavy" sz="3450" spc="114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5"/>
              </a:rPr>
              <a:t>Www.XERreader.Com</a:t>
            </a:r>
            <a:endParaRPr sz="345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300884" y="9285616"/>
            <a:ext cx="4166235" cy="4667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279"/>
              </a:lnSpc>
            </a:pPr>
            <a:r>
              <a:rPr dirty="0" u="heavy" sz="3450" spc="10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5"/>
              </a:rPr>
              <a:t>Info@Xerreader.Com</a:t>
            </a:r>
            <a:endParaRPr sz="34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6800" y="769609"/>
            <a:ext cx="11863070" cy="217805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95"/>
              </a:spcBef>
              <a:tabLst>
                <a:tab pos="10994390" algn="l"/>
              </a:tabLst>
            </a:pPr>
            <a:r>
              <a:rPr dirty="0" spc="310"/>
              <a:t>Thank</a:t>
            </a:r>
            <a:r>
              <a:rPr dirty="0" spc="-5"/>
              <a:t> </a:t>
            </a:r>
            <a:r>
              <a:rPr dirty="0" spc="285"/>
              <a:t>You</a:t>
            </a:r>
            <a:r>
              <a:rPr dirty="0"/>
              <a:t> </a:t>
            </a:r>
            <a:r>
              <a:rPr dirty="0" spc="425"/>
              <a:t>For</a:t>
            </a:r>
            <a:r>
              <a:rPr dirty="0"/>
              <a:t> </a:t>
            </a:r>
            <a:r>
              <a:rPr dirty="0" spc="180"/>
              <a:t>Learning</a:t>
            </a:r>
            <a:r>
              <a:rPr dirty="0"/>
              <a:t> </a:t>
            </a:r>
            <a:r>
              <a:rPr dirty="0" spc="285"/>
              <a:t>About</a:t>
            </a:r>
            <a:r>
              <a:rPr dirty="0"/>
              <a:t>	</a:t>
            </a:r>
            <a:r>
              <a:rPr dirty="0" spc="105"/>
              <a:t>P6 </a:t>
            </a:r>
            <a:r>
              <a:rPr dirty="0" spc="65"/>
              <a:t>Schedule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403592" y="0"/>
            <a:ext cx="17884775" cy="9763760"/>
            <a:chOff x="403592" y="0"/>
            <a:chExt cx="17884775" cy="9763760"/>
          </a:xfrm>
        </p:grpSpPr>
        <p:sp>
          <p:nvSpPr>
            <p:cNvPr id="4" name="object 4" descr=""/>
            <p:cNvSpPr/>
            <p:nvPr/>
          </p:nvSpPr>
          <p:spPr>
            <a:xfrm>
              <a:off x="10073913" y="2390040"/>
              <a:ext cx="7833995" cy="5254625"/>
            </a:xfrm>
            <a:custGeom>
              <a:avLst/>
              <a:gdLst/>
              <a:ahLst/>
              <a:cxnLst/>
              <a:rect l="l" t="t" r="r" b="b"/>
              <a:pathLst>
                <a:path w="7833994" h="5254625">
                  <a:moveTo>
                    <a:pt x="7833969" y="5254008"/>
                  </a:moveTo>
                  <a:lnTo>
                    <a:pt x="0" y="5254008"/>
                  </a:lnTo>
                  <a:lnTo>
                    <a:pt x="0" y="274499"/>
                  </a:lnTo>
                  <a:lnTo>
                    <a:pt x="4437" y="225282"/>
                  </a:lnTo>
                  <a:lnTo>
                    <a:pt x="17225" y="178908"/>
                  </a:lnTo>
                  <a:lnTo>
                    <a:pt x="37577" y="136164"/>
                  </a:lnTo>
                  <a:lnTo>
                    <a:pt x="64706" y="97837"/>
                  </a:lnTo>
                  <a:lnTo>
                    <a:pt x="97825" y="64714"/>
                  </a:lnTo>
                  <a:lnTo>
                    <a:pt x="136148" y="37582"/>
                  </a:lnTo>
                  <a:lnTo>
                    <a:pt x="178888" y="17227"/>
                  </a:lnTo>
                  <a:lnTo>
                    <a:pt x="225258" y="4438"/>
                  </a:lnTo>
                  <a:lnTo>
                    <a:pt x="274472" y="0"/>
                  </a:lnTo>
                  <a:lnTo>
                    <a:pt x="7557912" y="0"/>
                  </a:lnTo>
                  <a:lnTo>
                    <a:pt x="7607136" y="4438"/>
                  </a:lnTo>
                  <a:lnTo>
                    <a:pt x="7653529" y="17227"/>
                  </a:lnTo>
                  <a:lnTo>
                    <a:pt x="7696314" y="37582"/>
                  </a:lnTo>
                  <a:lnTo>
                    <a:pt x="7734720" y="64714"/>
                  </a:lnTo>
                  <a:lnTo>
                    <a:pt x="7767972" y="97837"/>
                  </a:lnTo>
                  <a:lnTo>
                    <a:pt x="7795297" y="136164"/>
                  </a:lnTo>
                  <a:lnTo>
                    <a:pt x="7815920" y="178908"/>
                  </a:lnTo>
                  <a:lnTo>
                    <a:pt x="7829069" y="225282"/>
                  </a:lnTo>
                  <a:lnTo>
                    <a:pt x="7833969" y="274499"/>
                  </a:lnTo>
                  <a:lnTo>
                    <a:pt x="7833969" y="309966"/>
                  </a:lnTo>
                  <a:lnTo>
                    <a:pt x="239024" y="309966"/>
                  </a:lnTo>
                  <a:lnTo>
                    <a:pt x="239024" y="4910102"/>
                  </a:lnTo>
                  <a:lnTo>
                    <a:pt x="7833969" y="4910102"/>
                  </a:lnTo>
                  <a:lnTo>
                    <a:pt x="7833969" y="5254008"/>
                  </a:lnTo>
                  <a:close/>
                </a:path>
                <a:path w="7833994" h="5254625">
                  <a:moveTo>
                    <a:pt x="7833969" y="4910102"/>
                  </a:moveTo>
                  <a:lnTo>
                    <a:pt x="7591866" y="4910102"/>
                  </a:lnTo>
                  <a:lnTo>
                    <a:pt x="7591866" y="309966"/>
                  </a:lnTo>
                  <a:lnTo>
                    <a:pt x="7833969" y="309966"/>
                  </a:lnTo>
                  <a:lnTo>
                    <a:pt x="7833969" y="49101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9143999" y="2363824"/>
              <a:ext cx="9144000" cy="5516245"/>
            </a:xfrm>
            <a:custGeom>
              <a:avLst/>
              <a:gdLst/>
              <a:ahLst/>
              <a:cxnLst/>
              <a:rect l="l" t="t" r="r" b="b"/>
              <a:pathLst>
                <a:path w="9144000" h="5516245">
                  <a:moveTo>
                    <a:pt x="9143999" y="5516169"/>
                  </a:moveTo>
                  <a:lnTo>
                    <a:pt x="115671" y="5516169"/>
                  </a:lnTo>
                  <a:lnTo>
                    <a:pt x="70915" y="5507204"/>
                  </a:lnTo>
                  <a:lnTo>
                    <a:pt x="34118" y="5482622"/>
                  </a:lnTo>
                  <a:lnTo>
                    <a:pt x="9179" y="5445896"/>
                  </a:lnTo>
                  <a:lnTo>
                    <a:pt x="0" y="5400498"/>
                  </a:lnTo>
                  <a:lnTo>
                    <a:pt x="0" y="5281778"/>
                  </a:lnTo>
                  <a:lnTo>
                    <a:pt x="902146" y="5281778"/>
                  </a:lnTo>
                  <a:lnTo>
                    <a:pt x="902146" y="296088"/>
                  </a:lnTo>
                  <a:lnTo>
                    <a:pt x="906022" y="248075"/>
                  </a:lnTo>
                  <a:lnTo>
                    <a:pt x="917234" y="202524"/>
                  </a:lnTo>
                  <a:lnTo>
                    <a:pt x="935163" y="160044"/>
                  </a:lnTo>
                  <a:lnTo>
                    <a:pt x="959190" y="121247"/>
                  </a:lnTo>
                  <a:lnTo>
                    <a:pt x="988694" y="86744"/>
                  </a:lnTo>
                  <a:lnTo>
                    <a:pt x="1023056" y="57144"/>
                  </a:lnTo>
                  <a:lnTo>
                    <a:pt x="1061654" y="33059"/>
                  </a:lnTo>
                  <a:lnTo>
                    <a:pt x="1103870" y="15100"/>
                  </a:lnTo>
                  <a:lnTo>
                    <a:pt x="1149084" y="3876"/>
                  </a:lnTo>
                  <a:lnTo>
                    <a:pt x="1196675" y="0"/>
                  </a:lnTo>
                  <a:lnTo>
                    <a:pt x="8494013" y="0"/>
                  </a:lnTo>
                  <a:lnTo>
                    <a:pt x="8542025" y="3876"/>
                  </a:lnTo>
                  <a:lnTo>
                    <a:pt x="8587576" y="15100"/>
                  </a:lnTo>
                  <a:lnTo>
                    <a:pt x="8613867" y="26215"/>
                  </a:lnTo>
                  <a:lnTo>
                    <a:pt x="1204386" y="26215"/>
                  </a:lnTo>
                  <a:lnTo>
                    <a:pt x="1155172" y="30653"/>
                  </a:lnTo>
                  <a:lnTo>
                    <a:pt x="1108802" y="43443"/>
                  </a:lnTo>
                  <a:lnTo>
                    <a:pt x="1066062" y="63798"/>
                  </a:lnTo>
                  <a:lnTo>
                    <a:pt x="1027739" y="90930"/>
                  </a:lnTo>
                  <a:lnTo>
                    <a:pt x="994620" y="124053"/>
                  </a:lnTo>
                  <a:lnTo>
                    <a:pt x="967491" y="162380"/>
                  </a:lnTo>
                  <a:lnTo>
                    <a:pt x="947139" y="205124"/>
                  </a:lnTo>
                  <a:lnTo>
                    <a:pt x="934351" y="251498"/>
                  </a:lnTo>
                  <a:lnTo>
                    <a:pt x="929914" y="300715"/>
                  </a:lnTo>
                  <a:lnTo>
                    <a:pt x="929914" y="5280223"/>
                  </a:lnTo>
                  <a:lnTo>
                    <a:pt x="4203831" y="5280223"/>
                  </a:lnTo>
                  <a:lnTo>
                    <a:pt x="4203831" y="5281778"/>
                  </a:lnTo>
                  <a:lnTo>
                    <a:pt x="4212792" y="5326516"/>
                  </a:lnTo>
                  <a:lnTo>
                    <a:pt x="4237363" y="5363304"/>
                  </a:lnTo>
                  <a:lnTo>
                    <a:pt x="4274079" y="5388240"/>
                  </a:lnTo>
                  <a:lnTo>
                    <a:pt x="4319472" y="5397419"/>
                  </a:lnTo>
                  <a:lnTo>
                    <a:pt x="9143999" y="5397419"/>
                  </a:lnTo>
                  <a:lnTo>
                    <a:pt x="9143999" y="5516169"/>
                  </a:lnTo>
                  <a:close/>
                </a:path>
                <a:path w="9144000" h="5516245">
                  <a:moveTo>
                    <a:pt x="9143999" y="5397419"/>
                  </a:moveTo>
                  <a:lnTo>
                    <a:pt x="5372739" y="5397419"/>
                  </a:lnTo>
                  <a:lnTo>
                    <a:pt x="5417495" y="5388458"/>
                  </a:lnTo>
                  <a:lnTo>
                    <a:pt x="5454292" y="5363887"/>
                  </a:lnTo>
                  <a:lnTo>
                    <a:pt x="5479231" y="5327172"/>
                  </a:lnTo>
                  <a:lnTo>
                    <a:pt x="5488411" y="5281778"/>
                  </a:lnTo>
                  <a:lnTo>
                    <a:pt x="5488411" y="5280223"/>
                  </a:lnTo>
                  <a:lnTo>
                    <a:pt x="8762328" y="5280223"/>
                  </a:lnTo>
                  <a:lnTo>
                    <a:pt x="8762328" y="300715"/>
                  </a:lnTo>
                  <a:lnTo>
                    <a:pt x="8757891" y="251498"/>
                  </a:lnTo>
                  <a:lnTo>
                    <a:pt x="8745103" y="205124"/>
                  </a:lnTo>
                  <a:lnTo>
                    <a:pt x="8724750" y="162380"/>
                  </a:lnTo>
                  <a:lnTo>
                    <a:pt x="8697620" y="124053"/>
                  </a:lnTo>
                  <a:lnTo>
                    <a:pt x="8664498" y="90930"/>
                  </a:lnTo>
                  <a:lnTo>
                    <a:pt x="8626171" y="63798"/>
                  </a:lnTo>
                  <a:lnTo>
                    <a:pt x="8583426" y="43443"/>
                  </a:lnTo>
                  <a:lnTo>
                    <a:pt x="8537048" y="30653"/>
                  </a:lnTo>
                  <a:lnTo>
                    <a:pt x="8487826" y="26215"/>
                  </a:lnTo>
                  <a:lnTo>
                    <a:pt x="8613867" y="26215"/>
                  </a:lnTo>
                  <a:lnTo>
                    <a:pt x="8668851" y="57144"/>
                  </a:lnTo>
                  <a:lnTo>
                    <a:pt x="8703353" y="86744"/>
                  </a:lnTo>
                  <a:lnTo>
                    <a:pt x="8732952" y="121247"/>
                  </a:lnTo>
                  <a:lnTo>
                    <a:pt x="8757037" y="160044"/>
                  </a:lnTo>
                  <a:lnTo>
                    <a:pt x="8774996" y="202524"/>
                  </a:lnTo>
                  <a:lnTo>
                    <a:pt x="8786219" y="248075"/>
                  </a:lnTo>
                  <a:lnTo>
                    <a:pt x="8790096" y="296088"/>
                  </a:lnTo>
                  <a:lnTo>
                    <a:pt x="8790096" y="5281778"/>
                  </a:lnTo>
                  <a:lnTo>
                    <a:pt x="9143999" y="5281778"/>
                  </a:lnTo>
                  <a:lnTo>
                    <a:pt x="9143999" y="5397419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9342933" y="7645602"/>
              <a:ext cx="8945245" cy="278130"/>
            </a:xfrm>
            <a:custGeom>
              <a:avLst/>
              <a:gdLst/>
              <a:ahLst/>
              <a:cxnLst/>
              <a:rect l="l" t="t" r="r" b="b"/>
              <a:pathLst>
                <a:path w="8945244" h="278129">
                  <a:moveTo>
                    <a:pt x="5289474" y="0"/>
                  </a:moveTo>
                  <a:lnTo>
                    <a:pt x="4003332" y="0"/>
                  </a:lnTo>
                  <a:lnTo>
                    <a:pt x="4003332" y="1524"/>
                  </a:lnTo>
                  <a:lnTo>
                    <a:pt x="4012539" y="46291"/>
                  </a:lnTo>
                  <a:lnTo>
                    <a:pt x="4037647" y="83083"/>
                  </a:lnTo>
                  <a:lnTo>
                    <a:pt x="4074896" y="108026"/>
                  </a:lnTo>
                  <a:lnTo>
                    <a:pt x="4120527" y="117195"/>
                  </a:lnTo>
                  <a:lnTo>
                    <a:pt x="5173802" y="117195"/>
                  </a:lnTo>
                  <a:lnTo>
                    <a:pt x="5219204" y="108026"/>
                  </a:lnTo>
                  <a:lnTo>
                    <a:pt x="5255920" y="83083"/>
                  </a:lnTo>
                  <a:lnTo>
                    <a:pt x="5280507" y="46291"/>
                  </a:lnTo>
                  <a:lnTo>
                    <a:pt x="5289474" y="1524"/>
                  </a:lnTo>
                  <a:lnTo>
                    <a:pt x="5289474" y="0"/>
                  </a:lnTo>
                  <a:close/>
                </a:path>
                <a:path w="8945244" h="278129">
                  <a:moveTo>
                    <a:pt x="8945054" y="234391"/>
                  </a:moveTo>
                  <a:lnTo>
                    <a:pt x="0" y="234391"/>
                  </a:lnTo>
                  <a:lnTo>
                    <a:pt x="3492" y="251561"/>
                  </a:lnTo>
                  <a:lnTo>
                    <a:pt x="12903" y="265252"/>
                  </a:lnTo>
                  <a:lnTo>
                    <a:pt x="26657" y="274307"/>
                  </a:lnTo>
                  <a:lnTo>
                    <a:pt x="43167" y="277583"/>
                  </a:lnTo>
                  <a:lnTo>
                    <a:pt x="8945054" y="277583"/>
                  </a:lnTo>
                  <a:lnTo>
                    <a:pt x="8945054" y="23439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12938" y="2700009"/>
              <a:ext cx="7352842" cy="460168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796886" y="0"/>
              <a:ext cx="1491099" cy="371474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03580" y="9248800"/>
              <a:ext cx="6741159" cy="514350"/>
            </a:xfrm>
            <a:custGeom>
              <a:avLst/>
              <a:gdLst/>
              <a:ahLst/>
              <a:cxnLst/>
              <a:rect l="l" t="t" r="r" b="b"/>
              <a:pathLst>
                <a:path w="6741159" h="514350">
                  <a:moveTo>
                    <a:pt x="458444" y="229196"/>
                  </a:moveTo>
                  <a:lnTo>
                    <a:pt x="458431" y="221526"/>
                  </a:lnTo>
                  <a:lnTo>
                    <a:pt x="458114" y="215125"/>
                  </a:lnTo>
                  <a:lnTo>
                    <a:pt x="458063" y="213842"/>
                  </a:lnTo>
                  <a:lnTo>
                    <a:pt x="450697" y="169062"/>
                  </a:lnTo>
                  <a:lnTo>
                    <a:pt x="434835" y="126834"/>
                  </a:lnTo>
                  <a:lnTo>
                    <a:pt x="429882" y="117881"/>
                  </a:lnTo>
                  <a:lnTo>
                    <a:pt x="427761" y="114033"/>
                  </a:lnTo>
                  <a:lnTo>
                    <a:pt x="423900" y="107645"/>
                  </a:lnTo>
                  <a:lnTo>
                    <a:pt x="415556" y="94843"/>
                  </a:lnTo>
                  <a:lnTo>
                    <a:pt x="411099" y="89725"/>
                  </a:lnTo>
                  <a:lnTo>
                    <a:pt x="401574" y="78206"/>
                  </a:lnTo>
                  <a:lnTo>
                    <a:pt x="399694" y="75831"/>
                  </a:lnTo>
                  <a:lnTo>
                    <a:pt x="399694" y="229196"/>
                  </a:lnTo>
                  <a:lnTo>
                    <a:pt x="399122" y="244551"/>
                  </a:lnTo>
                  <a:lnTo>
                    <a:pt x="389064" y="289344"/>
                  </a:lnTo>
                  <a:lnTo>
                    <a:pt x="367271" y="330288"/>
                  </a:lnTo>
                  <a:lnTo>
                    <a:pt x="357581" y="341807"/>
                  </a:lnTo>
                  <a:lnTo>
                    <a:pt x="349745" y="336689"/>
                  </a:lnTo>
                  <a:lnTo>
                    <a:pt x="348284" y="335546"/>
                  </a:lnTo>
                  <a:lnTo>
                    <a:pt x="348284" y="352044"/>
                  </a:lnTo>
                  <a:lnTo>
                    <a:pt x="329247" y="367398"/>
                  </a:lnTo>
                  <a:lnTo>
                    <a:pt x="308495" y="381469"/>
                  </a:lnTo>
                  <a:lnTo>
                    <a:pt x="286042" y="390436"/>
                  </a:lnTo>
                  <a:lnTo>
                    <a:pt x="261899" y="396824"/>
                  </a:lnTo>
                  <a:lnTo>
                    <a:pt x="278777" y="384035"/>
                  </a:lnTo>
                  <a:lnTo>
                    <a:pt x="293814" y="368681"/>
                  </a:lnTo>
                  <a:lnTo>
                    <a:pt x="306997" y="352044"/>
                  </a:lnTo>
                  <a:lnTo>
                    <a:pt x="318350" y="332854"/>
                  </a:lnTo>
                  <a:lnTo>
                    <a:pt x="326161" y="337972"/>
                  </a:lnTo>
                  <a:lnTo>
                    <a:pt x="333756" y="341807"/>
                  </a:lnTo>
                  <a:lnTo>
                    <a:pt x="341134" y="346925"/>
                  </a:lnTo>
                  <a:lnTo>
                    <a:pt x="348284" y="352044"/>
                  </a:lnTo>
                  <a:lnTo>
                    <a:pt x="348284" y="335546"/>
                  </a:lnTo>
                  <a:lnTo>
                    <a:pt x="344881" y="332854"/>
                  </a:lnTo>
                  <a:lnTo>
                    <a:pt x="341630" y="330288"/>
                  </a:lnTo>
                  <a:lnTo>
                    <a:pt x="333273" y="325170"/>
                  </a:lnTo>
                  <a:lnTo>
                    <a:pt x="324637" y="321335"/>
                  </a:lnTo>
                  <a:lnTo>
                    <a:pt x="327139" y="314934"/>
                  </a:lnTo>
                  <a:lnTo>
                    <a:pt x="333654" y="298297"/>
                  </a:lnTo>
                  <a:lnTo>
                    <a:pt x="340042" y="276542"/>
                  </a:lnTo>
                  <a:lnTo>
                    <a:pt x="343839" y="252234"/>
                  </a:lnTo>
                  <a:lnTo>
                    <a:pt x="343903" y="250952"/>
                  </a:lnTo>
                  <a:lnTo>
                    <a:pt x="345008" y="229196"/>
                  </a:lnTo>
                  <a:lnTo>
                    <a:pt x="399694" y="229196"/>
                  </a:lnTo>
                  <a:lnTo>
                    <a:pt x="399694" y="75831"/>
                  </a:lnTo>
                  <a:lnTo>
                    <a:pt x="399008" y="74968"/>
                  </a:lnTo>
                  <a:lnTo>
                    <a:pt x="399008" y="215125"/>
                  </a:lnTo>
                  <a:lnTo>
                    <a:pt x="344462" y="215125"/>
                  </a:lnTo>
                  <a:lnTo>
                    <a:pt x="342252" y="194652"/>
                  </a:lnTo>
                  <a:lnTo>
                    <a:pt x="338213" y="175463"/>
                  </a:lnTo>
                  <a:lnTo>
                    <a:pt x="332346" y="156260"/>
                  </a:lnTo>
                  <a:lnTo>
                    <a:pt x="331343" y="153936"/>
                  </a:lnTo>
                  <a:lnTo>
                    <a:pt x="331343" y="229196"/>
                  </a:lnTo>
                  <a:lnTo>
                    <a:pt x="330276" y="250952"/>
                  </a:lnTo>
                  <a:lnTo>
                    <a:pt x="326732" y="272707"/>
                  </a:lnTo>
                  <a:lnTo>
                    <a:pt x="320713" y="294462"/>
                  </a:lnTo>
                  <a:lnTo>
                    <a:pt x="312204" y="314934"/>
                  </a:lnTo>
                  <a:lnTo>
                    <a:pt x="305917" y="312813"/>
                  </a:lnTo>
                  <a:lnTo>
                    <a:pt x="305917" y="327736"/>
                  </a:lnTo>
                  <a:lnTo>
                    <a:pt x="291934" y="349478"/>
                  </a:lnTo>
                  <a:lnTo>
                    <a:pt x="275361" y="368681"/>
                  </a:lnTo>
                  <a:lnTo>
                    <a:pt x="256197" y="384035"/>
                  </a:lnTo>
                  <a:lnTo>
                    <a:pt x="234416" y="398106"/>
                  </a:lnTo>
                  <a:lnTo>
                    <a:pt x="234416" y="312381"/>
                  </a:lnTo>
                  <a:lnTo>
                    <a:pt x="252831" y="313651"/>
                  </a:lnTo>
                  <a:lnTo>
                    <a:pt x="270891" y="316217"/>
                  </a:lnTo>
                  <a:lnTo>
                    <a:pt x="288582" y="321335"/>
                  </a:lnTo>
                  <a:lnTo>
                    <a:pt x="305917" y="327736"/>
                  </a:lnTo>
                  <a:lnTo>
                    <a:pt x="305917" y="312813"/>
                  </a:lnTo>
                  <a:lnTo>
                    <a:pt x="254469" y="299580"/>
                  </a:lnTo>
                  <a:lnTo>
                    <a:pt x="234416" y="298297"/>
                  </a:lnTo>
                  <a:lnTo>
                    <a:pt x="234416" y="229196"/>
                  </a:lnTo>
                  <a:lnTo>
                    <a:pt x="331343" y="229196"/>
                  </a:lnTo>
                  <a:lnTo>
                    <a:pt x="331343" y="153936"/>
                  </a:lnTo>
                  <a:lnTo>
                    <a:pt x="330796" y="152666"/>
                  </a:lnTo>
                  <a:lnTo>
                    <a:pt x="330796" y="215125"/>
                  </a:lnTo>
                  <a:lnTo>
                    <a:pt x="234416" y="215125"/>
                  </a:lnTo>
                  <a:lnTo>
                    <a:pt x="234416" y="161378"/>
                  </a:lnTo>
                  <a:lnTo>
                    <a:pt x="274129" y="156260"/>
                  </a:lnTo>
                  <a:lnTo>
                    <a:pt x="293420" y="151142"/>
                  </a:lnTo>
                  <a:lnTo>
                    <a:pt x="304774" y="147307"/>
                  </a:lnTo>
                  <a:lnTo>
                    <a:pt x="312343" y="144754"/>
                  </a:lnTo>
                  <a:lnTo>
                    <a:pt x="319443" y="161378"/>
                  </a:lnTo>
                  <a:lnTo>
                    <a:pt x="324878" y="179298"/>
                  </a:lnTo>
                  <a:lnTo>
                    <a:pt x="328663" y="197218"/>
                  </a:lnTo>
                  <a:lnTo>
                    <a:pt x="330796" y="215125"/>
                  </a:lnTo>
                  <a:lnTo>
                    <a:pt x="330796" y="152666"/>
                  </a:lnTo>
                  <a:lnTo>
                    <a:pt x="327393" y="144754"/>
                  </a:lnTo>
                  <a:lnTo>
                    <a:pt x="324637" y="138353"/>
                  </a:lnTo>
                  <a:lnTo>
                    <a:pt x="333273" y="134518"/>
                  </a:lnTo>
                  <a:lnTo>
                    <a:pt x="341655" y="129400"/>
                  </a:lnTo>
                  <a:lnTo>
                    <a:pt x="344919" y="126834"/>
                  </a:lnTo>
                  <a:lnTo>
                    <a:pt x="349808" y="122999"/>
                  </a:lnTo>
                  <a:lnTo>
                    <a:pt x="380390" y="151142"/>
                  </a:lnTo>
                  <a:lnTo>
                    <a:pt x="394652" y="188252"/>
                  </a:lnTo>
                  <a:lnTo>
                    <a:pt x="399008" y="215125"/>
                  </a:lnTo>
                  <a:lnTo>
                    <a:pt x="399008" y="74968"/>
                  </a:lnTo>
                  <a:lnTo>
                    <a:pt x="368769" y="47498"/>
                  </a:lnTo>
                  <a:lnTo>
                    <a:pt x="362750" y="42379"/>
                  </a:lnTo>
                  <a:lnTo>
                    <a:pt x="350266" y="33426"/>
                  </a:lnTo>
                  <a:lnTo>
                    <a:pt x="348284" y="32245"/>
                  </a:lnTo>
                  <a:lnTo>
                    <a:pt x="348284" y="107645"/>
                  </a:lnTo>
                  <a:lnTo>
                    <a:pt x="341122" y="112763"/>
                  </a:lnTo>
                  <a:lnTo>
                    <a:pt x="333743" y="117881"/>
                  </a:lnTo>
                  <a:lnTo>
                    <a:pt x="326148" y="121716"/>
                  </a:lnTo>
                  <a:lnTo>
                    <a:pt x="318350" y="126834"/>
                  </a:lnTo>
                  <a:lnTo>
                    <a:pt x="307035" y="107645"/>
                  </a:lnTo>
                  <a:lnTo>
                    <a:pt x="305917" y="106235"/>
                  </a:lnTo>
                  <a:lnTo>
                    <a:pt x="305917" y="131953"/>
                  </a:lnTo>
                  <a:lnTo>
                    <a:pt x="288569" y="138353"/>
                  </a:lnTo>
                  <a:lnTo>
                    <a:pt x="270865" y="143471"/>
                  </a:lnTo>
                  <a:lnTo>
                    <a:pt x="252818" y="146024"/>
                  </a:lnTo>
                  <a:lnTo>
                    <a:pt x="234416" y="147307"/>
                  </a:lnTo>
                  <a:lnTo>
                    <a:pt x="234416" y="62852"/>
                  </a:lnTo>
                  <a:lnTo>
                    <a:pt x="256247" y="76936"/>
                  </a:lnTo>
                  <a:lnTo>
                    <a:pt x="275450" y="92290"/>
                  </a:lnTo>
                  <a:lnTo>
                    <a:pt x="291998" y="110197"/>
                  </a:lnTo>
                  <a:lnTo>
                    <a:pt x="305917" y="131953"/>
                  </a:lnTo>
                  <a:lnTo>
                    <a:pt x="305917" y="106235"/>
                  </a:lnTo>
                  <a:lnTo>
                    <a:pt x="293878" y="91008"/>
                  </a:lnTo>
                  <a:lnTo>
                    <a:pt x="278879" y="75653"/>
                  </a:lnTo>
                  <a:lnTo>
                    <a:pt x="262026" y="62852"/>
                  </a:lnTo>
                  <a:lnTo>
                    <a:pt x="286118" y="69253"/>
                  </a:lnTo>
                  <a:lnTo>
                    <a:pt x="308521" y="78206"/>
                  </a:lnTo>
                  <a:lnTo>
                    <a:pt x="329247" y="92290"/>
                  </a:lnTo>
                  <a:lnTo>
                    <a:pt x="348284" y="107645"/>
                  </a:lnTo>
                  <a:lnTo>
                    <a:pt x="348284" y="32245"/>
                  </a:lnTo>
                  <a:lnTo>
                    <a:pt x="343839" y="29591"/>
                  </a:lnTo>
                  <a:lnTo>
                    <a:pt x="330606" y="23190"/>
                  </a:lnTo>
                  <a:lnTo>
                    <a:pt x="323837" y="19354"/>
                  </a:lnTo>
                  <a:lnTo>
                    <a:pt x="302907" y="11671"/>
                  </a:lnTo>
                  <a:lnTo>
                    <a:pt x="288556" y="7835"/>
                  </a:lnTo>
                  <a:lnTo>
                    <a:pt x="281279" y="5270"/>
                  </a:lnTo>
                  <a:lnTo>
                    <a:pt x="259156" y="1435"/>
                  </a:lnTo>
                  <a:lnTo>
                    <a:pt x="244221" y="152"/>
                  </a:lnTo>
                  <a:lnTo>
                    <a:pt x="221424" y="152"/>
                  </a:lnTo>
                  <a:lnTo>
                    <a:pt x="221424" y="398106"/>
                  </a:lnTo>
                  <a:lnTo>
                    <a:pt x="219519" y="396824"/>
                  </a:lnTo>
                  <a:lnTo>
                    <a:pt x="200469" y="384035"/>
                  </a:lnTo>
                  <a:lnTo>
                    <a:pt x="196138" y="380136"/>
                  </a:lnTo>
                  <a:lnTo>
                    <a:pt x="196138" y="396824"/>
                  </a:lnTo>
                  <a:lnTo>
                    <a:pt x="172123" y="390436"/>
                  </a:lnTo>
                  <a:lnTo>
                    <a:pt x="149783" y="381469"/>
                  </a:lnTo>
                  <a:lnTo>
                    <a:pt x="129120" y="367398"/>
                  </a:lnTo>
                  <a:lnTo>
                    <a:pt x="110159" y="352044"/>
                  </a:lnTo>
                  <a:lnTo>
                    <a:pt x="117309" y="346925"/>
                  </a:lnTo>
                  <a:lnTo>
                    <a:pt x="124688" y="341807"/>
                  </a:lnTo>
                  <a:lnTo>
                    <a:pt x="132283" y="337972"/>
                  </a:lnTo>
                  <a:lnTo>
                    <a:pt x="140093" y="332854"/>
                  </a:lnTo>
                  <a:lnTo>
                    <a:pt x="151396" y="352044"/>
                  </a:lnTo>
                  <a:lnTo>
                    <a:pt x="164503" y="368681"/>
                  </a:lnTo>
                  <a:lnTo>
                    <a:pt x="179425" y="384035"/>
                  </a:lnTo>
                  <a:lnTo>
                    <a:pt x="196138" y="396824"/>
                  </a:lnTo>
                  <a:lnTo>
                    <a:pt x="196138" y="380136"/>
                  </a:lnTo>
                  <a:lnTo>
                    <a:pt x="182016" y="367398"/>
                  </a:lnTo>
                  <a:lnTo>
                    <a:pt x="166027" y="349478"/>
                  </a:lnTo>
                  <a:lnTo>
                    <a:pt x="155714" y="332854"/>
                  </a:lnTo>
                  <a:lnTo>
                    <a:pt x="152539" y="327736"/>
                  </a:lnTo>
                  <a:lnTo>
                    <a:pt x="169087" y="321335"/>
                  </a:lnTo>
                  <a:lnTo>
                    <a:pt x="197459" y="314934"/>
                  </a:lnTo>
                  <a:lnTo>
                    <a:pt x="203200" y="313651"/>
                  </a:lnTo>
                  <a:lnTo>
                    <a:pt x="220751" y="312381"/>
                  </a:lnTo>
                  <a:lnTo>
                    <a:pt x="220865" y="327736"/>
                  </a:lnTo>
                  <a:lnTo>
                    <a:pt x="220980" y="341807"/>
                  </a:lnTo>
                  <a:lnTo>
                    <a:pt x="221056" y="352044"/>
                  </a:lnTo>
                  <a:lnTo>
                    <a:pt x="221183" y="367398"/>
                  </a:lnTo>
                  <a:lnTo>
                    <a:pt x="221297" y="381469"/>
                  </a:lnTo>
                  <a:lnTo>
                    <a:pt x="221411" y="396824"/>
                  </a:lnTo>
                  <a:lnTo>
                    <a:pt x="221424" y="398106"/>
                  </a:lnTo>
                  <a:lnTo>
                    <a:pt x="221424" y="152"/>
                  </a:lnTo>
                  <a:lnTo>
                    <a:pt x="220751" y="152"/>
                  </a:lnTo>
                  <a:lnTo>
                    <a:pt x="220751" y="62852"/>
                  </a:lnTo>
                  <a:lnTo>
                    <a:pt x="220751" y="147307"/>
                  </a:lnTo>
                  <a:lnTo>
                    <a:pt x="220751" y="160108"/>
                  </a:lnTo>
                  <a:lnTo>
                    <a:pt x="220751" y="215125"/>
                  </a:lnTo>
                  <a:lnTo>
                    <a:pt x="220751" y="229196"/>
                  </a:lnTo>
                  <a:lnTo>
                    <a:pt x="220751" y="299580"/>
                  </a:lnTo>
                  <a:lnTo>
                    <a:pt x="201523" y="300863"/>
                  </a:lnTo>
                  <a:lnTo>
                    <a:pt x="182664" y="303415"/>
                  </a:lnTo>
                  <a:lnTo>
                    <a:pt x="164198" y="308533"/>
                  </a:lnTo>
                  <a:lnTo>
                    <a:pt x="146113" y="314934"/>
                  </a:lnTo>
                  <a:lnTo>
                    <a:pt x="137680" y="294462"/>
                  </a:lnTo>
                  <a:lnTo>
                    <a:pt x="133807" y="280352"/>
                  </a:lnTo>
                  <a:lnTo>
                    <a:pt x="133807" y="321335"/>
                  </a:lnTo>
                  <a:lnTo>
                    <a:pt x="125183" y="325170"/>
                  </a:lnTo>
                  <a:lnTo>
                    <a:pt x="116814" y="330288"/>
                  </a:lnTo>
                  <a:lnTo>
                    <a:pt x="108712" y="336689"/>
                  </a:lnTo>
                  <a:lnTo>
                    <a:pt x="100863" y="341807"/>
                  </a:lnTo>
                  <a:lnTo>
                    <a:pt x="75501" y="303415"/>
                  </a:lnTo>
                  <a:lnTo>
                    <a:pt x="61341" y="259918"/>
                  </a:lnTo>
                  <a:lnTo>
                    <a:pt x="58762" y="229196"/>
                  </a:lnTo>
                  <a:lnTo>
                    <a:pt x="113436" y="229196"/>
                  </a:lnTo>
                  <a:lnTo>
                    <a:pt x="114617" y="252234"/>
                  </a:lnTo>
                  <a:lnTo>
                    <a:pt x="118402" y="276542"/>
                  </a:lnTo>
                  <a:lnTo>
                    <a:pt x="124802" y="298297"/>
                  </a:lnTo>
                  <a:lnTo>
                    <a:pt x="133807" y="321335"/>
                  </a:lnTo>
                  <a:lnTo>
                    <a:pt x="133807" y="280352"/>
                  </a:lnTo>
                  <a:lnTo>
                    <a:pt x="131711" y="272707"/>
                  </a:lnTo>
                  <a:lnTo>
                    <a:pt x="128181" y="250952"/>
                  </a:lnTo>
                  <a:lnTo>
                    <a:pt x="127114" y="229196"/>
                  </a:lnTo>
                  <a:lnTo>
                    <a:pt x="220751" y="229196"/>
                  </a:lnTo>
                  <a:lnTo>
                    <a:pt x="220751" y="215125"/>
                  </a:lnTo>
                  <a:lnTo>
                    <a:pt x="127660" y="215125"/>
                  </a:lnTo>
                  <a:lnTo>
                    <a:pt x="129832" y="197218"/>
                  </a:lnTo>
                  <a:lnTo>
                    <a:pt x="133629" y="179298"/>
                  </a:lnTo>
                  <a:lnTo>
                    <a:pt x="139052" y="161378"/>
                  </a:lnTo>
                  <a:lnTo>
                    <a:pt x="146113" y="144754"/>
                  </a:lnTo>
                  <a:lnTo>
                    <a:pt x="164198" y="151142"/>
                  </a:lnTo>
                  <a:lnTo>
                    <a:pt x="182676" y="156260"/>
                  </a:lnTo>
                  <a:lnTo>
                    <a:pt x="201523" y="158826"/>
                  </a:lnTo>
                  <a:lnTo>
                    <a:pt x="220751" y="160108"/>
                  </a:lnTo>
                  <a:lnTo>
                    <a:pt x="220751" y="147307"/>
                  </a:lnTo>
                  <a:lnTo>
                    <a:pt x="203161" y="146024"/>
                  </a:lnTo>
                  <a:lnTo>
                    <a:pt x="197408" y="144754"/>
                  </a:lnTo>
                  <a:lnTo>
                    <a:pt x="168986" y="138353"/>
                  </a:lnTo>
                  <a:lnTo>
                    <a:pt x="152400" y="131953"/>
                  </a:lnTo>
                  <a:lnTo>
                    <a:pt x="155752" y="126834"/>
                  </a:lnTo>
                  <a:lnTo>
                    <a:pt x="165823" y="111480"/>
                  </a:lnTo>
                  <a:lnTo>
                    <a:pt x="181698" y="92290"/>
                  </a:lnTo>
                  <a:lnTo>
                    <a:pt x="199999" y="76936"/>
                  </a:lnTo>
                  <a:lnTo>
                    <a:pt x="220751" y="62852"/>
                  </a:lnTo>
                  <a:lnTo>
                    <a:pt x="220751" y="152"/>
                  </a:lnTo>
                  <a:lnTo>
                    <a:pt x="214236" y="152"/>
                  </a:lnTo>
                  <a:lnTo>
                    <a:pt x="199301" y="1435"/>
                  </a:lnTo>
                  <a:lnTo>
                    <a:pt x="196824" y="1866"/>
                  </a:lnTo>
                  <a:lnTo>
                    <a:pt x="196824" y="62852"/>
                  </a:lnTo>
                  <a:lnTo>
                    <a:pt x="179844" y="75653"/>
                  </a:lnTo>
                  <a:lnTo>
                    <a:pt x="164731" y="91008"/>
                  </a:lnTo>
                  <a:lnTo>
                    <a:pt x="151472" y="107645"/>
                  </a:lnTo>
                  <a:lnTo>
                    <a:pt x="140093" y="126834"/>
                  </a:lnTo>
                  <a:lnTo>
                    <a:pt x="133807" y="122720"/>
                  </a:lnTo>
                  <a:lnTo>
                    <a:pt x="133807" y="138353"/>
                  </a:lnTo>
                  <a:lnTo>
                    <a:pt x="126085" y="156260"/>
                  </a:lnTo>
                  <a:lnTo>
                    <a:pt x="120218" y="175463"/>
                  </a:lnTo>
                  <a:lnTo>
                    <a:pt x="116179" y="194652"/>
                  </a:lnTo>
                  <a:lnTo>
                    <a:pt x="113982" y="215125"/>
                  </a:lnTo>
                  <a:lnTo>
                    <a:pt x="59448" y="215125"/>
                  </a:lnTo>
                  <a:lnTo>
                    <a:pt x="67538" y="175463"/>
                  </a:lnTo>
                  <a:lnTo>
                    <a:pt x="84645" y="139636"/>
                  </a:lnTo>
                  <a:lnTo>
                    <a:pt x="100596" y="117881"/>
                  </a:lnTo>
                  <a:lnTo>
                    <a:pt x="108635" y="122999"/>
                  </a:lnTo>
                  <a:lnTo>
                    <a:pt x="116789" y="129400"/>
                  </a:lnTo>
                  <a:lnTo>
                    <a:pt x="125183" y="134518"/>
                  </a:lnTo>
                  <a:lnTo>
                    <a:pt x="133807" y="138353"/>
                  </a:lnTo>
                  <a:lnTo>
                    <a:pt x="133807" y="122720"/>
                  </a:lnTo>
                  <a:lnTo>
                    <a:pt x="132295" y="121716"/>
                  </a:lnTo>
                  <a:lnTo>
                    <a:pt x="124714" y="117881"/>
                  </a:lnTo>
                  <a:lnTo>
                    <a:pt x="117322" y="112763"/>
                  </a:lnTo>
                  <a:lnTo>
                    <a:pt x="150101" y="78206"/>
                  </a:lnTo>
                  <a:lnTo>
                    <a:pt x="196824" y="62852"/>
                  </a:lnTo>
                  <a:lnTo>
                    <a:pt x="196824" y="1866"/>
                  </a:lnTo>
                  <a:lnTo>
                    <a:pt x="177165" y="5270"/>
                  </a:lnTo>
                  <a:lnTo>
                    <a:pt x="169900" y="7835"/>
                  </a:lnTo>
                  <a:lnTo>
                    <a:pt x="155536" y="11671"/>
                  </a:lnTo>
                  <a:lnTo>
                    <a:pt x="134620" y="19354"/>
                  </a:lnTo>
                  <a:lnTo>
                    <a:pt x="127838" y="23190"/>
                  </a:lnTo>
                  <a:lnTo>
                    <a:pt x="114604" y="29591"/>
                  </a:lnTo>
                  <a:lnTo>
                    <a:pt x="108178" y="33426"/>
                  </a:lnTo>
                  <a:lnTo>
                    <a:pt x="95694" y="42379"/>
                  </a:lnTo>
                  <a:lnTo>
                    <a:pt x="89674" y="47498"/>
                  </a:lnTo>
                  <a:lnTo>
                    <a:pt x="78079" y="56451"/>
                  </a:lnTo>
                  <a:lnTo>
                    <a:pt x="72529" y="61582"/>
                  </a:lnTo>
                  <a:lnTo>
                    <a:pt x="61912" y="71818"/>
                  </a:lnTo>
                  <a:lnTo>
                    <a:pt x="56883" y="78206"/>
                  </a:lnTo>
                  <a:lnTo>
                    <a:pt x="47358" y="89725"/>
                  </a:lnTo>
                  <a:lnTo>
                    <a:pt x="23609" y="126834"/>
                  </a:lnTo>
                  <a:lnTo>
                    <a:pt x="7747" y="169062"/>
                  </a:lnTo>
                  <a:lnTo>
                    <a:pt x="393" y="213842"/>
                  </a:lnTo>
                  <a:lnTo>
                    <a:pt x="330" y="215125"/>
                  </a:lnTo>
                  <a:lnTo>
                    <a:pt x="12" y="221526"/>
                  </a:lnTo>
                  <a:lnTo>
                    <a:pt x="4572" y="270154"/>
                  </a:lnTo>
                  <a:lnTo>
                    <a:pt x="14325" y="307263"/>
                  </a:lnTo>
                  <a:lnTo>
                    <a:pt x="47180" y="369963"/>
                  </a:lnTo>
                  <a:lnTo>
                    <a:pt x="94208" y="414743"/>
                  </a:lnTo>
                  <a:lnTo>
                    <a:pt x="151041" y="444169"/>
                  </a:lnTo>
                  <a:lnTo>
                    <a:pt x="213334" y="455688"/>
                  </a:lnTo>
                  <a:lnTo>
                    <a:pt x="245148" y="455688"/>
                  </a:lnTo>
                  <a:lnTo>
                    <a:pt x="307441" y="444169"/>
                  </a:lnTo>
                  <a:lnTo>
                    <a:pt x="364274" y="414743"/>
                  </a:lnTo>
                  <a:lnTo>
                    <a:pt x="386156" y="396824"/>
                  </a:lnTo>
                  <a:lnTo>
                    <a:pt x="389280" y="394271"/>
                  </a:lnTo>
                  <a:lnTo>
                    <a:pt x="428955" y="341807"/>
                  </a:lnTo>
                  <a:lnTo>
                    <a:pt x="453872" y="270154"/>
                  </a:lnTo>
                  <a:lnTo>
                    <a:pt x="458444" y="229196"/>
                  </a:lnTo>
                  <a:close/>
                </a:path>
                <a:path w="6741159" h="514350">
                  <a:moveTo>
                    <a:pt x="6740652" y="215912"/>
                  </a:moveTo>
                  <a:lnTo>
                    <a:pt x="6740347" y="212559"/>
                  </a:lnTo>
                  <a:lnTo>
                    <a:pt x="6728295" y="168757"/>
                  </a:lnTo>
                  <a:lnTo>
                    <a:pt x="6726352" y="164680"/>
                  </a:lnTo>
                  <a:lnTo>
                    <a:pt x="6726352" y="259092"/>
                  </a:lnTo>
                  <a:lnTo>
                    <a:pt x="6721462" y="307632"/>
                  </a:lnTo>
                  <a:lnTo>
                    <a:pt x="6707416" y="352856"/>
                  </a:lnTo>
                  <a:lnTo>
                    <a:pt x="6685204" y="393776"/>
                  </a:lnTo>
                  <a:lnTo>
                    <a:pt x="6655778" y="429437"/>
                  </a:lnTo>
                  <a:lnTo>
                    <a:pt x="6620116" y="458863"/>
                  </a:lnTo>
                  <a:lnTo>
                    <a:pt x="6579197" y="481088"/>
                  </a:lnTo>
                  <a:lnTo>
                    <a:pt x="6533972" y="495122"/>
                  </a:lnTo>
                  <a:lnTo>
                    <a:pt x="6485420" y="500024"/>
                  </a:lnTo>
                  <a:lnTo>
                    <a:pt x="6436868" y="495122"/>
                  </a:lnTo>
                  <a:lnTo>
                    <a:pt x="6391656" y="481088"/>
                  </a:lnTo>
                  <a:lnTo>
                    <a:pt x="6350724" y="458863"/>
                  </a:lnTo>
                  <a:lnTo>
                    <a:pt x="6315062" y="429437"/>
                  </a:lnTo>
                  <a:lnTo>
                    <a:pt x="6285649" y="393776"/>
                  </a:lnTo>
                  <a:lnTo>
                    <a:pt x="6263424" y="352856"/>
                  </a:lnTo>
                  <a:lnTo>
                    <a:pt x="6249390" y="307632"/>
                  </a:lnTo>
                  <a:lnTo>
                    <a:pt x="6244488" y="259092"/>
                  </a:lnTo>
                  <a:lnTo>
                    <a:pt x="6249390" y="210540"/>
                  </a:lnTo>
                  <a:lnTo>
                    <a:pt x="6263424" y="165315"/>
                  </a:lnTo>
                  <a:lnTo>
                    <a:pt x="6285649" y="124396"/>
                  </a:lnTo>
                  <a:lnTo>
                    <a:pt x="6315062" y="88734"/>
                  </a:lnTo>
                  <a:lnTo>
                    <a:pt x="6350724" y="59309"/>
                  </a:lnTo>
                  <a:lnTo>
                    <a:pt x="6391656" y="37096"/>
                  </a:lnTo>
                  <a:lnTo>
                    <a:pt x="6436868" y="23050"/>
                  </a:lnTo>
                  <a:lnTo>
                    <a:pt x="6485420" y="18148"/>
                  </a:lnTo>
                  <a:lnTo>
                    <a:pt x="6533972" y="23050"/>
                  </a:lnTo>
                  <a:lnTo>
                    <a:pt x="6579197" y="37096"/>
                  </a:lnTo>
                  <a:lnTo>
                    <a:pt x="6620116" y="59309"/>
                  </a:lnTo>
                  <a:lnTo>
                    <a:pt x="6655778" y="88734"/>
                  </a:lnTo>
                  <a:lnTo>
                    <a:pt x="6685204" y="124396"/>
                  </a:lnTo>
                  <a:lnTo>
                    <a:pt x="6707416" y="165315"/>
                  </a:lnTo>
                  <a:lnTo>
                    <a:pt x="6721462" y="210540"/>
                  </a:lnTo>
                  <a:lnTo>
                    <a:pt x="6726352" y="259092"/>
                  </a:lnTo>
                  <a:lnTo>
                    <a:pt x="6726352" y="164680"/>
                  </a:lnTo>
                  <a:lnTo>
                    <a:pt x="6709105" y="128397"/>
                  </a:lnTo>
                  <a:lnTo>
                    <a:pt x="6683527" y="92227"/>
                  </a:lnTo>
                  <a:lnTo>
                    <a:pt x="6652273" y="60985"/>
                  </a:lnTo>
                  <a:lnTo>
                    <a:pt x="6616103" y="35394"/>
                  </a:lnTo>
                  <a:lnTo>
                    <a:pt x="6579832" y="18148"/>
                  </a:lnTo>
                  <a:lnTo>
                    <a:pt x="6575755" y="16205"/>
                  </a:lnTo>
                  <a:lnTo>
                    <a:pt x="6531940" y="4152"/>
                  </a:lnTo>
                  <a:lnTo>
                    <a:pt x="6485420" y="0"/>
                  </a:lnTo>
                  <a:lnTo>
                    <a:pt x="6438900" y="4152"/>
                  </a:lnTo>
                  <a:lnTo>
                    <a:pt x="6395098" y="16205"/>
                  </a:lnTo>
                  <a:lnTo>
                    <a:pt x="6354737" y="35394"/>
                  </a:lnTo>
                  <a:lnTo>
                    <a:pt x="6318567" y="60985"/>
                  </a:lnTo>
                  <a:lnTo>
                    <a:pt x="6287313" y="92227"/>
                  </a:lnTo>
                  <a:lnTo>
                    <a:pt x="6261735" y="128397"/>
                  </a:lnTo>
                  <a:lnTo>
                    <a:pt x="6242545" y="168757"/>
                  </a:lnTo>
                  <a:lnTo>
                    <a:pt x="6230493" y="212559"/>
                  </a:lnTo>
                  <a:lnTo>
                    <a:pt x="6226302" y="259092"/>
                  </a:lnTo>
                  <a:lnTo>
                    <a:pt x="6230493" y="305612"/>
                  </a:lnTo>
                  <a:lnTo>
                    <a:pt x="6242545" y="349415"/>
                  </a:lnTo>
                  <a:lnTo>
                    <a:pt x="6261735" y="389775"/>
                  </a:lnTo>
                  <a:lnTo>
                    <a:pt x="6287313" y="425945"/>
                  </a:lnTo>
                  <a:lnTo>
                    <a:pt x="6318567" y="457187"/>
                  </a:lnTo>
                  <a:lnTo>
                    <a:pt x="6354737" y="482777"/>
                  </a:lnTo>
                  <a:lnTo>
                    <a:pt x="6395098" y="501967"/>
                  </a:lnTo>
                  <a:lnTo>
                    <a:pt x="6438900" y="514019"/>
                  </a:lnTo>
                  <a:lnTo>
                    <a:pt x="6442583" y="514350"/>
                  </a:lnTo>
                  <a:lnTo>
                    <a:pt x="6528257" y="514350"/>
                  </a:lnTo>
                  <a:lnTo>
                    <a:pt x="6531940" y="514019"/>
                  </a:lnTo>
                  <a:lnTo>
                    <a:pt x="6575755" y="501967"/>
                  </a:lnTo>
                  <a:lnTo>
                    <a:pt x="6579832" y="500024"/>
                  </a:lnTo>
                  <a:lnTo>
                    <a:pt x="6616103" y="482777"/>
                  </a:lnTo>
                  <a:lnTo>
                    <a:pt x="6652273" y="457187"/>
                  </a:lnTo>
                  <a:lnTo>
                    <a:pt x="6683527" y="425945"/>
                  </a:lnTo>
                  <a:lnTo>
                    <a:pt x="6709105" y="389775"/>
                  </a:lnTo>
                  <a:lnTo>
                    <a:pt x="6728295" y="349415"/>
                  </a:lnTo>
                  <a:lnTo>
                    <a:pt x="6740347" y="305612"/>
                  </a:lnTo>
                  <a:lnTo>
                    <a:pt x="6740652" y="302260"/>
                  </a:lnTo>
                  <a:lnTo>
                    <a:pt x="6740652" y="215912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54039" y="9414087"/>
              <a:ext cx="269938" cy="187586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100"/>
              </a:spcBef>
            </a:pPr>
            <a:r>
              <a:rPr dirty="0"/>
              <a:t>Thank</a:t>
            </a:r>
            <a:r>
              <a:rPr dirty="0" spc="55"/>
              <a:t> </a:t>
            </a:r>
            <a:r>
              <a:rPr dirty="0"/>
              <a:t>You</a:t>
            </a:r>
            <a:r>
              <a:rPr dirty="0" spc="55"/>
              <a:t> </a:t>
            </a:r>
            <a:r>
              <a:rPr dirty="0"/>
              <a:t>For</a:t>
            </a:r>
            <a:r>
              <a:rPr dirty="0" spc="50"/>
              <a:t> </a:t>
            </a:r>
            <a:r>
              <a:rPr dirty="0" spc="-30"/>
              <a:t>Exploring</a:t>
            </a:r>
            <a:r>
              <a:rPr dirty="0" spc="55"/>
              <a:t> </a:t>
            </a:r>
            <a:r>
              <a:rPr dirty="0" spc="60"/>
              <a:t>The</a:t>
            </a:r>
            <a:r>
              <a:rPr dirty="0" spc="55"/>
              <a:t> </a:t>
            </a:r>
            <a:r>
              <a:rPr dirty="0"/>
              <a:t>Benefits</a:t>
            </a:r>
            <a:r>
              <a:rPr dirty="0" spc="50"/>
              <a:t> </a:t>
            </a:r>
            <a:r>
              <a:rPr dirty="0" spc="229"/>
              <a:t>Of</a:t>
            </a:r>
            <a:r>
              <a:rPr dirty="0" spc="55"/>
              <a:t> </a:t>
            </a:r>
            <a:r>
              <a:rPr dirty="0" spc="-10"/>
              <a:t>Using </a:t>
            </a:r>
            <a:r>
              <a:rPr dirty="0" spc="60"/>
              <a:t>The</a:t>
            </a:r>
            <a:r>
              <a:rPr dirty="0" spc="114"/>
              <a:t> </a:t>
            </a:r>
            <a:r>
              <a:rPr dirty="0" u="heavy">
                <a:uFill>
                  <a:solidFill>
                    <a:srgbClr val="FFFFFF"/>
                  </a:solidFill>
                </a:uFill>
                <a:hlinkClick r:id="rId5"/>
              </a:rPr>
              <a:t>P6</a:t>
            </a:r>
            <a:r>
              <a:rPr dirty="0" u="heavy" spc="110">
                <a:uFill>
                  <a:solidFill>
                    <a:srgbClr val="FFFFFF"/>
                  </a:solidFill>
                </a:uFill>
                <a:hlinkClick r:id="rId5"/>
              </a:rPr>
              <a:t> </a:t>
            </a:r>
            <a:r>
              <a:rPr dirty="0" u="heavy">
                <a:uFill>
                  <a:solidFill>
                    <a:srgbClr val="FFFFFF"/>
                  </a:solidFill>
                </a:uFill>
                <a:hlinkClick r:id="rId5"/>
              </a:rPr>
              <a:t>Schedule</a:t>
            </a:r>
            <a:r>
              <a:rPr dirty="0" spc="114"/>
              <a:t> </a:t>
            </a:r>
            <a:r>
              <a:rPr dirty="0"/>
              <a:t>And</a:t>
            </a:r>
            <a:r>
              <a:rPr dirty="0" spc="110"/>
              <a:t> </a:t>
            </a:r>
            <a:r>
              <a:rPr dirty="0"/>
              <a:t>Xer</a:t>
            </a:r>
            <a:r>
              <a:rPr dirty="0" spc="114"/>
              <a:t> </a:t>
            </a:r>
            <a:r>
              <a:rPr dirty="0"/>
              <a:t>Reader.</a:t>
            </a:r>
            <a:r>
              <a:rPr dirty="0" spc="110"/>
              <a:t> </a:t>
            </a:r>
            <a:r>
              <a:rPr dirty="0" spc="50"/>
              <a:t>We</a:t>
            </a:r>
            <a:r>
              <a:rPr dirty="0" spc="114"/>
              <a:t> </a:t>
            </a:r>
            <a:r>
              <a:rPr dirty="0"/>
              <a:t>Hope</a:t>
            </a:r>
            <a:r>
              <a:rPr dirty="0" spc="110"/>
              <a:t> </a:t>
            </a:r>
            <a:r>
              <a:rPr dirty="0" spc="-25"/>
              <a:t>You </a:t>
            </a:r>
            <a:r>
              <a:rPr dirty="0"/>
              <a:t>Found</a:t>
            </a:r>
            <a:r>
              <a:rPr dirty="0" spc="15"/>
              <a:t> </a:t>
            </a:r>
            <a:r>
              <a:rPr dirty="0"/>
              <a:t>This</a:t>
            </a:r>
            <a:r>
              <a:rPr dirty="0" spc="25"/>
              <a:t> </a:t>
            </a:r>
            <a:r>
              <a:rPr dirty="0" spc="-20"/>
              <a:t>Information</a:t>
            </a:r>
            <a:r>
              <a:rPr dirty="0" spc="25"/>
              <a:t> </a:t>
            </a:r>
            <a:r>
              <a:rPr dirty="0"/>
              <a:t>Useful</a:t>
            </a:r>
            <a:r>
              <a:rPr dirty="0" spc="30"/>
              <a:t> </a:t>
            </a:r>
            <a:r>
              <a:rPr dirty="0"/>
              <a:t>For</a:t>
            </a:r>
            <a:r>
              <a:rPr dirty="0" spc="25"/>
              <a:t> </a:t>
            </a:r>
            <a:r>
              <a:rPr dirty="0"/>
              <a:t>Your</a:t>
            </a:r>
            <a:r>
              <a:rPr dirty="0" spc="25"/>
              <a:t> </a:t>
            </a:r>
            <a:r>
              <a:rPr dirty="0" spc="-10"/>
              <a:t>Project </a:t>
            </a:r>
            <a:r>
              <a:rPr dirty="0"/>
              <a:t>Needs.</a:t>
            </a:r>
            <a:r>
              <a:rPr dirty="0" spc="60"/>
              <a:t> </a:t>
            </a:r>
            <a:r>
              <a:rPr dirty="0"/>
              <a:t>Stay</a:t>
            </a:r>
            <a:r>
              <a:rPr dirty="0" spc="55"/>
              <a:t> </a:t>
            </a:r>
            <a:r>
              <a:rPr dirty="0"/>
              <a:t>Connected,</a:t>
            </a:r>
            <a:r>
              <a:rPr dirty="0" spc="60"/>
              <a:t> </a:t>
            </a:r>
            <a:r>
              <a:rPr dirty="0"/>
              <a:t>And</a:t>
            </a:r>
            <a:r>
              <a:rPr dirty="0" spc="55"/>
              <a:t> </a:t>
            </a:r>
            <a:r>
              <a:rPr dirty="0"/>
              <a:t>Feel</a:t>
            </a:r>
            <a:r>
              <a:rPr dirty="0" spc="60"/>
              <a:t> </a:t>
            </a:r>
            <a:r>
              <a:rPr dirty="0" spc="-20"/>
              <a:t>Free</a:t>
            </a:r>
            <a:r>
              <a:rPr dirty="0" spc="55"/>
              <a:t> </a:t>
            </a:r>
            <a:r>
              <a:rPr dirty="0" spc="125"/>
              <a:t>To</a:t>
            </a:r>
            <a:r>
              <a:rPr dirty="0" spc="55"/>
              <a:t> </a:t>
            </a:r>
            <a:r>
              <a:rPr dirty="0" spc="-10"/>
              <a:t>Reach </a:t>
            </a:r>
            <a:r>
              <a:rPr dirty="0" spc="120"/>
              <a:t>Out</a:t>
            </a:r>
            <a:r>
              <a:rPr dirty="0" spc="75"/>
              <a:t> </a:t>
            </a:r>
            <a:r>
              <a:rPr dirty="0" spc="95"/>
              <a:t>If</a:t>
            </a:r>
            <a:r>
              <a:rPr dirty="0" spc="85"/>
              <a:t> </a:t>
            </a:r>
            <a:r>
              <a:rPr dirty="0"/>
              <a:t>You</a:t>
            </a:r>
            <a:r>
              <a:rPr dirty="0" spc="90"/>
              <a:t> </a:t>
            </a:r>
            <a:r>
              <a:rPr dirty="0"/>
              <a:t>Have</a:t>
            </a:r>
            <a:r>
              <a:rPr dirty="0" spc="85"/>
              <a:t> </a:t>
            </a:r>
            <a:r>
              <a:rPr dirty="0"/>
              <a:t>Questions</a:t>
            </a:r>
            <a:r>
              <a:rPr dirty="0" spc="90"/>
              <a:t> </a:t>
            </a:r>
            <a:r>
              <a:rPr dirty="0"/>
              <a:t>About</a:t>
            </a:r>
            <a:r>
              <a:rPr dirty="0" spc="85"/>
              <a:t> </a:t>
            </a:r>
            <a:r>
              <a:rPr dirty="0"/>
              <a:t>Using</a:t>
            </a:r>
            <a:r>
              <a:rPr dirty="0" spc="85"/>
              <a:t> </a:t>
            </a:r>
            <a:r>
              <a:rPr dirty="0" spc="60"/>
              <a:t>The</a:t>
            </a:r>
            <a:r>
              <a:rPr dirty="0" spc="90"/>
              <a:t> </a:t>
            </a:r>
            <a:r>
              <a:rPr dirty="0" spc="-25"/>
              <a:t>P6 </a:t>
            </a:r>
            <a:r>
              <a:rPr dirty="0"/>
              <a:t>Schedule</a:t>
            </a:r>
            <a:r>
              <a:rPr dirty="0" spc="-5"/>
              <a:t> </a:t>
            </a:r>
            <a:r>
              <a:rPr dirty="0" spc="95"/>
              <a:t>In</a:t>
            </a:r>
            <a:r>
              <a:rPr dirty="0" spc="10"/>
              <a:t> </a:t>
            </a:r>
            <a:r>
              <a:rPr dirty="0"/>
              <a:t>Your</a:t>
            </a:r>
            <a:r>
              <a:rPr dirty="0" spc="10"/>
              <a:t> </a:t>
            </a:r>
            <a:r>
              <a:rPr dirty="0"/>
              <a:t>Next</a:t>
            </a:r>
            <a:r>
              <a:rPr dirty="0" spc="10"/>
              <a:t> </a:t>
            </a:r>
            <a:r>
              <a:rPr dirty="0" spc="-10"/>
              <a:t>Project.</a:t>
            </a:r>
          </a:p>
        </p:txBody>
      </p:sp>
      <p:sp>
        <p:nvSpPr>
          <p:cNvPr id="12" name="object 12" descr=""/>
          <p:cNvSpPr txBox="1"/>
          <p:nvPr/>
        </p:nvSpPr>
        <p:spPr>
          <a:xfrm>
            <a:off x="946828" y="9266444"/>
            <a:ext cx="4419600" cy="4667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279"/>
              </a:lnSpc>
            </a:pPr>
            <a:r>
              <a:rPr dirty="0" u="heavy" sz="3450" spc="114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5"/>
              </a:rPr>
              <a:t>Www.XERreader.Com</a:t>
            </a:r>
            <a:endParaRPr sz="345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300884" y="9285616"/>
            <a:ext cx="4166235" cy="4667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279"/>
              </a:lnSpc>
            </a:pPr>
            <a:r>
              <a:rPr dirty="0" u="heavy" sz="3450" spc="10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  <a:hlinkClick r:id="rId5"/>
              </a:rPr>
              <a:t>Info@Xerreader.Com</a:t>
            </a:r>
            <a:endParaRPr sz="34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D6E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0" y="0"/>
            <a:ext cx="12560300" cy="10220325"/>
          </a:xfrm>
          <a:custGeom>
            <a:avLst/>
            <a:gdLst/>
            <a:ahLst/>
            <a:cxnLst/>
            <a:rect l="l" t="t" r="r" b="b"/>
            <a:pathLst>
              <a:path w="12560300" h="10220325">
                <a:moveTo>
                  <a:pt x="12559983" y="0"/>
                </a:moveTo>
                <a:lnTo>
                  <a:pt x="12559983" y="10220310"/>
                </a:lnTo>
                <a:lnTo>
                  <a:pt x="0" y="10220330"/>
                </a:lnTo>
                <a:lnTo>
                  <a:pt x="0" y="0"/>
                </a:lnTo>
                <a:lnTo>
                  <a:pt x="12559983" y="0"/>
                </a:lnTo>
                <a:close/>
              </a:path>
            </a:pathLst>
          </a:custGeom>
          <a:solidFill>
            <a:srgbClr val="7587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26800" y="769609"/>
            <a:ext cx="10129520" cy="217805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95"/>
              </a:spcBef>
              <a:tabLst>
                <a:tab pos="1440815" algn="l"/>
              </a:tabLst>
            </a:pPr>
            <a:r>
              <a:rPr dirty="0" spc="265"/>
              <a:t>Get</a:t>
            </a:r>
            <a:r>
              <a:rPr dirty="0"/>
              <a:t>	</a:t>
            </a:r>
            <a:r>
              <a:rPr dirty="0" spc="300"/>
              <a:t>In</a:t>
            </a:r>
            <a:r>
              <a:rPr dirty="0" spc="-5"/>
              <a:t> </a:t>
            </a:r>
            <a:r>
              <a:rPr dirty="0" spc="235"/>
              <a:t>Touch</a:t>
            </a:r>
            <a:r>
              <a:rPr dirty="0"/>
              <a:t> </a:t>
            </a:r>
            <a:r>
              <a:rPr dirty="0" spc="425"/>
              <a:t>For</a:t>
            </a:r>
            <a:r>
              <a:rPr dirty="0"/>
              <a:t> </a:t>
            </a:r>
            <a:r>
              <a:rPr dirty="0" spc="130"/>
              <a:t>P6</a:t>
            </a:r>
            <a:r>
              <a:rPr dirty="0"/>
              <a:t> </a:t>
            </a:r>
            <a:r>
              <a:rPr dirty="0" spc="65"/>
              <a:t>Schedule </a:t>
            </a:r>
            <a:r>
              <a:rPr dirty="0" spc="145"/>
              <a:t>Solutions</a:t>
            </a:r>
            <a:r>
              <a:rPr dirty="0" spc="20"/>
              <a:t> </a:t>
            </a:r>
            <a:r>
              <a:rPr dirty="0" spc="240"/>
              <a:t>Today</a:t>
            </a:r>
          </a:p>
        </p:txBody>
      </p:sp>
      <p:grpSp>
        <p:nvGrpSpPr>
          <p:cNvPr id="5" name="object 5" descr=""/>
          <p:cNvGrpSpPr/>
          <p:nvPr/>
        </p:nvGrpSpPr>
        <p:grpSpPr>
          <a:xfrm>
            <a:off x="9143999" y="0"/>
            <a:ext cx="9144000" cy="7923530"/>
            <a:chOff x="9143999" y="0"/>
            <a:chExt cx="9144000" cy="7923530"/>
          </a:xfrm>
        </p:grpSpPr>
        <p:sp>
          <p:nvSpPr>
            <p:cNvPr id="6" name="object 6" descr=""/>
            <p:cNvSpPr/>
            <p:nvPr/>
          </p:nvSpPr>
          <p:spPr>
            <a:xfrm>
              <a:off x="10073913" y="2390040"/>
              <a:ext cx="7833995" cy="5254625"/>
            </a:xfrm>
            <a:custGeom>
              <a:avLst/>
              <a:gdLst/>
              <a:ahLst/>
              <a:cxnLst/>
              <a:rect l="l" t="t" r="r" b="b"/>
              <a:pathLst>
                <a:path w="7833994" h="5254625">
                  <a:moveTo>
                    <a:pt x="7833969" y="5254008"/>
                  </a:moveTo>
                  <a:lnTo>
                    <a:pt x="0" y="5254008"/>
                  </a:lnTo>
                  <a:lnTo>
                    <a:pt x="0" y="274499"/>
                  </a:lnTo>
                  <a:lnTo>
                    <a:pt x="4437" y="225282"/>
                  </a:lnTo>
                  <a:lnTo>
                    <a:pt x="17225" y="178908"/>
                  </a:lnTo>
                  <a:lnTo>
                    <a:pt x="37577" y="136164"/>
                  </a:lnTo>
                  <a:lnTo>
                    <a:pt x="64706" y="97837"/>
                  </a:lnTo>
                  <a:lnTo>
                    <a:pt x="97825" y="64714"/>
                  </a:lnTo>
                  <a:lnTo>
                    <a:pt x="136148" y="37582"/>
                  </a:lnTo>
                  <a:lnTo>
                    <a:pt x="178888" y="17227"/>
                  </a:lnTo>
                  <a:lnTo>
                    <a:pt x="225258" y="4438"/>
                  </a:lnTo>
                  <a:lnTo>
                    <a:pt x="274472" y="0"/>
                  </a:lnTo>
                  <a:lnTo>
                    <a:pt x="7557912" y="0"/>
                  </a:lnTo>
                  <a:lnTo>
                    <a:pt x="7607136" y="4438"/>
                  </a:lnTo>
                  <a:lnTo>
                    <a:pt x="7653529" y="17227"/>
                  </a:lnTo>
                  <a:lnTo>
                    <a:pt x="7696314" y="37582"/>
                  </a:lnTo>
                  <a:lnTo>
                    <a:pt x="7734720" y="64714"/>
                  </a:lnTo>
                  <a:lnTo>
                    <a:pt x="7767972" y="97837"/>
                  </a:lnTo>
                  <a:lnTo>
                    <a:pt x="7795297" y="136164"/>
                  </a:lnTo>
                  <a:lnTo>
                    <a:pt x="7815920" y="178908"/>
                  </a:lnTo>
                  <a:lnTo>
                    <a:pt x="7829069" y="225282"/>
                  </a:lnTo>
                  <a:lnTo>
                    <a:pt x="7833969" y="274499"/>
                  </a:lnTo>
                  <a:lnTo>
                    <a:pt x="7833969" y="309966"/>
                  </a:lnTo>
                  <a:lnTo>
                    <a:pt x="239024" y="309966"/>
                  </a:lnTo>
                  <a:lnTo>
                    <a:pt x="239024" y="4910102"/>
                  </a:lnTo>
                  <a:lnTo>
                    <a:pt x="7833969" y="4910102"/>
                  </a:lnTo>
                  <a:lnTo>
                    <a:pt x="7833969" y="5254008"/>
                  </a:lnTo>
                  <a:close/>
                </a:path>
                <a:path w="7833994" h="5254625">
                  <a:moveTo>
                    <a:pt x="7833969" y="4910102"/>
                  </a:moveTo>
                  <a:lnTo>
                    <a:pt x="7591866" y="4910102"/>
                  </a:lnTo>
                  <a:lnTo>
                    <a:pt x="7591866" y="309966"/>
                  </a:lnTo>
                  <a:lnTo>
                    <a:pt x="7833969" y="309966"/>
                  </a:lnTo>
                  <a:lnTo>
                    <a:pt x="7833969" y="49101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9143999" y="2363824"/>
              <a:ext cx="9144000" cy="5516245"/>
            </a:xfrm>
            <a:custGeom>
              <a:avLst/>
              <a:gdLst/>
              <a:ahLst/>
              <a:cxnLst/>
              <a:rect l="l" t="t" r="r" b="b"/>
              <a:pathLst>
                <a:path w="9144000" h="5516245">
                  <a:moveTo>
                    <a:pt x="9143999" y="5516169"/>
                  </a:moveTo>
                  <a:lnTo>
                    <a:pt x="115671" y="5516169"/>
                  </a:lnTo>
                  <a:lnTo>
                    <a:pt x="70915" y="5507204"/>
                  </a:lnTo>
                  <a:lnTo>
                    <a:pt x="34118" y="5482622"/>
                  </a:lnTo>
                  <a:lnTo>
                    <a:pt x="9179" y="5445896"/>
                  </a:lnTo>
                  <a:lnTo>
                    <a:pt x="0" y="5400498"/>
                  </a:lnTo>
                  <a:lnTo>
                    <a:pt x="0" y="5281778"/>
                  </a:lnTo>
                  <a:lnTo>
                    <a:pt x="902146" y="5281778"/>
                  </a:lnTo>
                  <a:lnTo>
                    <a:pt x="902146" y="296088"/>
                  </a:lnTo>
                  <a:lnTo>
                    <a:pt x="906022" y="248075"/>
                  </a:lnTo>
                  <a:lnTo>
                    <a:pt x="917234" y="202524"/>
                  </a:lnTo>
                  <a:lnTo>
                    <a:pt x="935163" y="160044"/>
                  </a:lnTo>
                  <a:lnTo>
                    <a:pt x="959190" y="121247"/>
                  </a:lnTo>
                  <a:lnTo>
                    <a:pt x="988694" y="86744"/>
                  </a:lnTo>
                  <a:lnTo>
                    <a:pt x="1023056" y="57144"/>
                  </a:lnTo>
                  <a:lnTo>
                    <a:pt x="1061654" y="33059"/>
                  </a:lnTo>
                  <a:lnTo>
                    <a:pt x="1103870" y="15100"/>
                  </a:lnTo>
                  <a:lnTo>
                    <a:pt x="1149084" y="3876"/>
                  </a:lnTo>
                  <a:lnTo>
                    <a:pt x="1196675" y="0"/>
                  </a:lnTo>
                  <a:lnTo>
                    <a:pt x="8494013" y="0"/>
                  </a:lnTo>
                  <a:lnTo>
                    <a:pt x="8542025" y="3876"/>
                  </a:lnTo>
                  <a:lnTo>
                    <a:pt x="8587576" y="15100"/>
                  </a:lnTo>
                  <a:lnTo>
                    <a:pt x="8613867" y="26215"/>
                  </a:lnTo>
                  <a:lnTo>
                    <a:pt x="1204386" y="26215"/>
                  </a:lnTo>
                  <a:lnTo>
                    <a:pt x="1155172" y="30653"/>
                  </a:lnTo>
                  <a:lnTo>
                    <a:pt x="1108802" y="43443"/>
                  </a:lnTo>
                  <a:lnTo>
                    <a:pt x="1066062" y="63798"/>
                  </a:lnTo>
                  <a:lnTo>
                    <a:pt x="1027739" y="90930"/>
                  </a:lnTo>
                  <a:lnTo>
                    <a:pt x="994620" y="124053"/>
                  </a:lnTo>
                  <a:lnTo>
                    <a:pt x="967491" y="162380"/>
                  </a:lnTo>
                  <a:lnTo>
                    <a:pt x="947139" y="205124"/>
                  </a:lnTo>
                  <a:lnTo>
                    <a:pt x="934351" y="251498"/>
                  </a:lnTo>
                  <a:lnTo>
                    <a:pt x="929914" y="300715"/>
                  </a:lnTo>
                  <a:lnTo>
                    <a:pt x="929914" y="5280223"/>
                  </a:lnTo>
                  <a:lnTo>
                    <a:pt x="4203831" y="5280223"/>
                  </a:lnTo>
                  <a:lnTo>
                    <a:pt x="4203831" y="5281778"/>
                  </a:lnTo>
                  <a:lnTo>
                    <a:pt x="4212792" y="5326516"/>
                  </a:lnTo>
                  <a:lnTo>
                    <a:pt x="4237363" y="5363304"/>
                  </a:lnTo>
                  <a:lnTo>
                    <a:pt x="4274079" y="5388240"/>
                  </a:lnTo>
                  <a:lnTo>
                    <a:pt x="4319472" y="5397419"/>
                  </a:lnTo>
                  <a:lnTo>
                    <a:pt x="9143999" y="5397419"/>
                  </a:lnTo>
                  <a:lnTo>
                    <a:pt x="9143999" y="5516169"/>
                  </a:lnTo>
                  <a:close/>
                </a:path>
                <a:path w="9144000" h="5516245">
                  <a:moveTo>
                    <a:pt x="9143999" y="5397419"/>
                  </a:moveTo>
                  <a:lnTo>
                    <a:pt x="5372739" y="5397419"/>
                  </a:lnTo>
                  <a:lnTo>
                    <a:pt x="5417495" y="5388458"/>
                  </a:lnTo>
                  <a:lnTo>
                    <a:pt x="5454292" y="5363887"/>
                  </a:lnTo>
                  <a:lnTo>
                    <a:pt x="5479231" y="5327172"/>
                  </a:lnTo>
                  <a:lnTo>
                    <a:pt x="5488411" y="5281778"/>
                  </a:lnTo>
                  <a:lnTo>
                    <a:pt x="5488411" y="5280223"/>
                  </a:lnTo>
                  <a:lnTo>
                    <a:pt x="8762328" y="5280223"/>
                  </a:lnTo>
                  <a:lnTo>
                    <a:pt x="8762328" y="300715"/>
                  </a:lnTo>
                  <a:lnTo>
                    <a:pt x="8757891" y="251498"/>
                  </a:lnTo>
                  <a:lnTo>
                    <a:pt x="8745103" y="205124"/>
                  </a:lnTo>
                  <a:lnTo>
                    <a:pt x="8724750" y="162380"/>
                  </a:lnTo>
                  <a:lnTo>
                    <a:pt x="8697620" y="124053"/>
                  </a:lnTo>
                  <a:lnTo>
                    <a:pt x="8664498" y="90930"/>
                  </a:lnTo>
                  <a:lnTo>
                    <a:pt x="8626171" y="63798"/>
                  </a:lnTo>
                  <a:lnTo>
                    <a:pt x="8583426" y="43443"/>
                  </a:lnTo>
                  <a:lnTo>
                    <a:pt x="8537048" y="30653"/>
                  </a:lnTo>
                  <a:lnTo>
                    <a:pt x="8487826" y="26215"/>
                  </a:lnTo>
                  <a:lnTo>
                    <a:pt x="8613867" y="26215"/>
                  </a:lnTo>
                  <a:lnTo>
                    <a:pt x="8668851" y="57144"/>
                  </a:lnTo>
                  <a:lnTo>
                    <a:pt x="8703353" y="86744"/>
                  </a:lnTo>
                  <a:lnTo>
                    <a:pt x="8732952" y="121247"/>
                  </a:lnTo>
                  <a:lnTo>
                    <a:pt x="8757037" y="160044"/>
                  </a:lnTo>
                  <a:lnTo>
                    <a:pt x="8774996" y="202524"/>
                  </a:lnTo>
                  <a:lnTo>
                    <a:pt x="8786219" y="248075"/>
                  </a:lnTo>
                  <a:lnTo>
                    <a:pt x="8790096" y="296088"/>
                  </a:lnTo>
                  <a:lnTo>
                    <a:pt x="8790096" y="5281778"/>
                  </a:lnTo>
                  <a:lnTo>
                    <a:pt x="9143999" y="5281778"/>
                  </a:lnTo>
                  <a:lnTo>
                    <a:pt x="9143999" y="5397419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9342932" y="7645602"/>
              <a:ext cx="8945245" cy="278130"/>
            </a:xfrm>
            <a:custGeom>
              <a:avLst/>
              <a:gdLst/>
              <a:ahLst/>
              <a:cxnLst/>
              <a:rect l="l" t="t" r="r" b="b"/>
              <a:pathLst>
                <a:path w="8945244" h="278129">
                  <a:moveTo>
                    <a:pt x="5289474" y="0"/>
                  </a:moveTo>
                  <a:lnTo>
                    <a:pt x="4003332" y="0"/>
                  </a:lnTo>
                  <a:lnTo>
                    <a:pt x="4003332" y="1524"/>
                  </a:lnTo>
                  <a:lnTo>
                    <a:pt x="4012539" y="46291"/>
                  </a:lnTo>
                  <a:lnTo>
                    <a:pt x="4037647" y="83083"/>
                  </a:lnTo>
                  <a:lnTo>
                    <a:pt x="4074896" y="108026"/>
                  </a:lnTo>
                  <a:lnTo>
                    <a:pt x="4120527" y="117195"/>
                  </a:lnTo>
                  <a:lnTo>
                    <a:pt x="5173802" y="117195"/>
                  </a:lnTo>
                  <a:lnTo>
                    <a:pt x="5219204" y="108026"/>
                  </a:lnTo>
                  <a:lnTo>
                    <a:pt x="5255920" y="83083"/>
                  </a:lnTo>
                  <a:lnTo>
                    <a:pt x="5280507" y="46291"/>
                  </a:lnTo>
                  <a:lnTo>
                    <a:pt x="5289474" y="1524"/>
                  </a:lnTo>
                  <a:lnTo>
                    <a:pt x="5289474" y="0"/>
                  </a:lnTo>
                  <a:close/>
                </a:path>
                <a:path w="8945244" h="278129">
                  <a:moveTo>
                    <a:pt x="8945054" y="234391"/>
                  </a:moveTo>
                  <a:lnTo>
                    <a:pt x="0" y="234391"/>
                  </a:lnTo>
                  <a:lnTo>
                    <a:pt x="3492" y="251561"/>
                  </a:lnTo>
                  <a:lnTo>
                    <a:pt x="12903" y="265252"/>
                  </a:lnTo>
                  <a:lnTo>
                    <a:pt x="26657" y="274307"/>
                  </a:lnTo>
                  <a:lnTo>
                    <a:pt x="43167" y="277583"/>
                  </a:lnTo>
                  <a:lnTo>
                    <a:pt x="8945054" y="277583"/>
                  </a:lnTo>
                  <a:lnTo>
                    <a:pt x="8945054" y="23439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12937" y="2700009"/>
              <a:ext cx="7352842" cy="4601684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796887" y="0"/>
              <a:ext cx="1491099" cy="371474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426800" y="3227639"/>
            <a:ext cx="8911590" cy="5740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100"/>
              </a:spcBef>
            </a:pP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Need</a:t>
            </a:r>
            <a:r>
              <a:rPr dirty="0" sz="3250" spc="1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60">
                <a:solidFill>
                  <a:srgbClr val="FFFFFF"/>
                </a:solidFill>
                <a:latin typeface="Cambria"/>
                <a:cs typeface="Cambria"/>
              </a:rPr>
              <a:t>Help</a:t>
            </a:r>
            <a:r>
              <a:rPr dirty="0" sz="3250" spc="1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With</a:t>
            </a:r>
            <a:r>
              <a:rPr dirty="0" sz="3250" spc="114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120">
                <a:solidFill>
                  <a:srgbClr val="FFFFFF"/>
                </a:solidFill>
                <a:latin typeface="Cambria"/>
                <a:cs typeface="Cambria"/>
              </a:rPr>
              <a:t>A</a:t>
            </a:r>
            <a:r>
              <a:rPr dirty="0" sz="3250" spc="1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u="heavy" sz="325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cs typeface="Cambria"/>
                <a:hlinkClick r:id="rId4"/>
              </a:rPr>
              <a:t>P6</a:t>
            </a:r>
            <a:r>
              <a:rPr dirty="0" u="heavy" sz="3250" spc="12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cs typeface="Cambria"/>
                <a:hlinkClick r:id="rId4"/>
              </a:rPr>
              <a:t> </a:t>
            </a:r>
            <a:r>
              <a:rPr dirty="0" u="heavy" sz="325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cs typeface="Cambria"/>
                <a:hlinkClick r:id="rId4"/>
              </a:rPr>
              <a:t>Schedule</a:t>
            </a:r>
            <a:r>
              <a:rPr dirty="0" u="heavy" sz="3250" spc="12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File?</a:t>
            </a:r>
            <a:r>
              <a:rPr dirty="0" sz="3250" spc="1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We’re</a:t>
            </a:r>
            <a:r>
              <a:rPr dirty="0" sz="3250" spc="1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10">
                <a:solidFill>
                  <a:srgbClr val="FFFFFF"/>
                </a:solidFill>
                <a:latin typeface="Cambria"/>
                <a:cs typeface="Cambria"/>
              </a:rPr>
              <a:t>Happy </a:t>
            </a:r>
            <a:r>
              <a:rPr dirty="0" sz="3250" spc="125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dirty="0" sz="325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Assist.</a:t>
            </a:r>
            <a:r>
              <a:rPr dirty="0" sz="3250" spc="3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Contact</a:t>
            </a:r>
            <a:r>
              <a:rPr dirty="0" sz="3250" spc="3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55">
                <a:solidFill>
                  <a:srgbClr val="FFFFFF"/>
                </a:solidFill>
                <a:latin typeface="Cambria"/>
                <a:cs typeface="Cambria"/>
              </a:rPr>
              <a:t>Us</a:t>
            </a:r>
            <a:r>
              <a:rPr dirty="0" sz="3250" spc="3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10">
                <a:solidFill>
                  <a:srgbClr val="FFFFFF"/>
                </a:solidFill>
                <a:latin typeface="Cambria"/>
                <a:cs typeface="Cambria"/>
              </a:rPr>
              <a:t>Anytime</a:t>
            </a:r>
            <a:r>
              <a:rPr dirty="0" sz="3250" spc="3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125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dirty="0" sz="3250" spc="3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Learn</a:t>
            </a:r>
            <a:r>
              <a:rPr dirty="0" sz="3250" spc="3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20">
                <a:solidFill>
                  <a:srgbClr val="FFFFFF"/>
                </a:solidFill>
                <a:latin typeface="Cambria"/>
                <a:cs typeface="Cambria"/>
              </a:rPr>
              <a:t>More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About</a:t>
            </a:r>
            <a:r>
              <a:rPr dirty="0" sz="3250" spc="-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Xer</a:t>
            </a:r>
            <a:r>
              <a:rPr dirty="0" sz="3250" spc="-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20">
                <a:solidFill>
                  <a:srgbClr val="FFFFFF"/>
                </a:solidFill>
                <a:latin typeface="Cambria"/>
                <a:cs typeface="Cambria"/>
              </a:rPr>
              <a:t>Reader</a:t>
            </a:r>
            <a:r>
              <a:rPr dirty="0" sz="3250" spc="-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145">
                <a:solidFill>
                  <a:srgbClr val="FFFFFF"/>
                </a:solidFill>
                <a:latin typeface="Cambria"/>
                <a:cs typeface="Cambria"/>
              </a:rPr>
              <a:t>Or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 Discuss</a:t>
            </a:r>
            <a:r>
              <a:rPr dirty="0" sz="3250" spc="-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Your</a:t>
            </a:r>
            <a:r>
              <a:rPr dirty="0" sz="3250" spc="-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10">
                <a:solidFill>
                  <a:srgbClr val="FFFFFF"/>
                </a:solidFill>
                <a:latin typeface="Cambria"/>
                <a:cs typeface="Cambria"/>
              </a:rPr>
              <a:t>Project Requirements.</a:t>
            </a:r>
            <a:endParaRPr sz="325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290"/>
              </a:spcBef>
            </a:pPr>
            <a:endParaRPr sz="32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dirty="0" sz="3250" spc="-40">
                <a:solidFill>
                  <a:srgbClr val="FFFFFF"/>
                </a:solidFill>
                <a:latin typeface="Cambria"/>
                <a:cs typeface="Cambria"/>
              </a:rPr>
              <a:t>Address:</a:t>
            </a:r>
            <a:r>
              <a:rPr dirty="0" sz="3250" spc="-3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50">
                <a:solidFill>
                  <a:srgbClr val="FFFFFF"/>
                </a:solidFill>
                <a:latin typeface="Cambria"/>
                <a:cs typeface="Cambria"/>
              </a:rPr>
              <a:t>Automatikvej</a:t>
            </a:r>
            <a:r>
              <a:rPr dirty="0" sz="3250" spc="-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1,</a:t>
            </a:r>
            <a:r>
              <a:rPr dirty="0" sz="3250" spc="-3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25">
                <a:solidFill>
                  <a:srgbClr val="FFFFFF"/>
                </a:solidFill>
                <a:latin typeface="Cambria"/>
                <a:cs typeface="Cambria"/>
              </a:rPr>
              <a:t>2860</a:t>
            </a:r>
            <a:r>
              <a:rPr dirty="0" sz="3250" spc="-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10">
                <a:solidFill>
                  <a:srgbClr val="FFFFFF"/>
                </a:solidFill>
                <a:latin typeface="Cambria"/>
                <a:cs typeface="Cambria"/>
              </a:rPr>
              <a:t>Søborg,</a:t>
            </a:r>
            <a:r>
              <a:rPr dirty="0" sz="3250" spc="-3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10">
                <a:solidFill>
                  <a:srgbClr val="FFFFFF"/>
                </a:solidFill>
                <a:latin typeface="Cambria"/>
                <a:cs typeface="Cambria"/>
              </a:rPr>
              <a:t>Denmark</a:t>
            </a:r>
            <a:endParaRPr sz="32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3250" spc="120">
                <a:solidFill>
                  <a:srgbClr val="FFFFFF"/>
                </a:solidFill>
                <a:latin typeface="Cambria"/>
                <a:cs typeface="Cambria"/>
              </a:rPr>
              <a:t>Zip</a:t>
            </a:r>
            <a:r>
              <a:rPr dirty="0" sz="3250" spc="14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50">
                <a:solidFill>
                  <a:srgbClr val="FFFFFF"/>
                </a:solidFill>
                <a:latin typeface="Cambria"/>
                <a:cs typeface="Cambria"/>
              </a:rPr>
              <a:t>Code:</a:t>
            </a:r>
            <a:r>
              <a:rPr dirty="0" sz="3250" spc="14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20">
                <a:solidFill>
                  <a:srgbClr val="FFFFFF"/>
                </a:solidFill>
                <a:latin typeface="Cambria"/>
                <a:cs typeface="Cambria"/>
              </a:rPr>
              <a:t>2860</a:t>
            </a:r>
            <a:endParaRPr sz="32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Phone: </a:t>
            </a:r>
            <a:r>
              <a:rPr dirty="0" sz="3250" spc="105">
                <a:solidFill>
                  <a:srgbClr val="FFFFFF"/>
                </a:solidFill>
                <a:latin typeface="Cambria"/>
                <a:cs typeface="Cambria"/>
              </a:rPr>
              <a:t>(+45)</a:t>
            </a:r>
            <a:r>
              <a:rPr dirty="0" sz="325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88</a:t>
            </a:r>
            <a:r>
              <a:rPr dirty="0" sz="325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70</a:t>
            </a:r>
            <a:r>
              <a:rPr dirty="0" sz="325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77</a:t>
            </a:r>
            <a:r>
              <a:rPr dirty="0" sz="325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25">
                <a:solidFill>
                  <a:srgbClr val="FFFFFF"/>
                </a:solidFill>
                <a:latin typeface="Cambria"/>
                <a:cs typeface="Cambria"/>
              </a:rPr>
              <a:t>22</a:t>
            </a:r>
            <a:endParaRPr sz="3250">
              <a:latin typeface="Cambria"/>
              <a:cs typeface="Cambria"/>
            </a:endParaRPr>
          </a:p>
          <a:p>
            <a:pPr marL="12700" marR="3569335">
              <a:lnSpc>
                <a:spcPct val="115399"/>
              </a:lnSpc>
            </a:pPr>
            <a:r>
              <a:rPr dirty="0" sz="3250">
                <a:solidFill>
                  <a:srgbClr val="FFFFFF"/>
                </a:solidFill>
                <a:latin typeface="Cambria"/>
                <a:cs typeface="Cambria"/>
              </a:rPr>
              <a:t>Email:</a:t>
            </a:r>
            <a:r>
              <a:rPr dirty="0" sz="3250" spc="254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10">
                <a:solidFill>
                  <a:srgbClr val="FFFFFF"/>
                </a:solidFill>
                <a:latin typeface="Cambria"/>
                <a:cs typeface="Cambria"/>
                <a:hlinkClick r:id="rId5"/>
              </a:rPr>
              <a:t>info@xerreader.com</a:t>
            </a:r>
            <a:r>
              <a:rPr dirty="0" sz="3250" spc="-10">
                <a:solidFill>
                  <a:srgbClr val="FFFFFF"/>
                </a:solidFill>
                <a:latin typeface="Cambria"/>
                <a:cs typeface="Cambria"/>
              </a:rPr>
              <a:t> Website:</a:t>
            </a:r>
            <a:r>
              <a:rPr dirty="0" sz="3250" spc="-8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250" spc="-125">
                <a:solidFill>
                  <a:srgbClr val="FFFFFF"/>
                </a:solidFill>
                <a:latin typeface="Cambria"/>
                <a:cs typeface="Cambria"/>
              </a:rPr>
              <a:t>https://xerreader.com</a:t>
            </a:r>
            <a:endParaRPr sz="325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Ravi Uniyal</dc:creator>
  <cp:keywords>DAGkOpYzPeg,BAGbH8kwdx4,0</cp:keywords>
  <dc:title>P6 Schedule</dc:title>
  <dcterms:created xsi:type="dcterms:W3CDTF">2025-04-10T10:59:39Z</dcterms:created>
  <dcterms:modified xsi:type="dcterms:W3CDTF">2025-04-10T10:59:39Z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2025-04-10T00:00:00Z</vt:filetime>
  </property>
  <property fmtid="{D5CDD505-2E9C-101B-9397-08002B2CF9AE}" pid="3" name="Creator">
    <vt:lpwstr>Canva</vt:lpwstr>
  </property>
  <property fmtid="{D5CDD505-2E9C-101B-9397-08002B2CF9AE}" pid="4" name="LastSaved">
    <vt:filetime>2025-04-10T00:00:00Z</vt:filetime>
  </property>
  <property fmtid="{D5CDD505-2E9C-101B-9397-08002B2CF9AE}" pid="5" name="Producer">
    <vt:lpwstr>iLovePDF</vt:lpwstr>
  </property>
</Properties>
</file>