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00" b="1" i="0">
                <a:solidFill>
                  <a:srgbClr val="771B4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1" i="0">
                <a:solidFill>
                  <a:srgbClr val="771B4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1" i="0">
                <a:solidFill>
                  <a:srgbClr val="771B4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1" i="0">
                <a:solidFill>
                  <a:srgbClr val="771B4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0394"/>
            <a:ext cx="18287999" cy="1024661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16134" cy="10286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73848" y="8967482"/>
            <a:ext cx="1666875" cy="290830"/>
          </a:xfrm>
          <a:custGeom>
            <a:avLst/>
            <a:gdLst/>
            <a:ahLst/>
            <a:cxnLst/>
            <a:rect l="l" t="t" r="r" b="b"/>
            <a:pathLst>
              <a:path w="1666875" h="290829">
                <a:moveTo>
                  <a:pt x="327240" y="122821"/>
                </a:moveTo>
                <a:lnTo>
                  <a:pt x="320471" y="71678"/>
                </a:lnTo>
                <a:lnTo>
                  <a:pt x="304241" y="32562"/>
                </a:lnTo>
                <a:lnTo>
                  <a:pt x="277088" y="8699"/>
                </a:lnTo>
                <a:lnTo>
                  <a:pt x="244068" y="0"/>
                </a:lnTo>
                <a:lnTo>
                  <a:pt x="210223" y="6375"/>
                </a:lnTo>
                <a:lnTo>
                  <a:pt x="180594" y="27736"/>
                </a:lnTo>
                <a:lnTo>
                  <a:pt x="160235" y="64020"/>
                </a:lnTo>
                <a:lnTo>
                  <a:pt x="139865" y="27736"/>
                </a:lnTo>
                <a:lnTo>
                  <a:pt x="110236" y="6375"/>
                </a:lnTo>
                <a:lnTo>
                  <a:pt x="76390" y="0"/>
                </a:lnTo>
                <a:lnTo>
                  <a:pt x="43370" y="8699"/>
                </a:lnTo>
                <a:lnTo>
                  <a:pt x="16230" y="32562"/>
                </a:lnTo>
                <a:lnTo>
                  <a:pt x="0" y="71678"/>
                </a:lnTo>
                <a:lnTo>
                  <a:pt x="18072" y="141643"/>
                </a:lnTo>
                <a:lnTo>
                  <a:pt x="73926" y="212839"/>
                </a:lnTo>
                <a:lnTo>
                  <a:pt x="132880" y="268135"/>
                </a:lnTo>
                <a:lnTo>
                  <a:pt x="160235" y="290385"/>
                </a:lnTo>
                <a:lnTo>
                  <a:pt x="262153" y="211670"/>
                </a:lnTo>
                <a:lnTo>
                  <a:pt x="312813" y="162648"/>
                </a:lnTo>
                <a:lnTo>
                  <a:pt x="327240" y="122821"/>
                </a:lnTo>
                <a:close/>
              </a:path>
              <a:path w="1666875" h="290829">
                <a:moveTo>
                  <a:pt x="1666684" y="122821"/>
                </a:moveTo>
                <a:lnTo>
                  <a:pt x="1659902" y="71678"/>
                </a:lnTo>
                <a:lnTo>
                  <a:pt x="1643672" y="32562"/>
                </a:lnTo>
                <a:lnTo>
                  <a:pt x="1616532" y="8699"/>
                </a:lnTo>
                <a:lnTo>
                  <a:pt x="1583512" y="0"/>
                </a:lnTo>
                <a:lnTo>
                  <a:pt x="1549654" y="6375"/>
                </a:lnTo>
                <a:lnTo>
                  <a:pt x="1520037" y="27736"/>
                </a:lnTo>
                <a:lnTo>
                  <a:pt x="1499666" y="64020"/>
                </a:lnTo>
                <a:lnTo>
                  <a:pt x="1479308" y="27736"/>
                </a:lnTo>
                <a:lnTo>
                  <a:pt x="1449679" y="6375"/>
                </a:lnTo>
                <a:lnTo>
                  <a:pt x="1415834" y="0"/>
                </a:lnTo>
                <a:lnTo>
                  <a:pt x="1382801" y="8699"/>
                </a:lnTo>
                <a:lnTo>
                  <a:pt x="1355661" y="32562"/>
                </a:lnTo>
                <a:lnTo>
                  <a:pt x="1339430" y="71678"/>
                </a:lnTo>
                <a:lnTo>
                  <a:pt x="1357503" y="141643"/>
                </a:lnTo>
                <a:lnTo>
                  <a:pt x="1413357" y="212839"/>
                </a:lnTo>
                <a:lnTo>
                  <a:pt x="1472311" y="268135"/>
                </a:lnTo>
                <a:lnTo>
                  <a:pt x="1499666" y="290385"/>
                </a:lnTo>
                <a:lnTo>
                  <a:pt x="1601584" y="211670"/>
                </a:lnTo>
                <a:lnTo>
                  <a:pt x="1652244" y="162648"/>
                </a:lnTo>
                <a:lnTo>
                  <a:pt x="1666684" y="122821"/>
                </a:lnTo>
                <a:close/>
              </a:path>
            </a:pathLst>
          </a:custGeom>
          <a:solidFill>
            <a:srgbClr val="771B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47749" y="4103110"/>
            <a:ext cx="6944995" cy="0"/>
          </a:xfrm>
          <a:custGeom>
            <a:avLst/>
            <a:gdLst/>
            <a:ahLst/>
            <a:cxnLst/>
            <a:rect l="l" t="t" r="r" b="b"/>
            <a:pathLst>
              <a:path w="6944995" h="0">
                <a:moveTo>
                  <a:pt x="0" y="0"/>
                </a:moveTo>
                <a:lnTo>
                  <a:pt x="6944782" y="0"/>
                </a:lnTo>
              </a:path>
            </a:pathLst>
          </a:custGeom>
          <a:ln w="952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64828" y="0"/>
            <a:ext cx="3769461" cy="192511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90913" y="1"/>
            <a:ext cx="3997086" cy="4369124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738803" y="8967472"/>
            <a:ext cx="327660" cy="290830"/>
          </a:xfrm>
          <a:custGeom>
            <a:avLst/>
            <a:gdLst/>
            <a:ahLst/>
            <a:cxnLst/>
            <a:rect l="l" t="t" r="r" b="b"/>
            <a:pathLst>
              <a:path w="327660" h="290829">
                <a:moveTo>
                  <a:pt x="160239" y="290382"/>
                </a:moveTo>
                <a:lnTo>
                  <a:pt x="132882" y="268142"/>
                </a:lnTo>
                <a:lnTo>
                  <a:pt x="73933" y="212848"/>
                </a:lnTo>
                <a:lnTo>
                  <a:pt x="18078" y="141646"/>
                </a:lnTo>
                <a:lnTo>
                  <a:pt x="0" y="71680"/>
                </a:lnTo>
                <a:lnTo>
                  <a:pt x="16230" y="32571"/>
                </a:lnTo>
                <a:lnTo>
                  <a:pt x="43378" y="8705"/>
                </a:lnTo>
                <a:lnTo>
                  <a:pt x="76399" y="0"/>
                </a:lnTo>
                <a:lnTo>
                  <a:pt x="110246" y="6373"/>
                </a:lnTo>
                <a:lnTo>
                  <a:pt x="139875" y="27742"/>
                </a:lnTo>
                <a:lnTo>
                  <a:pt x="160239" y="64023"/>
                </a:lnTo>
                <a:lnTo>
                  <a:pt x="180603" y="27741"/>
                </a:lnTo>
                <a:lnTo>
                  <a:pt x="210231" y="6372"/>
                </a:lnTo>
                <a:lnTo>
                  <a:pt x="244078" y="0"/>
                </a:lnTo>
                <a:lnTo>
                  <a:pt x="277098" y="8705"/>
                </a:lnTo>
                <a:lnTo>
                  <a:pt x="304247" y="32571"/>
                </a:lnTo>
                <a:lnTo>
                  <a:pt x="320478" y="71680"/>
                </a:lnTo>
                <a:lnTo>
                  <a:pt x="327252" y="122822"/>
                </a:lnTo>
                <a:lnTo>
                  <a:pt x="312819" y="162651"/>
                </a:lnTo>
                <a:lnTo>
                  <a:pt x="262155" y="211670"/>
                </a:lnTo>
                <a:lnTo>
                  <a:pt x="160239" y="290382"/>
                </a:lnTo>
                <a:close/>
              </a:path>
            </a:pathLst>
          </a:custGeom>
          <a:solidFill>
            <a:srgbClr val="771B4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77894" y="914158"/>
            <a:ext cx="5191109" cy="8762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425" y="1865564"/>
            <a:ext cx="11261090" cy="1908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00" b="1" i="0">
                <a:solidFill>
                  <a:srgbClr val="771B4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7425" y="4316834"/>
            <a:ext cx="9748520" cy="321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rushamans.com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fo@perushamans.com" TargetMode="External"/><Relationship Id="rId3" Type="http://schemas.openxmlformats.org/officeDocument/2006/relationships/hyperlink" Target="https://perushamans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335"/>
              <a:t>Discover</a:t>
            </a:r>
            <a:r>
              <a:rPr dirty="0" spc="85"/>
              <a:t> </a:t>
            </a:r>
            <a:r>
              <a:rPr dirty="0" spc="325"/>
              <a:t>The</a:t>
            </a:r>
            <a:r>
              <a:rPr dirty="0" spc="85"/>
              <a:t> </a:t>
            </a:r>
            <a:r>
              <a:rPr dirty="0" spc="300"/>
              <a:t>Power</a:t>
            </a:r>
            <a:r>
              <a:rPr dirty="0" spc="85"/>
              <a:t> </a:t>
            </a:r>
            <a:r>
              <a:rPr dirty="0" spc="210"/>
              <a:t>Of</a:t>
            </a:r>
            <a:r>
              <a:rPr dirty="0" spc="85"/>
              <a:t> </a:t>
            </a:r>
            <a:r>
              <a:rPr dirty="0" spc="280"/>
              <a:t>Holistic </a:t>
            </a:r>
            <a:r>
              <a:rPr dirty="0" spc="305"/>
              <a:t>Healing</a:t>
            </a:r>
            <a:r>
              <a:rPr dirty="0" spc="90"/>
              <a:t>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pc="-75"/>
              <a:t>Explore</a:t>
            </a:r>
            <a:r>
              <a:rPr dirty="0" spc="-200"/>
              <a:t> </a:t>
            </a:r>
            <a:r>
              <a:rPr dirty="0" spc="-20"/>
              <a:t>How</a:t>
            </a:r>
            <a:r>
              <a:rPr dirty="0" spc="-225"/>
              <a:t> </a:t>
            </a:r>
            <a:r>
              <a:rPr dirty="0" u="heavy" spc="-125">
                <a:uFill>
                  <a:solidFill>
                    <a:srgbClr val="000000"/>
                  </a:solidFill>
                </a:uFill>
                <a:hlinkClick r:id="rId2"/>
              </a:rPr>
              <a:t>Holistic</a:t>
            </a:r>
            <a:r>
              <a:rPr dirty="0" u="heavy" spc="-145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>
                <a:uFill>
                  <a:solidFill>
                    <a:srgbClr val="000000"/>
                  </a:solidFill>
                </a:uFill>
                <a:hlinkClick r:id="rId2"/>
              </a:rPr>
              <a:t>Healing</a:t>
            </a:r>
            <a:r>
              <a:rPr dirty="0" u="heavy" spc="35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 spc="-95">
                <a:uFill>
                  <a:solidFill>
                    <a:srgbClr val="000000"/>
                  </a:solidFill>
                </a:uFill>
                <a:hlinkClick r:id="rId2"/>
              </a:rPr>
              <a:t>Retreats</a:t>
            </a:r>
            <a:r>
              <a:rPr dirty="0" spc="-175"/>
              <a:t> </a:t>
            </a:r>
            <a:r>
              <a:rPr dirty="0" spc="-10"/>
              <a:t>Offer </a:t>
            </a:r>
            <a:r>
              <a:rPr dirty="0" spc="-40"/>
              <a:t>Peace,</a:t>
            </a:r>
            <a:r>
              <a:rPr dirty="0" spc="-170"/>
              <a:t> </a:t>
            </a:r>
            <a:r>
              <a:rPr dirty="0" spc="-65"/>
              <a:t>Balance,</a:t>
            </a:r>
            <a:r>
              <a:rPr dirty="0" spc="-165"/>
              <a:t> </a:t>
            </a:r>
            <a:r>
              <a:rPr dirty="0"/>
              <a:t>And</a:t>
            </a:r>
            <a:r>
              <a:rPr dirty="0" spc="-165"/>
              <a:t> </a:t>
            </a:r>
            <a:r>
              <a:rPr dirty="0" spc="105"/>
              <a:t>A</a:t>
            </a:r>
            <a:r>
              <a:rPr dirty="0" spc="-165"/>
              <a:t> </a:t>
            </a:r>
            <a:r>
              <a:rPr dirty="0"/>
              <a:t>Deeper</a:t>
            </a:r>
            <a:r>
              <a:rPr dirty="0" spc="-165"/>
              <a:t> </a:t>
            </a:r>
            <a:r>
              <a:rPr dirty="0"/>
              <a:t>Connection</a:t>
            </a:r>
            <a:r>
              <a:rPr dirty="0" spc="-170"/>
              <a:t> </a:t>
            </a:r>
            <a:r>
              <a:rPr dirty="0" spc="-25"/>
              <a:t>To </a:t>
            </a:r>
            <a:r>
              <a:rPr dirty="0" spc="-70"/>
              <a:t>Yourself</a:t>
            </a:r>
            <a:r>
              <a:rPr dirty="0" spc="-95"/>
              <a:t> </a:t>
            </a:r>
            <a:r>
              <a:rPr dirty="0" spc="-114"/>
              <a:t>Through</a:t>
            </a:r>
            <a:r>
              <a:rPr dirty="0" spc="-95"/>
              <a:t> </a:t>
            </a:r>
            <a:r>
              <a:rPr dirty="0"/>
              <a:t>Guided</a:t>
            </a:r>
            <a:r>
              <a:rPr dirty="0" spc="-95"/>
              <a:t> </a:t>
            </a:r>
            <a:r>
              <a:rPr dirty="0" spc="-75"/>
              <a:t>Spiritual</a:t>
            </a:r>
            <a:r>
              <a:rPr dirty="0" spc="-95"/>
              <a:t> </a:t>
            </a:r>
            <a:r>
              <a:rPr dirty="0" spc="-10"/>
              <a:t>Practices, </a:t>
            </a:r>
            <a:r>
              <a:rPr dirty="0" spc="-95"/>
              <a:t>Nature</a:t>
            </a:r>
            <a:r>
              <a:rPr dirty="0" spc="-100"/>
              <a:t> </a:t>
            </a:r>
            <a:r>
              <a:rPr dirty="0" spc="-185"/>
              <a:t>Immersion,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00"/>
              <a:t> </a:t>
            </a:r>
            <a:r>
              <a:rPr dirty="0" spc="-65"/>
              <a:t>Ancient</a:t>
            </a:r>
            <a:r>
              <a:rPr dirty="0" spc="-100"/>
              <a:t> </a:t>
            </a:r>
            <a:r>
              <a:rPr dirty="0" spc="-10"/>
              <a:t>Healing </a:t>
            </a:r>
            <a:r>
              <a:rPr dirty="0" spc="-95"/>
              <a:t>Techniques</a:t>
            </a:r>
            <a:r>
              <a:rPr dirty="0" spc="-105"/>
              <a:t> </a:t>
            </a:r>
            <a:r>
              <a:rPr dirty="0"/>
              <a:t>Passed</a:t>
            </a:r>
            <a:r>
              <a:rPr dirty="0" spc="-105"/>
              <a:t> </a:t>
            </a:r>
            <a:r>
              <a:rPr dirty="0"/>
              <a:t>Down</a:t>
            </a:r>
            <a:r>
              <a:rPr dirty="0" spc="-105"/>
              <a:t> </a:t>
            </a:r>
            <a:r>
              <a:rPr dirty="0" spc="-80"/>
              <a:t>For</a:t>
            </a:r>
            <a:r>
              <a:rPr dirty="0" spc="-105"/>
              <a:t> </a:t>
            </a:r>
            <a:r>
              <a:rPr dirty="0" spc="-10"/>
              <a:t>Generations.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434"/>
              <a:t>What</a:t>
            </a:r>
            <a:r>
              <a:rPr dirty="0" spc="90"/>
              <a:t> </a:t>
            </a:r>
            <a:r>
              <a:rPr dirty="0" spc="320"/>
              <a:t>Are</a:t>
            </a:r>
            <a:r>
              <a:rPr dirty="0" spc="90"/>
              <a:t> </a:t>
            </a:r>
            <a:r>
              <a:rPr dirty="0" spc="290"/>
              <a:t>Holistic</a:t>
            </a:r>
            <a:r>
              <a:rPr dirty="0" spc="90"/>
              <a:t> </a:t>
            </a:r>
            <a:r>
              <a:rPr dirty="0" spc="305"/>
              <a:t>Healing</a:t>
            </a:r>
            <a:r>
              <a:rPr dirty="0" spc="90"/>
              <a:t> </a:t>
            </a:r>
            <a:r>
              <a:rPr dirty="0" spc="140"/>
              <a:t>Retreats </a:t>
            </a:r>
            <a:r>
              <a:rPr dirty="0" spc="350"/>
              <a:t>All</a:t>
            </a:r>
            <a:r>
              <a:rPr dirty="0" spc="75"/>
              <a:t> </a:t>
            </a:r>
            <a:r>
              <a:rPr dirty="0" spc="185"/>
              <a:t>About?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u="heavy" spc="-125">
                <a:uFill>
                  <a:solidFill>
                    <a:srgbClr val="000000"/>
                  </a:solidFill>
                </a:uFill>
                <a:hlinkClick r:id="rId2"/>
              </a:rPr>
              <a:t>Holistic</a:t>
            </a:r>
            <a:r>
              <a:rPr dirty="0" u="heavy" spc="-150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>
                <a:uFill>
                  <a:solidFill>
                    <a:srgbClr val="000000"/>
                  </a:solidFill>
                </a:uFill>
                <a:hlinkClick r:id="rId2"/>
              </a:rPr>
              <a:t>Healing</a:t>
            </a:r>
            <a:r>
              <a:rPr dirty="0" u="heavy" spc="-60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 spc="-95">
                <a:uFill>
                  <a:solidFill>
                    <a:srgbClr val="000000"/>
                  </a:solidFill>
                </a:uFill>
                <a:hlinkClick r:id="rId2"/>
              </a:rPr>
              <a:t>Retreats</a:t>
            </a:r>
            <a:r>
              <a:rPr dirty="0" spc="-180"/>
              <a:t> </a:t>
            </a:r>
            <a:r>
              <a:rPr dirty="0" spc="-10"/>
              <a:t>Are</a:t>
            </a:r>
            <a:r>
              <a:rPr dirty="0" spc="-200"/>
              <a:t> </a:t>
            </a:r>
            <a:r>
              <a:rPr dirty="0" spc="-20"/>
              <a:t>Immersive </a:t>
            </a:r>
            <a:r>
              <a:rPr dirty="0" spc="-50"/>
              <a:t>Experiences</a:t>
            </a:r>
            <a:r>
              <a:rPr dirty="0" spc="-190"/>
              <a:t> </a:t>
            </a:r>
            <a:r>
              <a:rPr dirty="0"/>
              <a:t>Focused</a:t>
            </a:r>
            <a:r>
              <a:rPr dirty="0" spc="-140"/>
              <a:t> </a:t>
            </a:r>
            <a:r>
              <a:rPr dirty="0" spc="155"/>
              <a:t>On</a:t>
            </a:r>
            <a:r>
              <a:rPr dirty="0" spc="-145"/>
              <a:t> </a:t>
            </a:r>
            <a:r>
              <a:rPr dirty="0" spc="-35"/>
              <a:t>Healing</a:t>
            </a:r>
            <a:r>
              <a:rPr dirty="0" spc="-140"/>
              <a:t> </a:t>
            </a:r>
            <a:r>
              <a:rPr dirty="0" spc="-210"/>
              <a:t>The</a:t>
            </a:r>
            <a:r>
              <a:rPr dirty="0" spc="-105"/>
              <a:t> </a:t>
            </a:r>
            <a:r>
              <a:rPr dirty="0" spc="-135"/>
              <a:t>Body, </a:t>
            </a:r>
            <a:r>
              <a:rPr dirty="0" spc="-10"/>
              <a:t>Mind, </a:t>
            </a:r>
            <a:r>
              <a:rPr dirty="0"/>
              <a:t>And</a:t>
            </a:r>
            <a:r>
              <a:rPr dirty="0" spc="-114"/>
              <a:t> </a:t>
            </a:r>
            <a:r>
              <a:rPr dirty="0"/>
              <a:t>Soul</a:t>
            </a:r>
            <a:r>
              <a:rPr dirty="0" spc="-110"/>
              <a:t> </a:t>
            </a:r>
            <a:r>
              <a:rPr dirty="0" spc="-114"/>
              <a:t>Through</a:t>
            </a:r>
            <a:r>
              <a:rPr dirty="0" spc="-110"/>
              <a:t> </a:t>
            </a:r>
            <a:r>
              <a:rPr dirty="0" spc="-75"/>
              <a:t>Spiritual</a:t>
            </a:r>
            <a:r>
              <a:rPr dirty="0" spc="-110"/>
              <a:t> </a:t>
            </a:r>
            <a:r>
              <a:rPr dirty="0" spc="-170"/>
              <a:t>Rituals,</a:t>
            </a:r>
            <a:r>
              <a:rPr dirty="0" spc="-105"/>
              <a:t> </a:t>
            </a:r>
            <a:r>
              <a:rPr dirty="0" spc="-10"/>
              <a:t>Meditation, </a:t>
            </a:r>
            <a:r>
              <a:rPr dirty="0" spc="-105"/>
              <a:t>Plant</a:t>
            </a:r>
            <a:r>
              <a:rPr dirty="0" spc="-125"/>
              <a:t> </a:t>
            </a:r>
            <a:r>
              <a:rPr dirty="0" spc="-65"/>
              <a:t>Medicine,</a:t>
            </a:r>
            <a:r>
              <a:rPr dirty="0" spc="-12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60"/>
              <a:t>Personal</a:t>
            </a:r>
            <a:r>
              <a:rPr dirty="0" spc="-120"/>
              <a:t> </a:t>
            </a:r>
            <a:r>
              <a:rPr dirty="0" spc="-125"/>
              <a:t>Transformation</a:t>
            </a:r>
            <a:r>
              <a:rPr dirty="0" spc="-120"/>
              <a:t> </a:t>
            </a:r>
            <a:r>
              <a:rPr dirty="0" spc="-25"/>
              <a:t>In </a:t>
            </a:r>
            <a:r>
              <a:rPr dirty="0" spc="60"/>
              <a:t>Sacred</a:t>
            </a:r>
            <a:r>
              <a:rPr dirty="0" spc="-130"/>
              <a:t> </a:t>
            </a:r>
            <a:r>
              <a:rPr dirty="0" spc="-95"/>
              <a:t>Natural</a:t>
            </a:r>
            <a:r>
              <a:rPr dirty="0" spc="-125"/>
              <a:t> </a:t>
            </a:r>
            <a:r>
              <a:rPr dirty="0" spc="-10"/>
              <a:t>Spaces.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7425" y="1865564"/>
            <a:ext cx="10645140" cy="190881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720"/>
              <a:t>Why</a:t>
            </a:r>
            <a:r>
              <a:rPr dirty="0" spc="90"/>
              <a:t> </a:t>
            </a:r>
            <a:r>
              <a:rPr dirty="0" spc="290"/>
              <a:t>Holistic</a:t>
            </a:r>
            <a:r>
              <a:rPr dirty="0" spc="95"/>
              <a:t> </a:t>
            </a:r>
            <a:r>
              <a:rPr dirty="0" spc="305"/>
              <a:t>Healing</a:t>
            </a:r>
            <a:r>
              <a:rPr dirty="0" spc="95"/>
              <a:t> </a:t>
            </a:r>
            <a:r>
              <a:rPr dirty="0" spc="150"/>
              <a:t>Retreats</a:t>
            </a:r>
            <a:r>
              <a:rPr dirty="0" spc="90"/>
              <a:t> </a:t>
            </a:r>
            <a:r>
              <a:rPr dirty="0" spc="295"/>
              <a:t>Are </a:t>
            </a:r>
            <a:r>
              <a:rPr dirty="0" spc="370"/>
              <a:t>Life-</a:t>
            </a:r>
            <a:r>
              <a:rPr dirty="0" spc="340"/>
              <a:t>Changing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pc="-25"/>
              <a:t>People</a:t>
            </a:r>
            <a:r>
              <a:rPr dirty="0" spc="-250"/>
              <a:t> </a:t>
            </a:r>
            <a:r>
              <a:rPr dirty="0" spc="-260"/>
              <a:t>Turn</a:t>
            </a:r>
            <a:r>
              <a:rPr dirty="0" spc="-105"/>
              <a:t> </a:t>
            </a:r>
            <a:r>
              <a:rPr dirty="0" spc="-229"/>
              <a:t>To</a:t>
            </a:r>
            <a:r>
              <a:rPr dirty="0" spc="-105"/>
              <a:t> </a:t>
            </a:r>
            <a:r>
              <a:rPr dirty="0" u="heavy" spc="-125">
                <a:uFill>
                  <a:solidFill>
                    <a:srgbClr val="000000"/>
                  </a:solidFill>
                </a:uFill>
                <a:hlinkClick r:id="rId2"/>
              </a:rPr>
              <a:t>Holistic</a:t>
            </a:r>
            <a:r>
              <a:rPr dirty="0" u="heavy" spc="-145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>
                <a:uFill>
                  <a:solidFill>
                    <a:srgbClr val="000000"/>
                  </a:solidFill>
                </a:uFill>
                <a:hlinkClick r:id="rId2"/>
              </a:rPr>
              <a:t>Healing</a:t>
            </a:r>
            <a:r>
              <a:rPr dirty="0" u="heavy" spc="20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 spc="-95">
                <a:uFill>
                  <a:solidFill>
                    <a:srgbClr val="000000"/>
                  </a:solidFill>
                </a:uFill>
                <a:hlinkClick r:id="rId2"/>
              </a:rPr>
              <a:t>Retreats</a:t>
            </a:r>
            <a:r>
              <a:rPr dirty="0" spc="-165"/>
              <a:t> </a:t>
            </a:r>
            <a:r>
              <a:rPr dirty="0" spc="-25"/>
              <a:t>To Disconnect</a:t>
            </a:r>
            <a:r>
              <a:rPr dirty="0" spc="-215"/>
              <a:t> </a:t>
            </a:r>
            <a:r>
              <a:rPr dirty="0" spc="-135"/>
              <a:t>From </a:t>
            </a:r>
            <a:r>
              <a:rPr dirty="0" spc="-100"/>
              <a:t>Stress,</a:t>
            </a:r>
            <a:r>
              <a:rPr dirty="0" spc="-175"/>
              <a:t> </a:t>
            </a:r>
            <a:r>
              <a:rPr dirty="0" spc="-20"/>
              <a:t>Release</a:t>
            </a:r>
            <a:r>
              <a:rPr dirty="0" spc="-170"/>
              <a:t> </a:t>
            </a:r>
            <a:r>
              <a:rPr dirty="0" spc="-10"/>
              <a:t>Emotional </a:t>
            </a:r>
            <a:r>
              <a:rPr dirty="0" spc="-145"/>
              <a:t>Blocks,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10"/>
              <a:t> </a:t>
            </a:r>
            <a:r>
              <a:rPr dirty="0" spc="-10"/>
              <a:t>Awaken</a:t>
            </a:r>
            <a:r>
              <a:rPr dirty="0" spc="-105"/>
              <a:t> </a:t>
            </a:r>
            <a:r>
              <a:rPr dirty="0" spc="-145"/>
              <a:t>Inner</a:t>
            </a:r>
            <a:r>
              <a:rPr dirty="0" spc="-105"/>
              <a:t> </a:t>
            </a:r>
            <a:r>
              <a:rPr dirty="0"/>
              <a:t>Peace</a:t>
            </a:r>
            <a:r>
              <a:rPr dirty="0" spc="-105"/>
              <a:t> </a:t>
            </a:r>
            <a:r>
              <a:rPr dirty="0" spc="-160"/>
              <a:t>By</a:t>
            </a:r>
            <a:r>
              <a:rPr dirty="0" spc="-105"/>
              <a:t> </a:t>
            </a:r>
            <a:r>
              <a:rPr dirty="0" spc="-10"/>
              <a:t>Embracing </a:t>
            </a:r>
            <a:r>
              <a:rPr dirty="0" spc="-75"/>
              <a:t>Spiritual</a:t>
            </a:r>
            <a:r>
              <a:rPr dirty="0" spc="-140"/>
              <a:t> </a:t>
            </a:r>
            <a:r>
              <a:rPr dirty="0" spc="-95"/>
              <a:t>Teachings,</a:t>
            </a:r>
            <a:r>
              <a:rPr dirty="0" spc="-140"/>
              <a:t> </a:t>
            </a:r>
            <a:r>
              <a:rPr dirty="0" spc="-95"/>
              <a:t>Community</a:t>
            </a:r>
            <a:r>
              <a:rPr dirty="0" spc="-140"/>
              <a:t> </a:t>
            </a:r>
            <a:r>
              <a:rPr dirty="0" spc="-75"/>
              <a:t>Support,</a:t>
            </a:r>
            <a:r>
              <a:rPr dirty="0" spc="-140"/>
              <a:t> </a:t>
            </a:r>
            <a:r>
              <a:rPr dirty="0" spc="-25"/>
              <a:t>And </a:t>
            </a:r>
            <a:r>
              <a:rPr dirty="0"/>
              <a:t>Deep</a:t>
            </a:r>
            <a:r>
              <a:rPr dirty="0" spc="-70"/>
              <a:t> </a:t>
            </a:r>
            <a:r>
              <a:rPr dirty="0" spc="-60"/>
              <a:t>Personal</a:t>
            </a:r>
            <a:r>
              <a:rPr dirty="0" spc="-70"/>
              <a:t> </a:t>
            </a:r>
            <a:r>
              <a:rPr dirty="0" spc="-20"/>
              <a:t>Reflection.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195"/>
              <a:t>Nature’s</a:t>
            </a:r>
            <a:r>
              <a:rPr dirty="0" spc="95"/>
              <a:t> </a:t>
            </a:r>
            <a:r>
              <a:rPr dirty="0" spc="245"/>
              <a:t>Role</a:t>
            </a:r>
            <a:r>
              <a:rPr dirty="0" spc="95"/>
              <a:t> </a:t>
            </a:r>
            <a:r>
              <a:rPr dirty="0" spc="535"/>
              <a:t>In</a:t>
            </a:r>
            <a:r>
              <a:rPr dirty="0" spc="100"/>
              <a:t> </a:t>
            </a:r>
            <a:r>
              <a:rPr dirty="0" spc="290"/>
              <a:t>Holistic</a:t>
            </a:r>
            <a:r>
              <a:rPr dirty="0" spc="95"/>
              <a:t> </a:t>
            </a:r>
            <a:r>
              <a:rPr dirty="0" spc="295"/>
              <a:t>Healing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87425" y="4316834"/>
            <a:ext cx="9084310" cy="3216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u="heavy" sz="3600" spc="-12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Holistic</a:t>
            </a:r>
            <a:r>
              <a:rPr dirty="0" u="heavy" sz="3600" spc="-1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Healing</a:t>
            </a:r>
            <a:r>
              <a:rPr dirty="0" u="heavy" sz="3600" spc="-2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 spc="-9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Retreats</a:t>
            </a:r>
            <a:r>
              <a:rPr dirty="0" sz="3600" spc="-16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Often</a:t>
            </a:r>
            <a:r>
              <a:rPr dirty="0" sz="3600" spc="-170">
                <a:latin typeface="Trebuchet MS"/>
                <a:cs typeface="Trebuchet MS"/>
              </a:rPr>
              <a:t> </a:t>
            </a:r>
            <a:r>
              <a:rPr dirty="0" sz="3600" spc="-165">
                <a:latin typeface="Trebuchet MS"/>
                <a:cs typeface="Trebuchet MS"/>
              </a:rPr>
              <a:t>Take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Place</a:t>
            </a:r>
            <a:r>
              <a:rPr dirty="0" sz="3600" spc="-170">
                <a:latin typeface="Trebuchet MS"/>
                <a:cs typeface="Trebuchet MS"/>
              </a:rPr>
              <a:t> </a:t>
            </a:r>
            <a:r>
              <a:rPr dirty="0" sz="3600" spc="-25">
                <a:latin typeface="Trebuchet MS"/>
                <a:cs typeface="Trebuchet MS"/>
              </a:rPr>
              <a:t>In </a:t>
            </a:r>
            <a:r>
              <a:rPr dirty="0" sz="3600">
                <a:latin typeface="Trebuchet MS"/>
                <a:cs typeface="Trebuchet MS"/>
              </a:rPr>
              <a:t>Serene</a:t>
            </a:r>
            <a:r>
              <a:rPr dirty="0" sz="3600" spc="-250">
                <a:latin typeface="Trebuchet MS"/>
                <a:cs typeface="Trebuchet MS"/>
              </a:rPr>
              <a:t> </a:t>
            </a:r>
            <a:r>
              <a:rPr dirty="0" sz="3600" spc="-95">
                <a:latin typeface="Trebuchet MS"/>
                <a:cs typeface="Trebuchet MS"/>
              </a:rPr>
              <a:t>Natural</a:t>
            </a:r>
            <a:r>
              <a:rPr dirty="0" sz="3600" spc="-16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Settings</a:t>
            </a:r>
            <a:r>
              <a:rPr dirty="0" sz="3600" spc="-165">
                <a:latin typeface="Trebuchet MS"/>
                <a:cs typeface="Trebuchet MS"/>
              </a:rPr>
              <a:t> </a:t>
            </a:r>
            <a:r>
              <a:rPr dirty="0" sz="3600" spc="-125">
                <a:latin typeface="Trebuchet MS"/>
                <a:cs typeface="Trebuchet MS"/>
              </a:rPr>
              <a:t>Where</a:t>
            </a:r>
            <a:r>
              <a:rPr dirty="0" sz="3600" spc="-150">
                <a:latin typeface="Trebuchet MS"/>
                <a:cs typeface="Trebuchet MS"/>
              </a:rPr>
              <a:t> </a:t>
            </a:r>
            <a:r>
              <a:rPr dirty="0" sz="3600" spc="-195">
                <a:latin typeface="Trebuchet MS"/>
                <a:cs typeface="Trebuchet MS"/>
              </a:rPr>
              <a:t>Rivers,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75">
                <a:latin typeface="Trebuchet MS"/>
                <a:cs typeface="Trebuchet MS"/>
              </a:rPr>
              <a:t>Forests,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-25">
                <a:latin typeface="Trebuchet MS"/>
                <a:cs typeface="Trebuchet MS"/>
              </a:rPr>
              <a:t>Mountains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85">
                <a:latin typeface="Trebuchet MS"/>
                <a:cs typeface="Trebuchet MS"/>
              </a:rPr>
              <a:t>Help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Ground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Participants, </a:t>
            </a:r>
            <a:r>
              <a:rPr dirty="0" sz="3600" spc="-50">
                <a:latin typeface="Trebuchet MS"/>
                <a:cs typeface="Trebuchet MS"/>
              </a:rPr>
              <a:t>Allowing</a:t>
            </a:r>
            <a:r>
              <a:rPr dirty="0" sz="3600" spc="-215">
                <a:latin typeface="Trebuchet MS"/>
                <a:cs typeface="Trebuchet MS"/>
              </a:rPr>
              <a:t> </a:t>
            </a:r>
            <a:r>
              <a:rPr dirty="0" sz="3600" spc="-95">
                <a:latin typeface="Trebuchet MS"/>
                <a:cs typeface="Trebuchet MS"/>
              </a:rPr>
              <a:t>Nature</a:t>
            </a:r>
            <a:r>
              <a:rPr dirty="0" sz="3600" spc="-150">
                <a:latin typeface="Trebuchet MS"/>
                <a:cs typeface="Trebuchet MS"/>
              </a:rPr>
              <a:t> </a:t>
            </a:r>
            <a:r>
              <a:rPr dirty="0" sz="3600" spc="-140">
                <a:latin typeface="Trebuchet MS"/>
                <a:cs typeface="Trebuchet MS"/>
              </a:rPr>
              <a:t>Itself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 spc="-229">
                <a:latin typeface="Trebuchet MS"/>
                <a:cs typeface="Trebuchet MS"/>
              </a:rPr>
              <a:t>To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Become</a:t>
            </a:r>
            <a:r>
              <a:rPr dirty="0" sz="3600" spc="-150">
                <a:latin typeface="Trebuchet MS"/>
                <a:cs typeface="Trebuchet MS"/>
              </a:rPr>
              <a:t> </a:t>
            </a:r>
            <a:r>
              <a:rPr dirty="0" sz="3600" spc="105">
                <a:latin typeface="Trebuchet MS"/>
                <a:cs typeface="Trebuchet MS"/>
              </a:rPr>
              <a:t>A</a:t>
            </a:r>
            <a:r>
              <a:rPr dirty="0" sz="3600" spc="-15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Powerful </a:t>
            </a:r>
            <a:r>
              <a:rPr dirty="0" sz="3600" spc="-90">
                <a:latin typeface="Trebuchet MS"/>
                <a:cs typeface="Trebuchet MS"/>
              </a:rPr>
              <a:t>Healer</a:t>
            </a:r>
            <a:r>
              <a:rPr dirty="0" sz="3600" spc="-114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Guide.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305"/>
              <a:t>Spiritual</a:t>
            </a:r>
            <a:r>
              <a:rPr dirty="0" spc="95"/>
              <a:t> </a:t>
            </a:r>
            <a:r>
              <a:rPr dirty="0" spc="350"/>
              <a:t>Awakening</a:t>
            </a:r>
            <a:r>
              <a:rPr dirty="0" spc="95"/>
              <a:t> </a:t>
            </a:r>
            <a:r>
              <a:rPr dirty="0" spc="225"/>
              <a:t>At</a:t>
            </a:r>
            <a:r>
              <a:rPr dirty="0" spc="95"/>
              <a:t> </a:t>
            </a:r>
            <a:r>
              <a:rPr dirty="0" spc="270"/>
              <a:t>Holistic </a:t>
            </a:r>
            <a:r>
              <a:rPr dirty="0" spc="305"/>
              <a:t>Healing</a:t>
            </a:r>
            <a:r>
              <a:rPr dirty="0" spc="90"/>
              <a:t>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87425" y="4316834"/>
            <a:ext cx="9842500" cy="2578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z="3600">
                <a:latin typeface="Trebuchet MS"/>
                <a:cs typeface="Trebuchet MS"/>
              </a:rPr>
              <a:t>Many</a:t>
            </a:r>
            <a:r>
              <a:rPr dirty="0" sz="3600" spc="-190">
                <a:latin typeface="Trebuchet MS"/>
                <a:cs typeface="Trebuchet MS"/>
              </a:rPr>
              <a:t> </a:t>
            </a:r>
            <a:r>
              <a:rPr dirty="0" sz="3600" spc="-80">
                <a:latin typeface="Trebuchet MS"/>
                <a:cs typeface="Trebuchet MS"/>
              </a:rPr>
              <a:t>Who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-170">
                <a:latin typeface="Trebuchet MS"/>
                <a:cs typeface="Trebuchet MS"/>
              </a:rPr>
              <a:t>Join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u="heavy" sz="3600" spc="-12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Holistic</a:t>
            </a:r>
            <a:r>
              <a:rPr dirty="0" u="heavy" sz="3600" spc="-1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Healing</a:t>
            </a:r>
            <a:r>
              <a:rPr dirty="0" u="heavy" sz="3600" spc="9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 spc="-9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Retreats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Report </a:t>
            </a:r>
            <a:r>
              <a:rPr dirty="0" sz="3600" spc="-45">
                <a:latin typeface="Trebuchet MS"/>
                <a:cs typeface="Trebuchet MS"/>
              </a:rPr>
              <a:t>Experiencing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75">
                <a:latin typeface="Trebuchet MS"/>
                <a:cs typeface="Trebuchet MS"/>
              </a:rPr>
              <a:t>Spiritual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120">
                <a:latin typeface="Trebuchet MS"/>
                <a:cs typeface="Trebuchet MS"/>
              </a:rPr>
              <a:t>Breakthroughs,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Inner </a:t>
            </a:r>
            <a:r>
              <a:rPr dirty="0" sz="3600" spc="-135">
                <a:latin typeface="Trebuchet MS"/>
                <a:cs typeface="Trebuchet MS"/>
              </a:rPr>
              <a:t>Clarity,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65">
                <a:latin typeface="Trebuchet MS"/>
                <a:cs typeface="Trebuchet MS"/>
              </a:rPr>
              <a:t> </a:t>
            </a:r>
            <a:r>
              <a:rPr dirty="0" sz="3600" spc="105">
                <a:latin typeface="Trebuchet MS"/>
                <a:cs typeface="Trebuchet MS"/>
              </a:rPr>
              <a:t>A</a:t>
            </a:r>
            <a:r>
              <a:rPr dirty="0" sz="3600" spc="-125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Stronger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Connection</a:t>
            </a:r>
            <a:r>
              <a:rPr dirty="0" sz="3600" spc="-125">
                <a:latin typeface="Trebuchet MS"/>
                <a:cs typeface="Trebuchet MS"/>
              </a:rPr>
              <a:t> </a:t>
            </a:r>
            <a:r>
              <a:rPr dirty="0" sz="3600" spc="-229">
                <a:latin typeface="Trebuchet MS"/>
                <a:cs typeface="Trebuchet MS"/>
              </a:rPr>
              <a:t>To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229">
                <a:latin typeface="Trebuchet MS"/>
                <a:cs typeface="Trebuchet MS"/>
              </a:rPr>
              <a:t>Their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Life </a:t>
            </a:r>
            <a:r>
              <a:rPr dirty="0" sz="3600" spc="-114">
                <a:latin typeface="Trebuchet MS"/>
                <a:cs typeface="Trebuchet MS"/>
              </a:rPr>
              <a:t>Purpose,</a:t>
            </a:r>
            <a:r>
              <a:rPr dirty="0" sz="3600" spc="-4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Guided</a:t>
            </a:r>
            <a:r>
              <a:rPr dirty="0" sz="3600" spc="-45">
                <a:latin typeface="Trebuchet MS"/>
                <a:cs typeface="Trebuchet MS"/>
              </a:rPr>
              <a:t> </a:t>
            </a:r>
            <a:r>
              <a:rPr dirty="0" sz="3600" spc="-160">
                <a:latin typeface="Trebuchet MS"/>
                <a:cs typeface="Trebuchet MS"/>
              </a:rPr>
              <a:t>By</a:t>
            </a:r>
            <a:r>
              <a:rPr dirty="0" sz="3600" spc="-45">
                <a:latin typeface="Trebuchet MS"/>
                <a:cs typeface="Trebuchet MS"/>
              </a:rPr>
              <a:t> </a:t>
            </a:r>
            <a:r>
              <a:rPr dirty="0" sz="3600" spc="-85">
                <a:latin typeface="Trebuchet MS"/>
                <a:cs typeface="Trebuchet MS"/>
              </a:rPr>
              <a:t>Skilled</a:t>
            </a:r>
            <a:r>
              <a:rPr dirty="0" sz="3600" spc="-4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Shamans</a:t>
            </a:r>
            <a:r>
              <a:rPr dirty="0" sz="3600" spc="-4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45">
                <a:latin typeface="Trebuchet MS"/>
                <a:cs typeface="Trebuchet MS"/>
              </a:rPr>
              <a:t> </a:t>
            </a:r>
            <a:r>
              <a:rPr dirty="0" sz="3600" spc="-65">
                <a:latin typeface="Trebuchet MS"/>
                <a:cs typeface="Trebuchet MS"/>
              </a:rPr>
              <a:t>Healers.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240"/>
              <a:t>Activities</a:t>
            </a:r>
            <a:r>
              <a:rPr dirty="0" spc="90"/>
              <a:t> </a:t>
            </a:r>
            <a:r>
              <a:rPr dirty="0" spc="280"/>
              <a:t>You’ll</a:t>
            </a:r>
            <a:r>
              <a:rPr dirty="0" spc="95"/>
              <a:t> </a:t>
            </a:r>
            <a:r>
              <a:rPr dirty="0" spc="325"/>
              <a:t>Experience</a:t>
            </a:r>
            <a:r>
              <a:rPr dirty="0" spc="90"/>
              <a:t> </a:t>
            </a:r>
            <a:r>
              <a:rPr dirty="0" spc="535"/>
              <a:t>In</a:t>
            </a:r>
            <a:r>
              <a:rPr dirty="0" spc="95"/>
              <a:t> </a:t>
            </a:r>
            <a:r>
              <a:rPr dirty="0" spc="380"/>
              <a:t>Our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87425" y="4316834"/>
            <a:ext cx="9511030" cy="3216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z="3600" spc="-35">
                <a:latin typeface="Trebuchet MS"/>
                <a:cs typeface="Trebuchet MS"/>
              </a:rPr>
              <a:t>During</a:t>
            </a:r>
            <a:r>
              <a:rPr dirty="0" sz="3600" spc="-240">
                <a:latin typeface="Trebuchet MS"/>
                <a:cs typeface="Trebuchet MS"/>
              </a:rPr>
              <a:t> </a:t>
            </a:r>
            <a:r>
              <a:rPr dirty="0" u="heavy" sz="3600" spc="-12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Holistic</a:t>
            </a:r>
            <a:r>
              <a:rPr dirty="0" u="heavy" sz="3600" spc="-14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Healing</a:t>
            </a:r>
            <a:r>
              <a:rPr dirty="0" u="heavy" sz="3600" spc="3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 spc="-1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Retreats</a:t>
            </a:r>
            <a:r>
              <a:rPr dirty="0" sz="3600" spc="-140">
                <a:latin typeface="Trebuchet MS"/>
                <a:cs typeface="Trebuchet MS"/>
              </a:rPr>
              <a:t>,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 spc="-185">
                <a:latin typeface="Trebuchet MS"/>
                <a:cs typeface="Trebuchet MS"/>
              </a:rPr>
              <a:t>You’ll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65">
                <a:latin typeface="Trebuchet MS"/>
                <a:cs typeface="Trebuchet MS"/>
              </a:rPr>
              <a:t>Take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80">
                <a:latin typeface="Trebuchet MS"/>
                <a:cs typeface="Trebuchet MS"/>
              </a:rPr>
              <a:t>Part </a:t>
            </a:r>
            <a:r>
              <a:rPr dirty="0" sz="3600" spc="-170">
                <a:latin typeface="Trebuchet MS"/>
                <a:cs typeface="Trebuchet MS"/>
              </a:rPr>
              <a:t>In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55">
                <a:latin typeface="Trebuchet MS"/>
                <a:cs typeface="Trebuchet MS"/>
              </a:rPr>
              <a:t>Breathwork,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60">
                <a:latin typeface="Trebuchet MS"/>
                <a:cs typeface="Trebuchet MS"/>
              </a:rPr>
              <a:t>Sacred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70">
                <a:latin typeface="Trebuchet MS"/>
                <a:cs typeface="Trebuchet MS"/>
              </a:rPr>
              <a:t>Ceremonies,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Plant </a:t>
            </a:r>
            <a:r>
              <a:rPr dirty="0" sz="3600">
                <a:latin typeface="Trebuchet MS"/>
                <a:cs typeface="Trebuchet MS"/>
              </a:rPr>
              <a:t>Medicine</a:t>
            </a:r>
            <a:r>
              <a:rPr dirty="0" sz="3600" spc="-55">
                <a:latin typeface="Trebuchet MS"/>
                <a:cs typeface="Trebuchet MS"/>
              </a:rPr>
              <a:t> </a:t>
            </a:r>
            <a:r>
              <a:rPr dirty="0" sz="3600" spc="-170">
                <a:latin typeface="Trebuchet MS"/>
                <a:cs typeface="Trebuchet MS"/>
              </a:rPr>
              <a:t>Rituals,</a:t>
            </a:r>
            <a:r>
              <a:rPr dirty="0" sz="3600" spc="-5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Sound</a:t>
            </a:r>
            <a:r>
              <a:rPr dirty="0" sz="3600" spc="-55">
                <a:latin typeface="Trebuchet MS"/>
                <a:cs typeface="Trebuchet MS"/>
              </a:rPr>
              <a:t> </a:t>
            </a:r>
            <a:r>
              <a:rPr dirty="0" sz="3600" spc="-105">
                <a:latin typeface="Trebuchet MS"/>
                <a:cs typeface="Trebuchet MS"/>
              </a:rPr>
              <a:t>Healing,</a:t>
            </a:r>
            <a:r>
              <a:rPr dirty="0" sz="3600" spc="-5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Yoga,</a:t>
            </a:r>
            <a:r>
              <a:rPr dirty="0" sz="3600" spc="-55">
                <a:latin typeface="Trebuchet MS"/>
                <a:cs typeface="Trebuchet MS"/>
              </a:rPr>
              <a:t> </a:t>
            </a:r>
            <a:r>
              <a:rPr dirty="0" sz="3600" spc="-25">
                <a:latin typeface="Trebuchet MS"/>
                <a:cs typeface="Trebuchet MS"/>
              </a:rPr>
              <a:t>And </a:t>
            </a:r>
            <a:r>
              <a:rPr dirty="0" sz="3600">
                <a:latin typeface="Trebuchet MS"/>
                <a:cs typeface="Trebuchet MS"/>
              </a:rPr>
              <a:t>Guided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 spc="-95">
                <a:latin typeface="Trebuchet MS"/>
                <a:cs typeface="Trebuchet MS"/>
              </a:rPr>
              <a:t>Reflection</a:t>
            </a:r>
            <a:r>
              <a:rPr dirty="0" sz="3600" spc="-114">
                <a:latin typeface="Trebuchet MS"/>
                <a:cs typeface="Trebuchet MS"/>
              </a:rPr>
              <a:t> </a:t>
            </a:r>
            <a:r>
              <a:rPr dirty="0" sz="3600" spc="-229">
                <a:latin typeface="Trebuchet MS"/>
                <a:cs typeface="Trebuchet MS"/>
              </a:rPr>
              <a:t>To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Support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Your</a:t>
            </a:r>
            <a:r>
              <a:rPr dirty="0" sz="3600" spc="-114">
                <a:latin typeface="Trebuchet MS"/>
                <a:cs typeface="Trebuchet MS"/>
              </a:rPr>
              <a:t> </a:t>
            </a:r>
            <a:r>
              <a:rPr dirty="0" sz="3600" spc="-185">
                <a:latin typeface="Trebuchet MS"/>
                <a:cs typeface="Trebuchet MS"/>
              </a:rPr>
              <a:t>Full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Healing </a:t>
            </a:r>
            <a:r>
              <a:rPr dirty="0" sz="3600" spc="-65">
                <a:latin typeface="Trebuchet MS"/>
                <a:cs typeface="Trebuchet MS"/>
              </a:rPr>
              <a:t>Journey.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295"/>
              <a:t>Peru</a:t>
            </a:r>
            <a:r>
              <a:rPr dirty="0" spc="85"/>
              <a:t> </a:t>
            </a:r>
            <a:r>
              <a:rPr dirty="0" spc="235"/>
              <a:t>–</a:t>
            </a:r>
            <a:r>
              <a:rPr dirty="0" spc="90"/>
              <a:t> </a:t>
            </a:r>
            <a:r>
              <a:rPr dirty="0" spc="330"/>
              <a:t>The</a:t>
            </a:r>
            <a:r>
              <a:rPr dirty="0" spc="90"/>
              <a:t> </a:t>
            </a:r>
            <a:r>
              <a:rPr dirty="0" spc="260"/>
              <a:t>Heart</a:t>
            </a:r>
            <a:r>
              <a:rPr dirty="0" spc="85"/>
              <a:t> </a:t>
            </a:r>
            <a:r>
              <a:rPr dirty="0" spc="210"/>
              <a:t>Of</a:t>
            </a:r>
            <a:r>
              <a:rPr dirty="0" spc="90"/>
              <a:t> </a:t>
            </a:r>
            <a:r>
              <a:rPr dirty="0" spc="290"/>
              <a:t>Holistic</a:t>
            </a:r>
            <a:r>
              <a:rPr dirty="0" spc="90"/>
              <a:t> </a:t>
            </a:r>
            <a:r>
              <a:rPr dirty="0" spc="295"/>
              <a:t>Healing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87425" y="4316834"/>
            <a:ext cx="9648825" cy="3216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z="3600" spc="-125">
                <a:latin typeface="Trebuchet MS"/>
                <a:cs typeface="Trebuchet MS"/>
              </a:rPr>
              <a:t>Peru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-65">
                <a:latin typeface="Trebuchet MS"/>
                <a:cs typeface="Trebuchet MS"/>
              </a:rPr>
              <a:t>Is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105">
                <a:latin typeface="Trebuchet MS"/>
                <a:cs typeface="Trebuchet MS"/>
              </a:rPr>
              <a:t>A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60">
                <a:latin typeface="Trebuchet MS"/>
                <a:cs typeface="Trebuchet MS"/>
              </a:rPr>
              <a:t>Sacred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-65">
                <a:latin typeface="Trebuchet MS"/>
                <a:cs typeface="Trebuchet MS"/>
              </a:rPr>
              <a:t>Destination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80">
                <a:latin typeface="Trebuchet MS"/>
                <a:cs typeface="Trebuchet MS"/>
              </a:rPr>
              <a:t>For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u="heavy" sz="3600" spc="-12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Holistic</a:t>
            </a:r>
            <a:r>
              <a:rPr dirty="0" u="heavy" sz="3600" spc="-1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 spc="-1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Healing</a:t>
            </a:r>
            <a:r>
              <a:rPr dirty="0" sz="3600" spc="-10">
                <a:latin typeface="Trebuchet MS"/>
                <a:cs typeface="Trebuchet MS"/>
              </a:rPr>
              <a:t> </a:t>
            </a:r>
            <a:r>
              <a:rPr dirty="0" u="heavy" sz="3600" spc="-1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Retreats</a:t>
            </a:r>
            <a:r>
              <a:rPr dirty="0" sz="3600" spc="-140">
                <a:latin typeface="Trebuchet MS"/>
                <a:cs typeface="Trebuchet MS"/>
              </a:rPr>
              <a:t>,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Offering</a:t>
            </a:r>
            <a:r>
              <a:rPr dirty="0" sz="3600" spc="-150">
                <a:latin typeface="Trebuchet MS"/>
                <a:cs typeface="Trebuchet MS"/>
              </a:rPr>
              <a:t> </a:t>
            </a:r>
            <a:r>
              <a:rPr dirty="0" sz="3600" spc="-70">
                <a:latin typeface="Trebuchet MS"/>
                <a:cs typeface="Trebuchet MS"/>
              </a:rPr>
              <a:t>Rich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 spc="-170">
                <a:latin typeface="Trebuchet MS"/>
                <a:cs typeface="Trebuchet MS"/>
              </a:rPr>
              <a:t>Traditions,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10">
                <a:latin typeface="Trebuchet MS"/>
                <a:cs typeface="Trebuchet MS"/>
              </a:rPr>
              <a:t>Powerful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Plant </a:t>
            </a:r>
            <a:r>
              <a:rPr dirty="0" sz="3600">
                <a:latin typeface="Trebuchet MS"/>
                <a:cs typeface="Trebuchet MS"/>
              </a:rPr>
              <a:t>Medicines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220">
                <a:latin typeface="Trebuchet MS"/>
                <a:cs typeface="Trebuchet MS"/>
              </a:rPr>
              <a:t>Like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Ayahuasca,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0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Deep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Spiritual </a:t>
            </a:r>
            <a:r>
              <a:rPr dirty="0" sz="3600" spc="-50">
                <a:latin typeface="Trebuchet MS"/>
                <a:cs typeface="Trebuchet MS"/>
              </a:rPr>
              <a:t>Heritage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Rooted</a:t>
            </a:r>
            <a:r>
              <a:rPr dirty="0" sz="3600" spc="-120">
                <a:latin typeface="Trebuchet MS"/>
                <a:cs typeface="Trebuchet MS"/>
              </a:rPr>
              <a:t> </a:t>
            </a:r>
            <a:r>
              <a:rPr dirty="0" sz="3600" spc="-170">
                <a:latin typeface="Trebuchet MS"/>
                <a:cs typeface="Trebuchet MS"/>
              </a:rPr>
              <a:t>In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Andean</a:t>
            </a:r>
            <a:r>
              <a:rPr dirty="0" sz="3600" spc="-12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2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Amazonian Cultures.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245"/>
              <a:t>Real</a:t>
            </a:r>
            <a:r>
              <a:rPr dirty="0" spc="75"/>
              <a:t> </a:t>
            </a:r>
            <a:r>
              <a:rPr dirty="0" spc="180"/>
              <a:t>Guest</a:t>
            </a:r>
            <a:r>
              <a:rPr dirty="0" spc="80"/>
              <a:t> </a:t>
            </a:r>
            <a:r>
              <a:rPr dirty="0" spc="215"/>
              <a:t>Stories</a:t>
            </a:r>
            <a:r>
              <a:rPr dirty="0" spc="80"/>
              <a:t> </a:t>
            </a:r>
            <a:r>
              <a:rPr dirty="0" spc="440"/>
              <a:t>From</a:t>
            </a:r>
            <a:r>
              <a:rPr dirty="0" spc="80"/>
              <a:t> </a:t>
            </a:r>
            <a:r>
              <a:rPr dirty="0" spc="295"/>
              <a:t>Healing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/>
              <a:t>Guests</a:t>
            </a:r>
            <a:r>
              <a:rPr dirty="0" spc="-160"/>
              <a:t> </a:t>
            </a:r>
            <a:r>
              <a:rPr dirty="0" spc="90"/>
              <a:t>Say</a:t>
            </a:r>
            <a:r>
              <a:rPr dirty="0" u="heavy" spc="-75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 spc="-125">
                <a:uFill>
                  <a:solidFill>
                    <a:srgbClr val="000000"/>
                  </a:solidFill>
                </a:uFill>
                <a:hlinkClick r:id="rId2"/>
              </a:rPr>
              <a:t>Holistic</a:t>
            </a:r>
            <a:r>
              <a:rPr dirty="0" u="heavy" spc="-145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>
                <a:uFill>
                  <a:solidFill>
                    <a:srgbClr val="000000"/>
                  </a:solidFill>
                </a:uFill>
                <a:hlinkClick r:id="rId2"/>
              </a:rPr>
              <a:t>Healing</a:t>
            </a:r>
            <a:r>
              <a:rPr dirty="0" u="heavy" spc="80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 spc="-95">
                <a:uFill>
                  <a:solidFill>
                    <a:srgbClr val="000000"/>
                  </a:solidFill>
                </a:uFill>
                <a:hlinkClick r:id="rId2"/>
              </a:rPr>
              <a:t>Retreats</a:t>
            </a:r>
            <a:r>
              <a:rPr dirty="0" spc="-150"/>
              <a:t> </a:t>
            </a:r>
            <a:r>
              <a:rPr dirty="0" spc="-10"/>
              <a:t>Helped </a:t>
            </a:r>
            <a:r>
              <a:rPr dirty="0" spc="-225"/>
              <a:t>Them</a:t>
            </a:r>
            <a:r>
              <a:rPr dirty="0" spc="-105"/>
              <a:t> </a:t>
            </a:r>
            <a:r>
              <a:rPr dirty="0" spc="-10"/>
              <a:t>Overcome</a:t>
            </a:r>
            <a:r>
              <a:rPr dirty="0" spc="-130"/>
              <a:t> </a:t>
            </a:r>
            <a:r>
              <a:rPr dirty="0" spc="-105"/>
              <a:t>Grief,</a:t>
            </a:r>
            <a:r>
              <a:rPr dirty="0" spc="-114"/>
              <a:t> </a:t>
            </a:r>
            <a:r>
              <a:rPr dirty="0" spc="-180"/>
              <a:t>Anxiety,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14"/>
              <a:t> </a:t>
            </a:r>
            <a:r>
              <a:rPr dirty="0" spc="-135"/>
              <a:t>Trauma</a:t>
            </a:r>
            <a:r>
              <a:rPr dirty="0" spc="-110"/>
              <a:t> </a:t>
            </a:r>
            <a:r>
              <a:rPr dirty="0" spc="-25"/>
              <a:t>By </a:t>
            </a:r>
            <a:r>
              <a:rPr dirty="0" spc="-30"/>
              <a:t>Reconnecting</a:t>
            </a:r>
            <a:r>
              <a:rPr dirty="0" spc="-165"/>
              <a:t> </a:t>
            </a:r>
            <a:r>
              <a:rPr dirty="0" spc="-210"/>
              <a:t>With</a:t>
            </a:r>
            <a:r>
              <a:rPr dirty="0" spc="-105"/>
              <a:t> </a:t>
            </a:r>
            <a:r>
              <a:rPr dirty="0" spc="-229"/>
              <a:t>Their</a:t>
            </a:r>
            <a:r>
              <a:rPr dirty="0" spc="-105"/>
              <a:t> </a:t>
            </a:r>
            <a:r>
              <a:rPr dirty="0"/>
              <a:t>Soul</a:t>
            </a:r>
            <a:r>
              <a:rPr dirty="0" spc="-125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40"/>
              <a:t>Finding</a:t>
            </a:r>
            <a:r>
              <a:rPr dirty="0" spc="-125"/>
              <a:t> </a:t>
            </a:r>
            <a:r>
              <a:rPr dirty="0" spc="-25"/>
              <a:t>New </a:t>
            </a:r>
            <a:r>
              <a:rPr dirty="0" spc="-125"/>
              <a:t>Light</a:t>
            </a:r>
            <a:r>
              <a:rPr dirty="0" spc="-150"/>
              <a:t> </a:t>
            </a:r>
            <a:r>
              <a:rPr dirty="0" spc="-114"/>
              <a:t>Through</a:t>
            </a:r>
            <a:r>
              <a:rPr dirty="0" spc="-145"/>
              <a:t> </a:t>
            </a:r>
            <a:r>
              <a:rPr dirty="0" spc="-140"/>
              <a:t>Authentic,</a:t>
            </a:r>
            <a:r>
              <a:rPr dirty="0" spc="-130"/>
              <a:t> </a:t>
            </a:r>
            <a:r>
              <a:rPr dirty="0" spc="-35"/>
              <a:t>Deeply</a:t>
            </a:r>
            <a:r>
              <a:rPr dirty="0" spc="-140"/>
              <a:t> </a:t>
            </a:r>
            <a:r>
              <a:rPr dirty="0" spc="-10"/>
              <a:t>Personal Experiences.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90"/>
              <a:t>Meet</a:t>
            </a:r>
            <a:r>
              <a:rPr dirty="0" spc="80"/>
              <a:t> </a:t>
            </a:r>
            <a:r>
              <a:rPr dirty="0" spc="330"/>
              <a:t>The</a:t>
            </a:r>
            <a:r>
              <a:rPr dirty="0" spc="85"/>
              <a:t> </a:t>
            </a:r>
            <a:r>
              <a:rPr dirty="0" spc="355"/>
              <a:t>Team</a:t>
            </a:r>
            <a:r>
              <a:rPr dirty="0" spc="80"/>
              <a:t> </a:t>
            </a:r>
            <a:r>
              <a:rPr dirty="0" spc="345"/>
              <a:t>Behind</a:t>
            </a:r>
            <a:r>
              <a:rPr dirty="0" spc="85"/>
              <a:t> </a:t>
            </a:r>
            <a:r>
              <a:rPr dirty="0" spc="405"/>
              <a:t>Our</a:t>
            </a:r>
            <a:r>
              <a:rPr dirty="0" spc="80"/>
              <a:t> </a:t>
            </a:r>
            <a:r>
              <a:rPr dirty="0" spc="295"/>
              <a:t>Healing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87425" y="4316834"/>
            <a:ext cx="9841230" cy="2578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z="3600">
                <a:latin typeface="Trebuchet MS"/>
                <a:cs typeface="Trebuchet MS"/>
              </a:rPr>
              <a:t>Our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u="heavy" sz="3600" spc="-12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Holistic</a:t>
            </a:r>
            <a:r>
              <a:rPr dirty="0" u="heavy" sz="3600" spc="-13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Healing</a:t>
            </a:r>
            <a:r>
              <a:rPr dirty="0" u="heavy" sz="3600" spc="1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 spc="-9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Retreats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Are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Guided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 spc="-25">
                <a:latin typeface="Trebuchet MS"/>
                <a:cs typeface="Trebuchet MS"/>
              </a:rPr>
              <a:t>By </a:t>
            </a:r>
            <a:r>
              <a:rPr dirty="0" sz="3600" spc="-40">
                <a:latin typeface="Trebuchet MS"/>
                <a:cs typeface="Trebuchet MS"/>
              </a:rPr>
              <a:t>Experienced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Shamans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85">
                <a:latin typeface="Trebuchet MS"/>
                <a:cs typeface="Trebuchet MS"/>
              </a:rPr>
              <a:t>Facilitators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80">
                <a:latin typeface="Trebuchet MS"/>
                <a:cs typeface="Trebuchet MS"/>
              </a:rPr>
              <a:t>Who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Blend </a:t>
            </a:r>
            <a:r>
              <a:rPr dirty="0" sz="3600" spc="-130">
                <a:latin typeface="Trebuchet MS"/>
                <a:cs typeface="Trebuchet MS"/>
              </a:rPr>
              <a:t>Traditional</a:t>
            </a:r>
            <a:r>
              <a:rPr dirty="0" sz="3600" spc="-80">
                <a:latin typeface="Trebuchet MS"/>
                <a:cs typeface="Trebuchet MS"/>
              </a:rPr>
              <a:t> </a:t>
            </a:r>
            <a:r>
              <a:rPr dirty="0" sz="3600" spc="-90">
                <a:latin typeface="Trebuchet MS"/>
                <a:cs typeface="Trebuchet MS"/>
              </a:rPr>
              <a:t>Wisdom</a:t>
            </a:r>
            <a:r>
              <a:rPr dirty="0" sz="3600" spc="-75">
                <a:latin typeface="Trebuchet MS"/>
                <a:cs typeface="Trebuchet MS"/>
              </a:rPr>
              <a:t> </a:t>
            </a:r>
            <a:r>
              <a:rPr dirty="0" sz="3600" spc="-210">
                <a:latin typeface="Trebuchet MS"/>
                <a:cs typeface="Trebuchet MS"/>
              </a:rPr>
              <a:t>With</a:t>
            </a:r>
            <a:r>
              <a:rPr dirty="0" sz="3600" spc="-7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Compassionate</a:t>
            </a:r>
            <a:r>
              <a:rPr dirty="0" sz="3600" spc="-80">
                <a:latin typeface="Trebuchet MS"/>
                <a:cs typeface="Trebuchet MS"/>
              </a:rPr>
              <a:t> </a:t>
            </a:r>
            <a:r>
              <a:rPr dirty="0" sz="3600" spc="90">
                <a:latin typeface="Trebuchet MS"/>
                <a:cs typeface="Trebuchet MS"/>
              </a:rPr>
              <a:t>Care</a:t>
            </a:r>
            <a:r>
              <a:rPr dirty="0" sz="3600" spc="-75">
                <a:latin typeface="Trebuchet MS"/>
                <a:cs typeface="Trebuchet MS"/>
              </a:rPr>
              <a:t> </a:t>
            </a:r>
            <a:r>
              <a:rPr dirty="0" sz="3600" spc="-25">
                <a:latin typeface="Trebuchet MS"/>
                <a:cs typeface="Trebuchet MS"/>
              </a:rPr>
              <a:t>To </a:t>
            </a:r>
            <a:r>
              <a:rPr dirty="0" sz="3600" spc="-85">
                <a:latin typeface="Trebuchet MS"/>
                <a:cs typeface="Trebuchet MS"/>
              </a:rPr>
              <a:t>Help</a:t>
            </a:r>
            <a:r>
              <a:rPr dirty="0" sz="3600" spc="-17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You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 spc="-65">
                <a:latin typeface="Trebuchet MS"/>
                <a:cs typeface="Trebuchet MS"/>
              </a:rPr>
              <a:t>Feel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Safe,</a:t>
            </a:r>
            <a:r>
              <a:rPr dirty="0" sz="3600" spc="-140">
                <a:latin typeface="Trebuchet MS"/>
                <a:cs typeface="Trebuchet MS"/>
              </a:rPr>
              <a:t> </a:t>
            </a:r>
            <a:r>
              <a:rPr dirty="0" sz="3600" spc="-50">
                <a:latin typeface="Trebuchet MS"/>
                <a:cs typeface="Trebuchet MS"/>
              </a:rPr>
              <a:t>Supported,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35">
                <a:latin typeface="Trebuchet MS"/>
                <a:cs typeface="Trebuchet MS"/>
              </a:rPr>
              <a:t> </a:t>
            </a:r>
            <a:r>
              <a:rPr dirty="0" sz="3600" spc="-285">
                <a:latin typeface="Trebuchet MS"/>
                <a:cs typeface="Trebuchet MS"/>
              </a:rPr>
              <a:t>Truly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Seen.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525"/>
              <a:t>How</a:t>
            </a:r>
            <a:r>
              <a:rPr dirty="0" spc="85"/>
              <a:t> </a:t>
            </a:r>
            <a:r>
              <a:rPr dirty="0" spc="320"/>
              <a:t>To</a:t>
            </a:r>
            <a:r>
              <a:rPr dirty="0" spc="90"/>
              <a:t> </a:t>
            </a:r>
            <a:r>
              <a:rPr dirty="0" spc="240"/>
              <a:t>Begin</a:t>
            </a:r>
            <a:r>
              <a:rPr dirty="0" spc="90"/>
              <a:t> </a:t>
            </a:r>
            <a:r>
              <a:rPr dirty="0" spc="434"/>
              <a:t>Your</a:t>
            </a:r>
            <a:r>
              <a:rPr dirty="0" spc="85"/>
              <a:t> </a:t>
            </a:r>
            <a:r>
              <a:rPr dirty="0" spc="305"/>
              <a:t>Healing</a:t>
            </a:r>
            <a:r>
              <a:rPr dirty="0" spc="90"/>
              <a:t> </a:t>
            </a:r>
            <a:r>
              <a:rPr dirty="0" spc="300"/>
              <a:t>Journey </a:t>
            </a:r>
            <a:r>
              <a:rPr dirty="0" spc="335"/>
              <a:t>Today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pc="-110"/>
              <a:t>Taking</a:t>
            </a:r>
            <a:r>
              <a:rPr dirty="0" spc="-85"/>
              <a:t> </a:t>
            </a:r>
            <a:r>
              <a:rPr dirty="0" spc="-210"/>
              <a:t>The</a:t>
            </a:r>
            <a:r>
              <a:rPr dirty="0" spc="-85"/>
              <a:t> </a:t>
            </a:r>
            <a:r>
              <a:rPr dirty="0" spc="-175"/>
              <a:t>First</a:t>
            </a:r>
            <a:r>
              <a:rPr dirty="0" spc="-85"/>
              <a:t> </a:t>
            </a:r>
            <a:r>
              <a:rPr dirty="0"/>
              <a:t>Step</a:t>
            </a:r>
            <a:r>
              <a:rPr dirty="0" spc="-85"/>
              <a:t> Toward </a:t>
            </a:r>
            <a:r>
              <a:rPr dirty="0" u="heavy" spc="-125">
                <a:uFill>
                  <a:solidFill>
                    <a:srgbClr val="000000"/>
                  </a:solidFill>
                </a:uFill>
                <a:hlinkClick r:id="rId2"/>
              </a:rPr>
              <a:t>Holistic</a:t>
            </a:r>
            <a:r>
              <a:rPr dirty="0" u="heavy" spc="-85">
                <a:uFill>
                  <a:solidFill>
                    <a:srgbClr val="000000"/>
                  </a:solidFill>
                </a:uFill>
                <a:hlinkClick r:id="rId2"/>
              </a:rPr>
              <a:t> </a:t>
            </a:r>
            <a:r>
              <a:rPr dirty="0" u="heavy" spc="-10">
                <a:uFill>
                  <a:solidFill>
                    <a:srgbClr val="000000"/>
                  </a:solidFill>
                </a:uFill>
                <a:hlinkClick r:id="rId2"/>
              </a:rPr>
              <a:t>Healing</a:t>
            </a:r>
            <a:r>
              <a:rPr dirty="0" spc="-10"/>
              <a:t> </a:t>
            </a:r>
            <a:r>
              <a:rPr dirty="0" u="heavy" spc="-95">
                <a:uFill>
                  <a:solidFill>
                    <a:srgbClr val="000000"/>
                  </a:solidFill>
                </a:uFill>
                <a:hlinkClick r:id="rId2"/>
              </a:rPr>
              <a:t>Retreats</a:t>
            </a:r>
            <a:r>
              <a:rPr dirty="0" u="heavy" spc="-17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pc="-65"/>
              <a:t>Is</a:t>
            </a:r>
            <a:r>
              <a:rPr dirty="0" spc="-135"/>
              <a:t> </a:t>
            </a:r>
            <a:r>
              <a:rPr dirty="0" spc="105"/>
              <a:t>A</a:t>
            </a:r>
            <a:r>
              <a:rPr dirty="0" spc="-140"/>
              <a:t> </a:t>
            </a:r>
            <a:r>
              <a:rPr dirty="0" spc="-70"/>
              <a:t>Brave</a:t>
            </a:r>
            <a:r>
              <a:rPr dirty="0" spc="-135"/>
              <a:t> </a:t>
            </a:r>
            <a:r>
              <a:rPr dirty="0"/>
              <a:t>And</a:t>
            </a:r>
            <a:r>
              <a:rPr dirty="0" spc="-135"/>
              <a:t> </a:t>
            </a:r>
            <a:r>
              <a:rPr dirty="0" spc="-110"/>
              <a:t>Beautiful</a:t>
            </a:r>
            <a:r>
              <a:rPr dirty="0" spc="-140"/>
              <a:t> </a:t>
            </a:r>
            <a:r>
              <a:rPr dirty="0" spc="-60"/>
              <a:t>Decision.</a:t>
            </a:r>
            <a:r>
              <a:rPr dirty="0" spc="-135"/>
              <a:t> </a:t>
            </a:r>
            <a:r>
              <a:rPr dirty="0" spc="-200"/>
              <a:t>Let</a:t>
            </a:r>
            <a:r>
              <a:rPr dirty="0" spc="-105"/>
              <a:t> </a:t>
            </a:r>
            <a:r>
              <a:rPr dirty="0" spc="-25"/>
              <a:t>Us </a:t>
            </a:r>
            <a:r>
              <a:rPr dirty="0"/>
              <a:t>Guide</a:t>
            </a:r>
            <a:r>
              <a:rPr dirty="0" spc="-80"/>
              <a:t> </a:t>
            </a:r>
            <a:r>
              <a:rPr dirty="0"/>
              <a:t>You</a:t>
            </a:r>
            <a:r>
              <a:rPr dirty="0" spc="-80"/>
              <a:t> </a:t>
            </a:r>
            <a:r>
              <a:rPr dirty="0" spc="155"/>
              <a:t>On</a:t>
            </a:r>
            <a:r>
              <a:rPr dirty="0" spc="-80"/>
              <a:t> </a:t>
            </a:r>
            <a:r>
              <a:rPr dirty="0" spc="-220"/>
              <a:t>This</a:t>
            </a:r>
            <a:r>
              <a:rPr dirty="0" spc="-80"/>
              <a:t> </a:t>
            </a:r>
            <a:r>
              <a:rPr dirty="0" spc="60"/>
              <a:t>Sacred</a:t>
            </a:r>
            <a:r>
              <a:rPr dirty="0" spc="-80"/>
              <a:t> </a:t>
            </a:r>
            <a:r>
              <a:rPr dirty="0" spc="-50"/>
              <a:t>Path</a:t>
            </a:r>
            <a:r>
              <a:rPr dirty="0" spc="-80"/>
              <a:t> </a:t>
            </a:r>
            <a:r>
              <a:rPr dirty="0" spc="-10"/>
              <a:t>Toward </a:t>
            </a:r>
            <a:r>
              <a:rPr dirty="0" spc="-150"/>
              <a:t>Transformation,</a:t>
            </a:r>
            <a:r>
              <a:rPr dirty="0" spc="-135"/>
              <a:t> </a:t>
            </a:r>
            <a:r>
              <a:rPr dirty="0" spc="-40"/>
              <a:t>Peace,</a:t>
            </a:r>
            <a:r>
              <a:rPr dirty="0" spc="-135"/>
              <a:t> </a:t>
            </a:r>
            <a:r>
              <a:rPr dirty="0"/>
              <a:t>And</a:t>
            </a:r>
            <a:r>
              <a:rPr dirty="0" spc="-130"/>
              <a:t> </a:t>
            </a:r>
            <a:r>
              <a:rPr dirty="0" spc="-75"/>
              <a:t>Spiritual</a:t>
            </a:r>
            <a:r>
              <a:rPr dirty="0" spc="-125"/>
              <a:t> </a:t>
            </a:r>
            <a:r>
              <a:rPr dirty="0" spc="-10"/>
              <a:t>Awakening.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390"/>
              <a:t>Thank</a:t>
            </a:r>
            <a:r>
              <a:rPr dirty="0" spc="85"/>
              <a:t> </a:t>
            </a:r>
            <a:r>
              <a:rPr dirty="0" spc="434"/>
              <a:t>You</a:t>
            </a:r>
            <a:r>
              <a:rPr dirty="0" spc="85"/>
              <a:t> </a:t>
            </a:r>
            <a:r>
              <a:rPr dirty="0" spc="325"/>
              <a:t>For</a:t>
            </a:r>
            <a:r>
              <a:rPr dirty="0" spc="85"/>
              <a:t> </a:t>
            </a:r>
            <a:r>
              <a:rPr dirty="0" spc="290"/>
              <a:t>Joining</a:t>
            </a:r>
            <a:r>
              <a:rPr dirty="0" spc="90"/>
              <a:t> </a:t>
            </a:r>
            <a:r>
              <a:rPr dirty="0" spc="405"/>
              <a:t>Our</a:t>
            </a:r>
            <a:r>
              <a:rPr dirty="0" spc="85"/>
              <a:t> </a:t>
            </a:r>
            <a:r>
              <a:rPr dirty="0" spc="295"/>
              <a:t>Healing Journey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2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87425" y="4316834"/>
            <a:ext cx="9203055" cy="2578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z="3600" spc="-235">
                <a:latin typeface="Trebuchet MS"/>
                <a:cs typeface="Trebuchet MS"/>
              </a:rPr>
              <a:t>We’re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45">
                <a:latin typeface="Trebuchet MS"/>
                <a:cs typeface="Trebuchet MS"/>
              </a:rPr>
              <a:t>Grateful</a:t>
            </a:r>
            <a:r>
              <a:rPr dirty="0" sz="3600" spc="-16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You</a:t>
            </a:r>
            <a:r>
              <a:rPr dirty="0" sz="3600" spc="-120">
                <a:latin typeface="Trebuchet MS"/>
                <a:cs typeface="Trebuchet MS"/>
              </a:rPr>
              <a:t> </a:t>
            </a:r>
            <a:r>
              <a:rPr dirty="0" sz="3600" spc="-50">
                <a:latin typeface="Trebuchet MS"/>
                <a:cs typeface="Trebuchet MS"/>
              </a:rPr>
              <a:t>Explored</a:t>
            </a:r>
            <a:r>
              <a:rPr dirty="0" sz="3600" spc="-125">
                <a:latin typeface="Trebuchet MS"/>
                <a:cs typeface="Trebuchet MS"/>
              </a:rPr>
              <a:t> </a:t>
            </a:r>
            <a:r>
              <a:rPr dirty="0" sz="3600" spc="-210">
                <a:latin typeface="Trebuchet MS"/>
                <a:cs typeface="Trebuchet MS"/>
              </a:rPr>
              <a:t>The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35">
                <a:latin typeface="Trebuchet MS"/>
                <a:cs typeface="Trebuchet MS"/>
              </a:rPr>
              <a:t>World</a:t>
            </a:r>
            <a:r>
              <a:rPr dirty="0" sz="3600" spc="-120">
                <a:latin typeface="Trebuchet MS"/>
                <a:cs typeface="Trebuchet MS"/>
              </a:rPr>
              <a:t> </a:t>
            </a:r>
            <a:r>
              <a:rPr dirty="0" sz="3600" spc="140">
                <a:latin typeface="Trebuchet MS"/>
                <a:cs typeface="Trebuchet MS"/>
              </a:rPr>
              <a:t>Of </a:t>
            </a:r>
            <a:r>
              <a:rPr dirty="0" u="heavy" sz="3600" spc="-12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Holistic</a:t>
            </a:r>
            <a:r>
              <a:rPr dirty="0" u="heavy" sz="3600" spc="-1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Healing</a:t>
            </a:r>
            <a:r>
              <a:rPr dirty="0" u="heavy" sz="360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heavy" sz="3600" spc="-9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Retreats</a:t>
            </a:r>
            <a:r>
              <a:rPr dirty="0" sz="3600" spc="-165">
                <a:latin typeface="Trebuchet MS"/>
                <a:cs typeface="Trebuchet MS"/>
              </a:rPr>
              <a:t> </a:t>
            </a:r>
            <a:r>
              <a:rPr dirty="0" sz="3600" spc="-210">
                <a:latin typeface="Trebuchet MS"/>
                <a:cs typeface="Trebuchet MS"/>
              </a:rPr>
              <a:t>With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145">
                <a:latin typeface="Trebuchet MS"/>
                <a:cs typeface="Trebuchet MS"/>
              </a:rPr>
              <a:t>Us.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Your</a:t>
            </a:r>
            <a:r>
              <a:rPr dirty="0" sz="3600" spc="-165">
                <a:latin typeface="Trebuchet MS"/>
                <a:cs typeface="Trebuchet MS"/>
              </a:rPr>
              <a:t> </a:t>
            </a:r>
            <a:r>
              <a:rPr dirty="0" sz="3600" spc="-35">
                <a:latin typeface="Trebuchet MS"/>
                <a:cs typeface="Trebuchet MS"/>
              </a:rPr>
              <a:t>Healing </a:t>
            </a:r>
            <a:r>
              <a:rPr dirty="0" sz="3600" spc="-105">
                <a:latin typeface="Trebuchet MS"/>
                <a:cs typeface="Trebuchet MS"/>
              </a:rPr>
              <a:t>Matters,</a:t>
            </a:r>
            <a:r>
              <a:rPr dirty="0" sz="3600" spc="-17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50">
                <a:latin typeface="Trebuchet MS"/>
                <a:cs typeface="Trebuchet MS"/>
              </a:rPr>
              <a:t> </a:t>
            </a:r>
            <a:r>
              <a:rPr dirty="0" sz="3600" spc="-90">
                <a:latin typeface="Trebuchet MS"/>
                <a:cs typeface="Trebuchet MS"/>
              </a:rPr>
              <a:t>We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-85">
                <a:latin typeface="Trebuchet MS"/>
                <a:cs typeface="Trebuchet MS"/>
              </a:rPr>
              <a:t>Honor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Your</a:t>
            </a:r>
            <a:r>
              <a:rPr dirty="0" sz="3600" spc="-145">
                <a:latin typeface="Trebuchet MS"/>
                <a:cs typeface="Trebuchet MS"/>
              </a:rPr>
              <a:t> </a:t>
            </a:r>
            <a:r>
              <a:rPr dirty="0" sz="3600" spc="-160">
                <a:latin typeface="Trebuchet MS"/>
                <a:cs typeface="Trebuchet MS"/>
              </a:rPr>
              <a:t>Journey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Toward </a:t>
            </a:r>
            <a:r>
              <a:rPr dirty="0" sz="3600" spc="-65">
                <a:latin typeface="Trebuchet MS"/>
                <a:cs typeface="Trebuchet MS"/>
              </a:rPr>
              <a:t>Balance,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 spc="-50">
                <a:latin typeface="Trebuchet MS"/>
                <a:cs typeface="Trebuchet MS"/>
              </a:rPr>
              <a:t>Connection,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And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 spc="-65">
                <a:latin typeface="Trebuchet MS"/>
                <a:cs typeface="Trebuchet MS"/>
              </a:rPr>
              <a:t>Lasting</a:t>
            </a:r>
            <a:r>
              <a:rPr dirty="0" sz="3600" spc="-130">
                <a:latin typeface="Trebuchet MS"/>
                <a:cs typeface="Trebuchet MS"/>
              </a:rPr>
              <a:t> </a:t>
            </a:r>
            <a:r>
              <a:rPr dirty="0" sz="3600" spc="-135">
                <a:latin typeface="Trebuchet MS"/>
                <a:cs typeface="Trebuchet MS"/>
              </a:rPr>
              <a:t>Well-</a:t>
            </a:r>
            <a:r>
              <a:rPr dirty="0" sz="3600" spc="-10">
                <a:latin typeface="Trebuchet MS"/>
                <a:cs typeface="Trebuchet MS"/>
              </a:rPr>
              <a:t>Being.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pc="250"/>
              <a:t>Contact</a:t>
            </a:r>
            <a:r>
              <a:rPr dirty="0" spc="90"/>
              <a:t> </a:t>
            </a:r>
            <a:r>
              <a:rPr dirty="0" spc="280"/>
              <a:t>Us</a:t>
            </a:r>
            <a:r>
              <a:rPr dirty="0" spc="90"/>
              <a:t> </a:t>
            </a:r>
            <a:r>
              <a:rPr dirty="0" spc="235"/>
              <a:t>–</a:t>
            </a:r>
            <a:r>
              <a:rPr dirty="0" spc="90"/>
              <a:t> </a:t>
            </a:r>
            <a:r>
              <a:rPr dirty="0" spc="290"/>
              <a:t>Holistic</a:t>
            </a:r>
            <a:r>
              <a:rPr dirty="0" spc="90"/>
              <a:t> </a:t>
            </a:r>
            <a:r>
              <a:rPr dirty="0" spc="295"/>
              <a:t>Healing </a:t>
            </a:r>
            <a:r>
              <a:rPr dirty="0" spc="140"/>
              <a:t>Retreats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44575" y="8306192"/>
            <a:ext cx="4158615" cy="4565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u="heavy" sz="2700" spc="200">
                <a:solidFill>
                  <a:srgbClr val="BD127D"/>
                </a:solidFill>
                <a:uFill>
                  <a:solidFill>
                    <a:srgbClr val="BD127D"/>
                  </a:solidFill>
                </a:uFill>
                <a:latin typeface="Cambria"/>
                <a:cs typeface="Cambria"/>
                <a:hlinkClick r:id="rId3"/>
              </a:rPr>
              <a:t>Www.Perushamans.com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5030"/>
              </a:lnSpc>
            </a:pPr>
            <a:r>
              <a:rPr dirty="0" sz="4050" spc="3195">
                <a:latin typeface="Webdings"/>
                <a:cs typeface="Webdings"/>
              </a:rPr>
              <a:t>📍</a:t>
            </a:r>
            <a:r>
              <a:rPr dirty="0" sz="4050" spc="-40">
                <a:latin typeface="Times New Roman"/>
                <a:cs typeface="Times New Roman"/>
              </a:rPr>
              <a:t> </a:t>
            </a:r>
            <a:r>
              <a:rPr dirty="0" spc="-125"/>
              <a:t>Peru</a:t>
            </a:r>
            <a:r>
              <a:rPr dirty="0" spc="-105"/>
              <a:t> </a:t>
            </a:r>
            <a:r>
              <a:rPr dirty="0"/>
              <a:t>&amp;</a:t>
            </a:r>
            <a:r>
              <a:rPr dirty="0" spc="-110"/>
              <a:t> </a:t>
            </a:r>
            <a:r>
              <a:rPr dirty="0" spc="120"/>
              <a:t>USA</a:t>
            </a:r>
            <a:r>
              <a:rPr dirty="0" spc="-105"/>
              <a:t> </a:t>
            </a:r>
            <a:r>
              <a:rPr dirty="0" spc="-850"/>
              <a:t>|</a:t>
            </a:r>
            <a:r>
              <a:rPr dirty="0" spc="-105"/>
              <a:t> </a:t>
            </a:r>
            <a:r>
              <a:rPr dirty="0" sz="4050" spc="3195">
                <a:latin typeface="Webdings"/>
                <a:cs typeface="Webdings"/>
              </a:rPr>
              <a:t>📧</a:t>
            </a:r>
            <a:r>
              <a:rPr dirty="0" sz="4050" spc="-35">
                <a:latin typeface="Times New Roman"/>
                <a:cs typeface="Times New Roman"/>
              </a:rPr>
              <a:t> </a:t>
            </a:r>
            <a:r>
              <a:rPr dirty="0" spc="-110">
                <a:hlinkClick r:id="rId2"/>
              </a:rPr>
              <a:t>info@perushamans.com</a:t>
            </a:r>
            <a:r>
              <a:rPr dirty="0" spc="-110"/>
              <a:t> </a:t>
            </a:r>
            <a:r>
              <a:rPr dirty="0" spc="-900"/>
              <a:t>|</a:t>
            </a:r>
            <a:r>
              <a:rPr dirty="0" spc="-565"/>
              <a:t> </a:t>
            </a:r>
            <a:r>
              <a:rPr dirty="0" sz="4050" spc="-565">
                <a:latin typeface="Webdings"/>
                <a:cs typeface="Webdings"/>
              </a:rPr>
              <a:t>📞</a:t>
            </a:r>
            <a:r>
              <a:rPr dirty="0" sz="4050" spc="815">
                <a:latin typeface="Times New Roman"/>
                <a:cs typeface="Times New Roman"/>
              </a:rPr>
              <a:t> </a:t>
            </a:r>
            <a:r>
              <a:rPr dirty="0" spc="-330"/>
              <a:t>(51</a:t>
            </a:r>
            <a:r>
              <a:rPr dirty="0" spc="-95"/>
              <a:t> </a:t>
            </a:r>
            <a:r>
              <a:rPr dirty="0"/>
              <a:t>935</a:t>
            </a:r>
            <a:r>
              <a:rPr dirty="0" spc="-95"/>
              <a:t> </a:t>
            </a:r>
            <a:r>
              <a:rPr dirty="0" spc="90"/>
              <a:t>648</a:t>
            </a:r>
            <a:r>
              <a:rPr dirty="0" spc="-90"/>
              <a:t> </a:t>
            </a:r>
            <a:r>
              <a:rPr dirty="0" spc="-280"/>
              <a:t>193)</a:t>
            </a:r>
            <a:r>
              <a:rPr dirty="0" spc="-95"/>
              <a:t> </a:t>
            </a:r>
            <a:r>
              <a:rPr dirty="0" spc="-850"/>
              <a:t>|</a:t>
            </a:r>
            <a:r>
              <a:rPr dirty="0" spc="-95"/>
              <a:t> </a:t>
            </a:r>
            <a:r>
              <a:rPr dirty="0" sz="4050" spc="3140">
                <a:latin typeface="Webdings"/>
                <a:cs typeface="Webdings"/>
              </a:rPr>
              <a:t>🌐</a:t>
            </a:r>
            <a:r>
              <a:rPr dirty="0" u="heavy" spc="3140">
                <a:uFill>
                  <a:solidFill>
                    <a:srgbClr val="000000"/>
                  </a:solidFill>
                </a:uFill>
                <a:hlinkClick r:id="rId3"/>
              </a:rPr>
              <a:t> </a:t>
            </a:r>
            <a:r>
              <a:rPr dirty="0" u="heavy" spc="-80">
                <a:uFill>
                  <a:solidFill>
                    <a:srgbClr val="000000"/>
                  </a:solidFill>
                </a:uFill>
                <a:hlinkClick r:id="rId3"/>
              </a:rPr>
              <a:t>https://perushamans.com</a:t>
            </a:r>
            <a:r>
              <a:rPr dirty="0" spc="-195"/>
              <a:t> </a:t>
            </a:r>
            <a:r>
              <a:rPr dirty="0" spc="-850"/>
              <a:t>|</a:t>
            </a:r>
            <a:r>
              <a:rPr dirty="0" spc="-490"/>
              <a:t> </a:t>
            </a:r>
            <a:r>
              <a:rPr dirty="0" spc="-250"/>
              <a:t>Let’s</a:t>
            </a:r>
            <a:r>
              <a:rPr dirty="0" spc="-105"/>
              <a:t> </a:t>
            </a:r>
            <a:r>
              <a:rPr dirty="0"/>
              <a:t>Begin</a:t>
            </a:r>
            <a:r>
              <a:rPr dirty="0" spc="-150"/>
              <a:t> </a:t>
            </a:r>
            <a:r>
              <a:rPr dirty="0" spc="-20"/>
              <a:t>Your </a:t>
            </a:r>
            <a:r>
              <a:rPr dirty="0" spc="-125"/>
              <a:t>Holistic</a:t>
            </a:r>
            <a:r>
              <a:rPr dirty="0" spc="-135"/>
              <a:t> </a:t>
            </a:r>
            <a:r>
              <a:rPr dirty="0" spc="-35"/>
              <a:t>Healing</a:t>
            </a:r>
            <a:r>
              <a:rPr dirty="0" spc="-125"/>
              <a:t> </a:t>
            </a:r>
            <a:r>
              <a:rPr dirty="0" spc="-95"/>
              <a:t>Retreats</a:t>
            </a:r>
            <a:r>
              <a:rPr dirty="0" spc="-120"/>
              <a:t> </a:t>
            </a:r>
            <a:r>
              <a:rPr dirty="0" spc="-165"/>
              <a:t>Journey</a:t>
            </a:r>
            <a:r>
              <a:rPr dirty="0" spc="-145"/>
              <a:t> </a:t>
            </a:r>
            <a:r>
              <a:rPr dirty="0" spc="-10"/>
              <a:t>Together.</a:t>
            </a:r>
            <a:endParaRPr sz="4050">
              <a:latin typeface="Webdings"/>
              <a:cs typeface="Webding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DAGkJN0ybBI,BAGbH8kwdx4,0</cp:keywords>
  <dc:title>Holistic Healing Retreats </dc:title>
  <dcterms:created xsi:type="dcterms:W3CDTF">2025-04-09T12:51:44Z</dcterms:created>
  <dcterms:modified xsi:type="dcterms:W3CDTF">2025-04-09T12:51:44Z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2025-04-09T00:00:00Z</vt:filetime>
  </property>
  <property fmtid="{D5CDD505-2E9C-101B-9397-08002B2CF9AE}" pid="3" name="Creator">
    <vt:lpwstr>Canva</vt:lpwstr>
  </property>
  <property fmtid="{D5CDD505-2E9C-101B-9397-08002B2CF9AE}" pid="4" name="LastSaved">
    <vt:filetime>2025-04-09T00:00:00Z</vt:filetime>
  </property>
  <property fmtid="{D5CDD505-2E9C-101B-9397-08002B2CF9AE}" pid="5" name="Producer">
    <vt:lpwstr>iLovePDF</vt:lpwstr>
  </property>
</Properties>
</file>