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8B2DD6-DE90-4030-9E72-AF2C4FB0C80A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9613E-B594-425B-A957-14BFFCEF8E8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9613E-B594-425B-A957-14BFFCEF8E85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precisewindows.org/windows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medium.com/@precisewindow/10-signs-you-should-consider-replacing-your-windows-d38cec8c649c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10 Signs You Should Consider Replacing Your Windows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416"/>
            <a:ext cx="7100371" cy="4846320"/>
          </a:xfrm>
        </p:spPr>
        <p:txBody>
          <a:bodyPr/>
          <a:lstStyle/>
          <a:p>
            <a:r>
              <a:rPr>
                <a:latin typeface="Arial" pitchFamily="34" charset="0"/>
                <a:cs typeface="Arial" pitchFamily="34" charset="0"/>
              </a:rPr>
              <a:t>Windows play a crucial role in comfort, energy efficiency, and curb appeal.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Homeowners </a:t>
            </a:r>
            <a:r>
              <a:rPr>
                <a:latin typeface="Arial" pitchFamily="34" charset="0"/>
                <a:cs typeface="Arial" pitchFamily="34" charset="0"/>
              </a:rPr>
              <a:t>often overlook subtle signs of window inefficiency.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Knowing </a:t>
            </a:r>
            <a:r>
              <a:rPr>
                <a:latin typeface="Arial" pitchFamily="34" charset="0"/>
                <a:cs typeface="Arial" pitchFamily="34" charset="0"/>
              </a:rPr>
              <a:t>when to replace windows can save money and enhance living comfort.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This </a:t>
            </a:r>
            <a:r>
              <a:rPr>
                <a:latin typeface="Arial" pitchFamily="34" charset="0"/>
                <a:cs typeface="Arial" pitchFamily="34" charset="0"/>
              </a:rPr>
              <a:t>presentation covers 10 key indicators your windows need an upgrade.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1. Rising Consumption of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>
                <a:latin typeface="Arial" pitchFamily="34" charset="0"/>
                <a:cs typeface="Arial" pitchFamily="34" charset="0"/>
              </a:rPr>
              <a:t>Noticeable increases in heating or cooling costs.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Older </a:t>
            </a:r>
            <a:r>
              <a:rPr>
                <a:latin typeface="Arial" pitchFamily="34" charset="0"/>
                <a:cs typeface="Arial" pitchFamily="34" charset="0"/>
              </a:rPr>
              <a:t>windows allow heat loss in winter and heat gain in summer.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HVAC </a:t>
            </a:r>
            <a:r>
              <a:rPr>
                <a:latin typeface="Arial" pitchFamily="34" charset="0"/>
                <a:cs typeface="Arial" pitchFamily="34" charset="0"/>
              </a:rPr>
              <a:t>systems work harder, reducing efficiency.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Energy-efficient </a:t>
            </a:r>
            <a:r>
              <a:rPr>
                <a:latin typeface="Arial" pitchFamily="34" charset="0"/>
                <a:cs typeface="Arial" pitchFamily="34" charset="0"/>
              </a:rPr>
              <a:t>windows help maintain consistent indoor temperature.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Modern </a:t>
            </a:r>
            <a:r>
              <a:rPr>
                <a:latin typeface="Arial" pitchFamily="34" charset="0"/>
                <a:cs typeface="Arial" pitchFamily="34" charset="0"/>
              </a:rPr>
              <a:t>windows reduce long-term energy bills.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2. Problems Opening and Closing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>
                <a:latin typeface="Arial" pitchFamily="34" charset="0"/>
                <a:cs typeface="Arial" pitchFamily="34" charset="0"/>
              </a:rPr>
              <a:t>Windows should open and close easily.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Difficulty </a:t>
            </a:r>
            <a:r>
              <a:rPr>
                <a:latin typeface="Arial" pitchFamily="34" charset="0"/>
                <a:cs typeface="Arial" pitchFamily="34" charset="0"/>
              </a:rPr>
              <a:t>indicates warping, corrosion, or damaged tracks.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Operational </a:t>
            </a:r>
            <a:r>
              <a:rPr>
                <a:latin typeface="Arial" pitchFamily="34" charset="0"/>
                <a:cs typeface="Arial" pitchFamily="34" charset="0"/>
              </a:rPr>
              <a:t>problems pose safety risks.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May </a:t>
            </a:r>
            <a:r>
              <a:rPr>
                <a:latin typeface="Arial" pitchFamily="34" charset="0"/>
                <a:cs typeface="Arial" pitchFamily="34" charset="0"/>
              </a:rPr>
              <a:t>hinder emergency escape routes.</a:t>
            </a:r>
          </a:p>
          <a:p>
            <a:r>
              <a:rPr lang="en-US" dirty="0" smtClean="0"/>
              <a:t>If this issue persists, it might be time to search for </a:t>
            </a:r>
            <a:r>
              <a:rPr lang="en-US" b="1" dirty="0" smtClean="0">
                <a:hlinkClick r:id="rId2"/>
              </a:rPr>
              <a:t>window replacement near me</a:t>
            </a:r>
            <a:r>
              <a:rPr lang="en-US" dirty="0" smtClean="0"/>
              <a:t> to restore proper function and peace of mind.</a:t>
            </a:r>
            <a:endParaRPr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Clear Damage or Decay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>
                <a:latin typeface="Arial" pitchFamily="34" charset="0"/>
                <a:cs typeface="Arial" pitchFamily="34" charset="0"/>
              </a:rPr>
              <a:t>Check for cracks, rotting wood, or chipped frames.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Water </a:t>
            </a:r>
            <a:r>
              <a:rPr>
                <a:latin typeface="Arial" pitchFamily="34" charset="0"/>
                <a:cs typeface="Arial" pitchFamily="34" charset="0"/>
              </a:rPr>
              <a:t>damage accelerates decay and mold growth.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Mold </a:t>
            </a:r>
            <a:r>
              <a:rPr>
                <a:latin typeface="Arial" pitchFamily="34" charset="0"/>
                <a:cs typeface="Arial" pitchFamily="34" charset="0"/>
              </a:rPr>
              <a:t>affects health and indoor air quality.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Ignored </a:t>
            </a:r>
            <a:r>
              <a:rPr>
                <a:latin typeface="Arial" pitchFamily="34" charset="0"/>
                <a:cs typeface="Arial" pitchFamily="34" charset="0"/>
              </a:rPr>
              <a:t>damage leads to larger structural issues.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Modern </a:t>
            </a:r>
            <a:r>
              <a:rPr>
                <a:latin typeface="Arial" pitchFamily="34" charset="0"/>
                <a:cs typeface="Arial" pitchFamily="34" charset="0"/>
              </a:rPr>
              <a:t>materials offer durability and low maintenance.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4. Condensation Between Panes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>
                <a:latin typeface="Arial" pitchFamily="34" charset="0"/>
                <a:cs typeface="Arial" pitchFamily="34" charset="0"/>
              </a:rPr>
              <a:t>Moisture between panes suggests seal failure.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Compromised </a:t>
            </a:r>
            <a:r>
              <a:rPr>
                <a:latin typeface="Arial" pitchFamily="34" charset="0"/>
                <a:cs typeface="Arial" pitchFamily="34" charset="0"/>
              </a:rPr>
              <a:t>insulation reduces energy </a:t>
            </a:r>
            <a:r>
              <a:rPr>
                <a:latin typeface="Arial" pitchFamily="34" charset="0"/>
                <a:cs typeface="Arial" pitchFamily="34" charset="0"/>
              </a:rPr>
              <a:t>efficiency</a:t>
            </a:r>
            <a:r>
              <a:rPr smtClean="0">
                <a:latin typeface="Arial" pitchFamily="34" charset="0"/>
                <a:cs typeface="Arial" pitchFamily="34" charset="0"/>
              </a:rPr>
              <a:t>.</a:t>
            </a:r>
            <a:endParaRPr>
              <a:latin typeface="Arial" pitchFamily="34" charset="0"/>
              <a:cs typeface="Arial" pitchFamily="34" charset="0"/>
            </a:endParaRPr>
          </a:p>
          <a:p>
            <a:r>
              <a:rPr smtClean="0">
                <a:latin typeface="Arial" pitchFamily="34" charset="0"/>
                <a:cs typeface="Arial" pitchFamily="34" charset="0"/>
              </a:rPr>
              <a:t>Older </a:t>
            </a:r>
            <a:r>
              <a:rPr>
                <a:latin typeface="Arial" pitchFamily="34" charset="0"/>
                <a:cs typeface="Arial" pitchFamily="34" charset="0"/>
              </a:rPr>
              <a:t>windows more prone to seal issues.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Foggy </a:t>
            </a:r>
            <a:r>
              <a:rPr>
                <a:latin typeface="Arial" pitchFamily="34" charset="0"/>
                <a:cs typeface="Arial" pitchFamily="34" charset="0"/>
              </a:rPr>
              <a:t>glass impairs visibility and appeal.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Upgrade </a:t>
            </a:r>
            <a:r>
              <a:rPr>
                <a:latin typeface="Arial" pitchFamily="34" charset="0"/>
                <a:cs typeface="Arial" pitchFamily="34" charset="0"/>
              </a:rPr>
              <a:t>to insulated glass with better sealing tech.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5. Drafts and Cold Spots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>
                <a:latin typeface="Arial" pitchFamily="34" charset="0"/>
                <a:cs typeface="Arial" pitchFamily="34" charset="0"/>
              </a:rPr>
              <a:t>Drafts indicate worn-out window seals.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Leads </a:t>
            </a:r>
            <a:r>
              <a:rPr>
                <a:latin typeface="Arial" pitchFamily="34" charset="0"/>
                <a:cs typeface="Arial" pitchFamily="34" charset="0"/>
              </a:rPr>
              <a:t>to uneven room temperatures.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Increases </a:t>
            </a:r>
            <a:r>
              <a:rPr>
                <a:latin typeface="Arial" pitchFamily="34" charset="0"/>
                <a:cs typeface="Arial" pitchFamily="34" charset="0"/>
              </a:rPr>
              <a:t>heating and cooling costs.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Temporary </a:t>
            </a:r>
            <a:r>
              <a:rPr>
                <a:latin typeface="Arial" pitchFamily="34" charset="0"/>
                <a:cs typeface="Arial" pitchFamily="34" charset="0"/>
              </a:rPr>
              <a:t>fixes like caulking may not suffice.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Modern </a:t>
            </a:r>
            <a:r>
              <a:rPr>
                <a:latin typeface="Arial" pitchFamily="34" charset="0"/>
                <a:cs typeface="Arial" pitchFamily="34" charset="0"/>
              </a:rPr>
              <a:t>windows provide better sealing and comfort.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6. Increased Outside Noise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>
                <a:latin typeface="Arial" pitchFamily="34" charset="0"/>
                <a:cs typeface="Arial" pitchFamily="34" charset="0"/>
              </a:rPr>
              <a:t>Older windows lack sound insulation.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Single-pane </a:t>
            </a:r>
            <a:r>
              <a:rPr>
                <a:latin typeface="Arial" pitchFamily="34" charset="0"/>
                <a:cs typeface="Arial" pitchFamily="34" charset="0"/>
              </a:rPr>
              <a:t>windows are poor noise barriers.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Modern </a:t>
            </a:r>
            <a:r>
              <a:rPr>
                <a:latin typeface="Arial" pitchFamily="34" charset="0"/>
                <a:cs typeface="Arial" pitchFamily="34" charset="0"/>
              </a:rPr>
              <a:t>windows have noise-reducing laminated glass.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Double/triple-pane </a:t>
            </a:r>
            <a:r>
              <a:rPr>
                <a:latin typeface="Arial" pitchFamily="34" charset="0"/>
                <a:cs typeface="Arial" pitchFamily="34" charset="0"/>
              </a:rPr>
              <a:t>options provide quieter interiors.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Improves </a:t>
            </a:r>
            <a:r>
              <a:rPr>
                <a:latin typeface="Arial" pitchFamily="34" charset="0"/>
                <a:cs typeface="Arial" pitchFamily="34" charset="0"/>
              </a:rPr>
              <a:t>home tranquility and privacy.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7. Fading Furniture and Flooring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416"/>
            <a:ext cx="6835966" cy="4394777"/>
          </a:xfrm>
        </p:spPr>
        <p:txBody>
          <a:bodyPr/>
          <a:lstStyle/>
          <a:p>
            <a:r>
              <a:rPr>
                <a:latin typeface="Arial" pitchFamily="34" charset="0"/>
                <a:cs typeface="Arial" pitchFamily="34" charset="0"/>
              </a:rPr>
              <a:t>UV rays damage carpets, upholstery, and wood flooring.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Faded </a:t>
            </a:r>
            <a:r>
              <a:rPr>
                <a:latin typeface="Arial" pitchFamily="34" charset="0"/>
                <a:cs typeface="Arial" pitchFamily="34" charset="0"/>
              </a:rPr>
              <a:t>areas indicate lack of UV protection.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Low-E </a:t>
            </a:r>
            <a:r>
              <a:rPr>
                <a:latin typeface="Arial" pitchFamily="34" charset="0"/>
                <a:cs typeface="Arial" pitchFamily="34" charset="0"/>
              </a:rPr>
              <a:t>glass blocks harmful sunlight.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Reduces </a:t>
            </a:r>
            <a:r>
              <a:rPr>
                <a:latin typeface="Arial" pitchFamily="34" charset="0"/>
                <a:cs typeface="Arial" pitchFamily="34" charset="0"/>
              </a:rPr>
              <a:t>interior glare and boosts efficiency.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Preserves </a:t>
            </a:r>
            <a:r>
              <a:rPr>
                <a:latin typeface="Arial" pitchFamily="34" charset="0"/>
                <a:cs typeface="Arial" pitchFamily="34" charset="0"/>
              </a:rPr>
              <a:t>your home’s interior aesthetics.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8. Outdated Appearance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301" y="1463040"/>
            <a:ext cx="7239000" cy="4846320"/>
          </a:xfrm>
        </p:spPr>
        <p:txBody>
          <a:bodyPr/>
          <a:lstStyle/>
          <a:p>
            <a:r>
              <a:rPr>
                <a:latin typeface="Arial" pitchFamily="34" charset="0"/>
                <a:cs typeface="Arial" pitchFamily="34" charset="0"/>
              </a:rPr>
              <a:t>Aesthetic mismatch lowers curb appeal.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Faded</a:t>
            </a:r>
            <a:r>
              <a:rPr>
                <a:latin typeface="Arial" pitchFamily="34" charset="0"/>
                <a:cs typeface="Arial" pitchFamily="34" charset="0"/>
              </a:rPr>
              <a:t>, cracked, or discolored frames look unappealing.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Modern </a:t>
            </a:r>
            <a:r>
              <a:rPr>
                <a:latin typeface="Arial" pitchFamily="34" charset="0"/>
                <a:cs typeface="Arial" pitchFamily="34" charset="0"/>
              </a:rPr>
              <a:t>windows enhance style and function.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Wide </a:t>
            </a:r>
            <a:r>
              <a:rPr>
                <a:latin typeface="Arial" pitchFamily="34" charset="0"/>
                <a:cs typeface="Arial" pitchFamily="34" charset="0"/>
              </a:rPr>
              <a:t>variety of finishes and designs available.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Adds </a:t>
            </a:r>
            <a:r>
              <a:rPr>
                <a:latin typeface="Arial" pitchFamily="34" charset="0"/>
                <a:cs typeface="Arial" pitchFamily="34" charset="0"/>
              </a:rPr>
              <a:t>value and attractiveness to your home.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9. Water Leaks and Mold Growth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>
                <a:latin typeface="Arial" pitchFamily="34" charset="0"/>
                <a:cs typeface="Arial" pitchFamily="34" charset="0"/>
              </a:rPr>
              <a:t>Water intrusion causes rot and mold.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Mold </a:t>
            </a:r>
            <a:r>
              <a:rPr>
                <a:latin typeface="Arial" pitchFamily="34" charset="0"/>
                <a:cs typeface="Arial" pitchFamily="34" charset="0"/>
              </a:rPr>
              <a:t>harms health and damages walls.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Peeling </a:t>
            </a:r>
            <a:r>
              <a:rPr>
                <a:latin typeface="Arial" pitchFamily="34" charset="0"/>
                <a:cs typeface="Arial" pitchFamily="34" charset="0"/>
              </a:rPr>
              <a:t>paint and stains are warning signs.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New </a:t>
            </a:r>
            <a:r>
              <a:rPr>
                <a:latin typeface="Arial" pitchFamily="34" charset="0"/>
                <a:cs typeface="Arial" pitchFamily="34" charset="0"/>
              </a:rPr>
              <a:t>windows prevent moisture and improve sealing.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Protects </a:t>
            </a:r>
            <a:r>
              <a:rPr>
                <a:latin typeface="Arial" pitchFamily="34" charset="0"/>
                <a:cs typeface="Arial" pitchFamily="34" charset="0"/>
              </a:rPr>
              <a:t>structural integrity and family health.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10. Security and Safety Concerns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>
                <a:latin typeface="Arial" pitchFamily="34" charset="0"/>
                <a:cs typeface="Arial" pitchFamily="34" charset="0"/>
              </a:rPr>
              <a:t>Old windows have weak locks and fragile glass.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Compromises </a:t>
            </a:r>
            <a:r>
              <a:rPr>
                <a:latin typeface="Arial" pitchFamily="34" charset="0"/>
                <a:cs typeface="Arial" pitchFamily="34" charset="0"/>
              </a:rPr>
              <a:t>safety and allows easy break-ins.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Modern </a:t>
            </a:r>
            <a:r>
              <a:rPr>
                <a:latin typeface="Arial" pitchFamily="34" charset="0"/>
                <a:cs typeface="Arial" pitchFamily="34" charset="0"/>
              </a:rPr>
              <a:t>windows feature advanced locks and tough glass.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Improves </a:t>
            </a:r>
            <a:r>
              <a:rPr>
                <a:latin typeface="Arial" pitchFamily="34" charset="0"/>
                <a:cs typeface="Arial" pitchFamily="34" charset="0"/>
              </a:rPr>
              <a:t>emergency egress options.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Secure </a:t>
            </a:r>
            <a:r>
              <a:rPr>
                <a:latin typeface="Arial" pitchFamily="34" charset="0"/>
                <a:cs typeface="Arial" pitchFamily="34" charset="0"/>
              </a:rPr>
              <a:t>windows offer peace of mind.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Conclusion: Time for an Upgrade?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>
                <a:latin typeface="Arial" pitchFamily="34" charset="0"/>
                <a:cs typeface="Arial" pitchFamily="34" charset="0"/>
              </a:rPr>
              <a:t>Replacing old windows improves comfort, safety, and efficiency.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Look </a:t>
            </a:r>
            <a:r>
              <a:rPr>
                <a:latin typeface="Arial" pitchFamily="34" charset="0"/>
                <a:cs typeface="Arial" pitchFamily="34" charset="0"/>
              </a:rPr>
              <a:t>for drafts, condensation, damage, and high energy bills.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Upgrading </a:t>
            </a:r>
            <a:r>
              <a:rPr>
                <a:latin typeface="Arial" pitchFamily="34" charset="0"/>
                <a:cs typeface="Arial" pitchFamily="34" charset="0"/>
              </a:rPr>
              <a:t>adds property value and enhances aesthetics.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Consult </a:t>
            </a:r>
            <a:r>
              <a:rPr>
                <a:latin typeface="Arial" pitchFamily="34" charset="0"/>
                <a:cs typeface="Arial" pitchFamily="34" charset="0"/>
              </a:rPr>
              <a:t>a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Precise Window</a:t>
            </a:r>
            <a:r>
              <a:rPr smtClean="0">
                <a:latin typeface="Arial" pitchFamily="34" charset="0"/>
                <a:cs typeface="Arial" pitchFamily="34" charset="0"/>
              </a:rPr>
              <a:t> </a:t>
            </a:r>
            <a:r>
              <a:rPr>
                <a:latin typeface="Arial" pitchFamily="34" charset="0"/>
                <a:cs typeface="Arial" pitchFamily="34" charset="0"/>
              </a:rPr>
              <a:t>for professional window replacement.</a:t>
            </a:r>
          </a:p>
          <a:p>
            <a:r>
              <a:rPr smtClean="0">
                <a:latin typeface="Arial" pitchFamily="34" charset="0"/>
                <a:cs typeface="Arial" pitchFamily="34" charset="0"/>
              </a:rPr>
              <a:t>Read </a:t>
            </a:r>
            <a:r>
              <a:rPr>
                <a:latin typeface="Arial" pitchFamily="34" charset="0"/>
                <a:cs typeface="Arial" pitchFamily="34" charset="0"/>
              </a:rPr>
              <a:t>more: </a:t>
            </a:r>
            <a:r>
              <a:rPr>
                <a:solidFill>
                  <a:schemeClr val="tx2"/>
                </a:solidFill>
                <a:latin typeface="Arial" pitchFamily="34" charset="0"/>
                <a:cs typeface="Arial" pitchFamily="34" charset="0"/>
                <a:hlinkClick r:id="rId2"/>
              </a:rPr>
              <a:t>https://medium.com/@precisewindow/10-signs-you-should-consider-replacing-your-windows-d38cec8c649c</a:t>
            </a:r>
            <a:endParaRPr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73</TotalTime>
  <Words>566</Words>
  <Application>Microsoft Macintosh PowerPoint</Application>
  <PresentationFormat>On-screen Show (4:3)</PresentationFormat>
  <Paragraphs>72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Opulent</vt:lpstr>
      <vt:lpstr>10 Signs You Should Consider Replacing Your Windows</vt:lpstr>
      <vt:lpstr>1. Rising Consumption of Energy</vt:lpstr>
      <vt:lpstr>2. Problems Opening and Closing</vt:lpstr>
      <vt:lpstr>3. Clear Damage or Decay</vt:lpstr>
      <vt:lpstr>4. Condensation Between Panes</vt:lpstr>
      <vt:lpstr>5. Drafts and Cold Spots</vt:lpstr>
      <vt:lpstr>6. Increased Outside Noise</vt:lpstr>
      <vt:lpstr>7. Fading Furniture and Flooring</vt:lpstr>
      <vt:lpstr>8. Outdated Appearance</vt:lpstr>
      <vt:lpstr>9. Water Leaks and Mold Growth</vt:lpstr>
      <vt:lpstr>10. Security and Safety Concerns</vt:lpstr>
      <vt:lpstr>Conclusion: Time for an Upgrade?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Signs You Should Consider Replacing Your Windows</dc:title>
  <dc:creator>abc</dc:creator>
  <dc:description>generated using python-pptx</dc:description>
  <cp:lastModifiedBy>abc</cp:lastModifiedBy>
  <cp:revision>3</cp:revision>
  <dcterms:created xsi:type="dcterms:W3CDTF">2013-01-27T09:14:16Z</dcterms:created>
  <dcterms:modified xsi:type="dcterms:W3CDTF">2025-04-18T12:25:58Z</dcterms:modified>
</cp:coreProperties>
</file>