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64" d="100"/>
          <a:sy n="64" d="100"/>
        </p:scale>
        <p:origin x="162"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DD480-06C1-A256-DEB2-0F1571B61FE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8865C8E-081E-4F2E-0FF6-4E0E3028010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C0441DD-8733-F94B-4CC8-42E805D5E081}"/>
              </a:ext>
            </a:extLst>
          </p:cNvPr>
          <p:cNvSpPr>
            <a:spLocks noGrp="1"/>
          </p:cNvSpPr>
          <p:nvPr>
            <p:ph type="dt" sz="half" idx="10"/>
          </p:nvPr>
        </p:nvSpPr>
        <p:spPr/>
        <p:txBody>
          <a:bodyPr/>
          <a:lstStyle/>
          <a:p>
            <a:fld id="{018E79AC-B5CD-4AEB-B96B-A41FC801216E}" type="datetimeFigureOut">
              <a:rPr lang="en-US" smtClean="0"/>
              <a:t>4/9/2025</a:t>
            </a:fld>
            <a:endParaRPr lang="en-US"/>
          </a:p>
        </p:txBody>
      </p:sp>
      <p:sp>
        <p:nvSpPr>
          <p:cNvPr id="5" name="Footer Placeholder 4">
            <a:extLst>
              <a:ext uri="{FF2B5EF4-FFF2-40B4-BE49-F238E27FC236}">
                <a16:creationId xmlns:a16="http://schemas.microsoft.com/office/drawing/2014/main" id="{63B99D07-2E8E-E71B-DDE9-19FD38A952A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8A4A859-3FF8-E6A5-1036-B070495742BF}"/>
              </a:ext>
            </a:extLst>
          </p:cNvPr>
          <p:cNvSpPr>
            <a:spLocks noGrp="1"/>
          </p:cNvSpPr>
          <p:nvPr>
            <p:ph type="sldNum" sz="quarter" idx="12"/>
          </p:nvPr>
        </p:nvSpPr>
        <p:spPr/>
        <p:txBody>
          <a:bodyPr/>
          <a:lstStyle/>
          <a:p>
            <a:fld id="{9A8AEDA0-EE5B-4E3E-939E-6582A3B79AEF}" type="slidenum">
              <a:rPr lang="en-US" smtClean="0"/>
              <a:t>‹#›</a:t>
            </a:fld>
            <a:endParaRPr lang="en-US"/>
          </a:p>
        </p:txBody>
      </p:sp>
    </p:spTree>
    <p:extLst>
      <p:ext uri="{BB962C8B-B14F-4D97-AF65-F5344CB8AC3E}">
        <p14:creationId xmlns:p14="http://schemas.microsoft.com/office/powerpoint/2010/main" val="12869094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BBA01D-C3DD-764B-F3FB-F9AA7AA9BD0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2D3D6AE-479F-FBC3-CFC9-0BED3951695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D97263-E189-696D-7FAD-7C9A1D38A97D}"/>
              </a:ext>
            </a:extLst>
          </p:cNvPr>
          <p:cNvSpPr>
            <a:spLocks noGrp="1"/>
          </p:cNvSpPr>
          <p:nvPr>
            <p:ph type="dt" sz="half" idx="10"/>
          </p:nvPr>
        </p:nvSpPr>
        <p:spPr/>
        <p:txBody>
          <a:bodyPr/>
          <a:lstStyle/>
          <a:p>
            <a:fld id="{018E79AC-B5CD-4AEB-B96B-A41FC801216E}" type="datetimeFigureOut">
              <a:rPr lang="en-US" smtClean="0"/>
              <a:t>4/9/2025</a:t>
            </a:fld>
            <a:endParaRPr lang="en-US"/>
          </a:p>
        </p:txBody>
      </p:sp>
      <p:sp>
        <p:nvSpPr>
          <p:cNvPr id="5" name="Footer Placeholder 4">
            <a:extLst>
              <a:ext uri="{FF2B5EF4-FFF2-40B4-BE49-F238E27FC236}">
                <a16:creationId xmlns:a16="http://schemas.microsoft.com/office/drawing/2014/main" id="{89CD2752-F0AA-5C57-3A85-243B4C0DF40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113AEE6-F069-650D-6B46-54FC370B8EF9}"/>
              </a:ext>
            </a:extLst>
          </p:cNvPr>
          <p:cNvSpPr>
            <a:spLocks noGrp="1"/>
          </p:cNvSpPr>
          <p:nvPr>
            <p:ph type="sldNum" sz="quarter" idx="12"/>
          </p:nvPr>
        </p:nvSpPr>
        <p:spPr/>
        <p:txBody>
          <a:bodyPr/>
          <a:lstStyle/>
          <a:p>
            <a:fld id="{9A8AEDA0-EE5B-4E3E-939E-6582A3B79AEF}" type="slidenum">
              <a:rPr lang="en-US" smtClean="0"/>
              <a:t>‹#›</a:t>
            </a:fld>
            <a:endParaRPr lang="en-US"/>
          </a:p>
        </p:txBody>
      </p:sp>
    </p:spTree>
    <p:extLst>
      <p:ext uri="{BB962C8B-B14F-4D97-AF65-F5344CB8AC3E}">
        <p14:creationId xmlns:p14="http://schemas.microsoft.com/office/powerpoint/2010/main" val="19981651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6044DC-745E-B051-19EC-334056ADD80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4EB8F20-E14A-414C-27DC-E2AD5358B33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57FA8F7-DFF0-DECD-21AA-10C6BCDBF48F}"/>
              </a:ext>
            </a:extLst>
          </p:cNvPr>
          <p:cNvSpPr>
            <a:spLocks noGrp="1"/>
          </p:cNvSpPr>
          <p:nvPr>
            <p:ph type="dt" sz="half" idx="10"/>
          </p:nvPr>
        </p:nvSpPr>
        <p:spPr/>
        <p:txBody>
          <a:bodyPr/>
          <a:lstStyle/>
          <a:p>
            <a:fld id="{018E79AC-B5CD-4AEB-B96B-A41FC801216E}" type="datetimeFigureOut">
              <a:rPr lang="en-US" smtClean="0"/>
              <a:t>4/9/2025</a:t>
            </a:fld>
            <a:endParaRPr lang="en-US"/>
          </a:p>
        </p:txBody>
      </p:sp>
      <p:sp>
        <p:nvSpPr>
          <p:cNvPr id="5" name="Footer Placeholder 4">
            <a:extLst>
              <a:ext uri="{FF2B5EF4-FFF2-40B4-BE49-F238E27FC236}">
                <a16:creationId xmlns:a16="http://schemas.microsoft.com/office/drawing/2014/main" id="{0A28F0F6-161C-DF5A-C41A-B02D62793A2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FF1CFA-B567-C880-88AA-71263BFC82F2}"/>
              </a:ext>
            </a:extLst>
          </p:cNvPr>
          <p:cNvSpPr>
            <a:spLocks noGrp="1"/>
          </p:cNvSpPr>
          <p:nvPr>
            <p:ph type="sldNum" sz="quarter" idx="12"/>
          </p:nvPr>
        </p:nvSpPr>
        <p:spPr/>
        <p:txBody>
          <a:bodyPr/>
          <a:lstStyle/>
          <a:p>
            <a:fld id="{9A8AEDA0-EE5B-4E3E-939E-6582A3B79AEF}" type="slidenum">
              <a:rPr lang="en-US" smtClean="0"/>
              <a:t>‹#›</a:t>
            </a:fld>
            <a:endParaRPr lang="en-US"/>
          </a:p>
        </p:txBody>
      </p:sp>
    </p:spTree>
    <p:extLst>
      <p:ext uri="{BB962C8B-B14F-4D97-AF65-F5344CB8AC3E}">
        <p14:creationId xmlns:p14="http://schemas.microsoft.com/office/powerpoint/2010/main" val="35814888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5A0102-5B0F-7111-E1D4-96A658E9E94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485371B-0E14-A6A7-512D-20F573818E5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7B43C2C-A57B-D879-9A93-86CCFB3D48D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998A772-E4EB-DA0E-CEF0-90E784C940B2}"/>
              </a:ext>
            </a:extLst>
          </p:cNvPr>
          <p:cNvSpPr>
            <a:spLocks noGrp="1"/>
          </p:cNvSpPr>
          <p:nvPr>
            <p:ph type="dt" sz="half" idx="10"/>
          </p:nvPr>
        </p:nvSpPr>
        <p:spPr/>
        <p:txBody>
          <a:bodyPr/>
          <a:lstStyle/>
          <a:p>
            <a:fld id="{018E79AC-B5CD-4AEB-B96B-A41FC801216E}" type="datetimeFigureOut">
              <a:rPr lang="en-US" smtClean="0"/>
              <a:t>4/9/2025</a:t>
            </a:fld>
            <a:endParaRPr lang="en-US"/>
          </a:p>
        </p:txBody>
      </p:sp>
      <p:sp>
        <p:nvSpPr>
          <p:cNvPr id="6" name="Footer Placeholder 5">
            <a:extLst>
              <a:ext uri="{FF2B5EF4-FFF2-40B4-BE49-F238E27FC236}">
                <a16:creationId xmlns:a16="http://schemas.microsoft.com/office/drawing/2014/main" id="{9947C90E-5A0F-3D96-4B48-885A1D75BD6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2552001-1E06-A1B0-E2D2-F1760835BF55}"/>
              </a:ext>
            </a:extLst>
          </p:cNvPr>
          <p:cNvSpPr>
            <a:spLocks noGrp="1"/>
          </p:cNvSpPr>
          <p:nvPr>
            <p:ph type="sldNum" sz="quarter" idx="12"/>
          </p:nvPr>
        </p:nvSpPr>
        <p:spPr/>
        <p:txBody>
          <a:bodyPr/>
          <a:lstStyle/>
          <a:p>
            <a:fld id="{9A8AEDA0-EE5B-4E3E-939E-6582A3B79AEF}" type="slidenum">
              <a:rPr lang="en-US" smtClean="0"/>
              <a:t>‹#›</a:t>
            </a:fld>
            <a:endParaRPr lang="en-US"/>
          </a:p>
        </p:txBody>
      </p:sp>
    </p:spTree>
    <p:extLst>
      <p:ext uri="{BB962C8B-B14F-4D97-AF65-F5344CB8AC3E}">
        <p14:creationId xmlns:p14="http://schemas.microsoft.com/office/powerpoint/2010/main" val="22375512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609F77-DA62-9574-78F7-8720CCCFF85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37C3ADD-CE77-C905-33CE-4F8F974381D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BF11EF2-F83F-EB0C-5053-42D306FB40F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D119C59-1442-B9B9-E01A-279C157C74F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8DBC631-6AD0-EC45-4287-E57198C6230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4348C5F-5D47-0EF2-64AD-D2631CB28D5D}"/>
              </a:ext>
            </a:extLst>
          </p:cNvPr>
          <p:cNvSpPr>
            <a:spLocks noGrp="1"/>
          </p:cNvSpPr>
          <p:nvPr>
            <p:ph type="dt" sz="half" idx="10"/>
          </p:nvPr>
        </p:nvSpPr>
        <p:spPr/>
        <p:txBody>
          <a:bodyPr/>
          <a:lstStyle/>
          <a:p>
            <a:fld id="{018E79AC-B5CD-4AEB-B96B-A41FC801216E}" type="datetimeFigureOut">
              <a:rPr lang="en-US" smtClean="0"/>
              <a:t>4/9/2025</a:t>
            </a:fld>
            <a:endParaRPr lang="en-US"/>
          </a:p>
        </p:txBody>
      </p:sp>
      <p:sp>
        <p:nvSpPr>
          <p:cNvPr id="8" name="Footer Placeholder 7">
            <a:extLst>
              <a:ext uri="{FF2B5EF4-FFF2-40B4-BE49-F238E27FC236}">
                <a16:creationId xmlns:a16="http://schemas.microsoft.com/office/drawing/2014/main" id="{17B39723-5F0A-4B10-DBEE-560BF3520EF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929F403-1AE1-80F5-86BA-B773988A5E77}"/>
              </a:ext>
            </a:extLst>
          </p:cNvPr>
          <p:cNvSpPr>
            <a:spLocks noGrp="1"/>
          </p:cNvSpPr>
          <p:nvPr>
            <p:ph type="sldNum" sz="quarter" idx="12"/>
          </p:nvPr>
        </p:nvSpPr>
        <p:spPr/>
        <p:txBody>
          <a:bodyPr/>
          <a:lstStyle/>
          <a:p>
            <a:fld id="{9A8AEDA0-EE5B-4E3E-939E-6582A3B79AEF}" type="slidenum">
              <a:rPr lang="en-US" smtClean="0"/>
              <a:t>‹#›</a:t>
            </a:fld>
            <a:endParaRPr lang="en-US"/>
          </a:p>
        </p:txBody>
      </p:sp>
    </p:spTree>
    <p:extLst>
      <p:ext uri="{BB962C8B-B14F-4D97-AF65-F5344CB8AC3E}">
        <p14:creationId xmlns:p14="http://schemas.microsoft.com/office/powerpoint/2010/main" val="7050602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F10C01-E3AD-FD27-4A6A-384E9AC9744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78A519D-5D85-3DDC-5C3F-4A6D20C0A909}"/>
              </a:ext>
            </a:extLst>
          </p:cNvPr>
          <p:cNvSpPr>
            <a:spLocks noGrp="1"/>
          </p:cNvSpPr>
          <p:nvPr>
            <p:ph type="dt" sz="half" idx="10"/>
          </p:nvPr>
        </p:nvSpPr>
        <p:spPr/>
        <p:txBody>
          <a:bodyPr/>
          <a:lstStyle/>
          <a:p>
            <a:fld id="{018E79AC-B5CD-4AEB-B96B-A41FC801216E}" type="datetimeFigureOut">
              <a:rPr lang="en-US" smtClean="0"/>
              <a:t>4/9/2025</a:t>
            </a:fld>
            <a:endParaRPr lang="en-US"/>
          </a:p>
        </p:txBody>
      </p:sp>
      <p:sp>
        <p:nvSpPr>
          <p:cNvPr id="4" name="Footer Placeholder 3">
            <a:extLst>
              <a:ext uri="{FF2B5EF4-FFF2-40B4-BE49-F238E27FC236}">
                <a16:creationId xmlns:a16="http://schemas.microsoft.com/office/drawing/2014/main" id="{74C39508-FD6D-2362-7716-0C0EBD02386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5409ED8-FBBA-F527-1634-59B4A099DE04}"/>
              </a:ext>
            </a:extLst>
          </p:cNvPr>
          <p:cNvSpPr>
            <a:spLocks noGrp="1"/>
          </p:cNvSpPr>
          <p:nvPr>
            <p:ph type="sldNum" sz="quarter" idx="12"/>
          </p:nvPr>
        </p:nvSpPr>
        <p:spPr/>
        <p:txBody>
          <a:bodyPr/>
          <a:lstStyle/>
          <a:p>
            <a:fld id="{9A8AEDA0-EE5B-4E3E-939E-6582A3B79AEF}" type="slidenum">
              <a:rPr lang="en-US" smtClean="0"/>
              <a:t>‹#›</a:t>
            </a:fld>
            <a:endParaRPr lang="en-US"/>
          </a:p>
        </p:txBody>
      </p:sp>
    </p:spTree>
    <p:extLst>
      <p:ext uri="{BB962C8B-B14F-4D97-AF65-F5344CB8AC3E}">
        <p14:creationId xmlns:p14="http://schemas.microsoft.com/office/powerpoint/2010/main" val="6137067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86606F-8E25-C5FE-4CD2-3ED59A9DCEB9}"/>
              </a:ext>
            </a:extLst>
          </p:cNvPr>
          <p:cNvSpPr>
            <a:spLocks noGrp="1"/>
          </p:cNvSpPr>
          <p:nvPr>
            <p:ph type="dt" sz="half" idx="10"/>
          </p:nvPr>
        </p:nvSpPr>
        <p:spPr/>
        <p:txBody>
          <a:bodyPr/>
          <a:lstStyle/>
          <a:p>
            <a:fld id="{018E79AC-B5CD-4AEB-B96B-A41FC801216E}" type="datetimeFigureOut">
              <a:rPr lang="en-US" smtClean="0"/>
              <a:t>4/9/2025</a:t>
            </a:fld>
            <a:endParaRPr lang="en-US"/>
          </a:p>
        </p:txBody>
      </p:sp>
      <p:sp>
        <p:nvSpPr>
          <p:cNvPr id="3" name="Footer Placeholder 2">
            <a:extLst>
              <a:ext uri="{FF2B5EF4-FFF2-40B4-BE49-F238E27FC236}">
                <a16:creationId xmlns:a16="http://schemas.microsoft.com/office/drawing/2014/main" id="{42F9FADC-8660-50ED-C79C-A9A3A2657B6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A6A20C5-27FB-D020-6F94-C5558394C3DD}"/>
              </a:ext>
            </a:extLst>
          </p:cNvPr>
          <p:cNvSpPr>
            <a:spLocks noGrp="1"/>
          </p:cNvSpPr>
          <p:nvPr>
            <p:ph type="sldNum" sz="quarter" idx="12"/>
          </p:nvPr>
        </p:nvSpPr>
        <p:spPr/>
        <p:txBody>
          <a:bodyPr/>
          <a:lstStyle/>
          <a:p>
            <a:fld id="{9A8AEDA0-EE5B-4E3E-939E-6582A3B79AEF}" type="slidenum">
              <a:rPr lang="en-US" smtClean="0"/>
              <a:t>‹#›</a:t>
            </a:fld>
            <a:endParaRPr lang="en-US"/>
          </a:p>
        </p:txBody>
      </p:sp>
    </p:spTree>
    <p:extLst>
      <p:ext uri="{BB962C8B-B14F-4D97-AF65-F5344CB8AC3E}">
        <p14:creationId xmlns:p14="http://schemas.microsoft.com/office/powerpoint/2010/main" val="1080770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86F42F-D058-C630-B38F-409EF804CE4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E84C6F9-B9D9-B885-F4CB-CA6CA961D40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346B47D-0C4A-9E76-8549-72FC35F27EA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7CDB5BF-D25E-045F-ABC3-22C6E86F5493}"/>
              </a:ext>
            </a:extLst>
          </p:cNvPr>
          <p:cNvSpPr>
            <a:spLocks noGrp="1"/>
          </p:cNvSpPr>
          <p:nvPr>
            <p:ph type="dt" sz="half" idx="10"/>
          </p:nvPr>
        </p:nvSpPr>
        <p:spPr/>
        <p:txBody>
          <a:bodyPr/>
          <a:lstStyle/>
          <a:p>
            <a:fld id="{018E79AC-B5CD-4AEB-B96B-A41FC801216E}" type="datetimeFigureOut">
              <a:rPr lang="en-US" smtClean="0"/>
              <a:t>4/9/2025</a:t>
            </a:fld>
            <a:endParaRPr lang="en-US"/>
          </a:p>
        </p:txBody>
      </p:sp>
      <p:sp>
        <p:nvSpPr>
          <p:cNvPr id="6" name="Footer Placeholder 5">
            <a:extLst>
              <a:ext uri="{FF2B5EF4-FFF2-40B4-BE49-F238E27FC236}">
                <a16:creationId xmlns:a16="http://schemas.microsoft.com/office/drawing/2014/main" id="{720A7EEA-D6E6-12DD-1581-65E82CD02AC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470D42A-07A6-5B8C-5E70-20812886BCCD}"/>
              </a:ext>
            </a:extLst>
          </p:cNvPr>
          <p:cNvSpPr>
            <a:spLocks noGrp="1"/>
          </p:cNvSpPr>
          <p:nvPr>
            <p:ph type="sldNum" sz="quarter" idx="12"/>
          </p:nvPr>
        </p:nvSpPr>
        <p:spPr/>
        <p:txBody>
          <a:bodyPr/>
          <a:lstStyle/>
          <a:p>
            <a:fld id="{9A8AEDA0-EE5B-4E3E-939E-6582A3B79AEF}" type="slidenum">
              <a:rPr lang="en-US" smtClean="0"/>
              <a:t>‹#›</a:t>
            </a:fld>
            <a:endParaRPr lang="en-US"/>
          </a:p>
        </p:txBody>
      </p:sp>
    </p:spTree>
    <p:extLst>
      <p:ext uri="{BB962C8B-B14F-4D97-AF65-F5344CB8AC3E}">
        <p14:creationId xmlns:p14="http://schemas.microsoft.com/office/powerpoint/2010/main" val="7553237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606713-51F5-82E6-974F-027D1088426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FA5410E-310E-D2DC-94B9-6BF822CD84D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3A6ACF3-A56F-754E-B22C-AA6BAD68216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5593A8B-72E8-7C9D-B3D7-C577A1471814}"/>
              </a:ext>
            </a:extLst>
          </p:cNvPr>
          <p:cNvSpPr>
            <a:spLocks noGrp="1"/>
          </p:cNvSpPr>
          <p:nvPr>
            <p:ph type="dt" sz="half" idx="10"/>
          </p:nvPr>
        </p:nvSpPr>
        <p:spPr/>
        <p:txBody>
          <a:bodyPr/>
          <a:lstStyle/>
          <a:p>
            <a:fld id="{018E79AC-B5CD-4AEB-B96B-A41FC801216E}" type="datetimeFigureOut">
              <a:rPr lang="en-US" smtClean="0"/>
              <a:t>4/9/2025</a:t>
            </a:fld>
            <a:endParaRPr lang="en-US"/>
          </a:p>
        </p:txBody>
      </p:sp>
      <p:sp>
        <p:nvSpPr>
          <p:cNvPr id="6" name="Footer Placeholder 5">
            <a:extLst>
              <a:ext uri="{FF2B5EF4-FFF2-40B4-BE49-F238E27FC236}">
                <a16:creationId xmlns:a16="http://schemas.microsoft.com/office/drawing/2014/main" id="{15A007CB-2D77-6DF0-9547-662F56578C8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C845E66-D5B4-3682-1EF9-B08D750387EF}"/>
              </a:ext>
            </a:extLst>
          </p:cNvPr>
          <p:cNvSpPr>
            <a:spLocks noGrp="1"/>
          </p:cNvSpPr>
          <p:nvPr>
            <p:ph type="sldNum" sz="quarter" idx="12"/>
          </p:nvPr>
        </p:nvSpPr>
        <p:spPr/>
        <p:txBody>
          <a:bodyPr/>
          <a:lstStyle/>
          <a:p>
            <a:fld id="{9A8AEDA0-EE5B-4E3E-939E-6582A3B79AEF}" type="slidenum">
              <a:rPr lang="en-US" smtClean="0"/>
              <a:t>‹#›</a:t>
            </a:fld>
            <a:endParaRPr lang="en-US"/>
          </a:p>
        </p:txBody>
      </p:sp>
    </p:spTree>
    <p:extLst>
      <p:ext uri="{BB962C8B-B14F-4D97-AF65-F5344CB8AC3E}">
        <p14:creationId xmlns:p14="http://schemas.microsoft.com/office/powerpoint/2010/main" val="20857075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2427BC-3F1F-E9D2-5BB5-6BD9942C38B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0A76A96-D4F9-6D94-E431-9A4D32A1F38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D08C89B-2AD9-128B-B566-D1842E1E1F76}"/>
              </a:ext>
            </a:extLst>
          </p:cNvPr>
          <p:cNvSpPr>
            <a:spLocks noGrp="1"/>
          </p:cNvSpPr>
          <p:nvPr>
            <p:ph type="dt" sz="half" idx="10"/>
          </p:nvPr>
        </p:nvSpPr>
        <p:spPr/>
        <p:txBody>
          <a:bodyPr/>
          <a:lstStyle/>
          <a:p>
            <a:fld id="{018E79AC-B5CD-4AEB-B96B-A41FC801216E}" type="datetimeFigureOut">
              <a:rPr lang="en-US" smtClean="0"/>
              <a:t>4/9/2025</a:t>
            </a:fld>
            <a:endParaRPr lang="en-US"/>
          </a:p>
        </p:txBody>
      </p:sp>
      <p:sp>
        <p:nvSpPr>
          <p:cNvPr id="5" name="Footer Placeholder 4">
            <a:extLst>
              <a:ext uri="{FF2B5EF4-FFF2-40B4-BE49-F238E27FC236}">
                <a16:creationId xmlns:a16="http://schemas.microsoft.com/office/drawing/2014/main" id="{DF6396E1-CDFD-F202-C245-A20768C4494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6244710-CF2A-3A40-7759-B4BB9A4B00CF}"/>
              </a:ext>
            </a:extLst>
          </p:cNvPr>
          <p:cNvSpPr>
            <a:spLocks noGrp="1"/>
          </p:cNvSpPr>
          <p:nvPr>
            <p:ph type="sldNum" sz="quarter" idx="12"/>
          </p:nvPr>
        </p:nvSpPr>
        <p:spPr/>
        <p:txBody>
          <a:bodyPr/>
          <a:lstStyle/>
          <a:p>
            <a:fld id="{9A8AEDA0-EE5B-4E3E-939E-6582A3B79AEF}" type="slidenum">
              <a:rPr lang="en-US" smtClean="0"/>
              <a:t>‹#›</a:t>
            </a:fld>
            <a:endParaRPr lang="en-US"/>
          </a:p>
        </p:txBody>
      </p:sp>
    </p:spTree>
    <p:extLst>
      <p:ext uri="{BB962C8B-B14F-4D97-AF65-F5344CB8AC3E}">
        <p14:creationId xmlns:p14="http://schemas.microsoft.com/office/powerpoint/2010/main" val="26524692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4637537-D893-B523-30AC-CC48C80156D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B90660F-0A27-E9A1-E356-CB350433257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8F9354E-9DF1-F3F1-11CD-1C6CD269AF14}"/>
              </a:ext>
            </a:extLst>
          </p:cNvPr>
          <p:cNvSpPr>
            <a:spLocks noGrp="1"/>
          </p:cNvSpPr>
          <p:nvPr>
            <p:ph type="dt" sz="half" idx="10"/>
          </p:nvPr>
        </p:nvSpPr>
        <p:spPr/>
        <p:txBody>
          <a:bodyPr/>
          <a:lstStyle/>
          <a:p>
            <a:fld id="{018E79AC-B5CD-4AEB-B96B-A41FC801216E}" type="datetimeFigureOut">
              <a:rPr lang="en-US" smtClean="0"/>
              <a:t>4/9/2025</a:t>
            </a:fld>
            <a:endParaRPr lang="en-US"/>
          </a:p>
        </p:txBody>
      </p:sp>
      <p:sp>
        <p:nvSpPr>
          <p:cNvPr id="5" name="Footer Placeholder 4">
            <a:extLst>
              <a:ext uri="{FF2B5EF4-FFF2-40B4-BE49-F238E27FC236}">
                <a16:creationId xmlns:a16="http://schemas.microsoft.com/office/drawing/2014/main" id="{4E0350C8-F1B9-9588-4203-6C1FC530B82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FCFF90-03F8-013D-6FD4-9975E7EEEDEB}"/>
              </a:ext>
            </a:extLst>
          </p:cNvPr>
          <p:cNvSpPr>
            <a:spLocks noGrp="1"/>
          </p:cNvSpPr>
          <p:nvPr>
            <p:ph type="sldNum" sz="quarter" idx="12"/>
          </p:nvPr>
        </p:nvSpPr>
        <p:spPr/>
        <p:txBody>
          <a:bodyPr/>
          <a:lstStyle/>
          <a:p>
            <a:fld id="{9A8AEDA0-EE5B-4E3E-939E-6582A3B79AEF}" type="slidenum">
              <a:rPr lang="en-US" smtClean="0"/>
              <a:t>‹#›</a:t>
            </a:fld>
            <a:endParaRPr lang="en-US"/>
          </a:p>
        </p:txBody>
      </p:sp>
    </p:spTree>
    <p:extLst>
      <p:ext uri="{BB962C8B-B14F-4D97-AF65-F5344CB8AC3E}">
        <p14:creationId xmlns:p14="http://schemas.microsoft.com/office/powerpoint/2010/main" val="2220138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24C5E65-3C01-A1B9-48F2-C14234524A7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12DB75A-413A-4443-7F8A-BC6E94B2C6B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2B3F2AF-9EFE-77FE-7471-9A73C10D541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18E79AC-B5CD-4AEB-B96B-A41FC801216E}" type="datetimeFigureOut">
              <a:rPr lang="en-US" smtClean="0"/>
              <a:t>4/9/2025</a:t>
            </a:fld>
            <a:endParaRPr lang="en-US"/>
          </a:p>
        </p:txBody>
      </p:sp>
      <p:sp>
        <p:nvSpPr>
          <p:cNvPr id="5" name="Footer Placeholder 4">
            <a:extLst>
              <a:ext uri="{FF2B5EF4-FFF2-40B4-BE49-F238E27FC236}">
                <a16:creationId xmlns:a16="http://schemas.microsoft.com/office/drawing/2014/main" id="{025502B8-B083-0E6F-AF73-9B337A2C81B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E4B22097-1AF9-80CF-4F0A-5972117C3FB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A8AEDA0-EE5B-4E3E-939E-6582A3B79AEF}" type="slidenum">
              <a:rPr lang="en-US" smtClean="0"/>
              <a:t>‹#›</a:t>
            </a:fld>
            <a:endParaRPr lang="en-US"/>
          </a:p>
        </p:txBody>
      </p:sp>
    </p:spTree>
    <p:extLst>
      <p:ext uri="{BB962C8B-B14F-4D97-AF65-F5344CB8AC3E}">
        <p14:creationId xmlns:p14="http://schemas.microsoft.com/office/powerpoint/2010/main" val="38126795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www.lenvitz.com/"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lenvitz.com/prone-position/" TargetMode="External"/><Relationship Id="rId2" Type="http://schemas.openxmlformats.org/officeDocument/2006/relationships/hyperlink" Target="https://www.lenvitz.com/head-ring-gel-pad/" TargetMode="Externa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hyperlink" Target="https://www.lenvitz.com/ot-table-gel-pad-head-section/" TargetMode="Externa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hyperlink" Target="https://www.lenvitz.com/"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7D1A73-E49C-6E41-8CFB-35097D5ADB64}"/>
              </a:ext>
            </a:extLst>
          </p:cNvPr>
          <p:cNvSpPr>
            <a:spLocks noGrp="1"/>
          </p:cNvSpPr>
          <p:nvPr>
            <p:ph type="ctrTitle"/>
          </p:nvPr>
        </p:nvSpPr>
        <p:spPr>
          <a:xfrm>
            <a:off x="240889" y="-151580"/>
            <a:ext cx="11710219" cy="1655762"/>
          </a:xfrm>
        </p:spPr>
        <p:txBody>
          <a:bodyPr>
            <a:normAutofit/>
          </a:bodyPr>
          <a:lstStyle/>
          <a:p>
            <a:r>
              <a:rPr lang="en-US" sz="3600" b="1" i="0" u="none" strike="noStrike" dirty="0">
                <a:solidFill>
                  <a:srgbClr val="000000"/>
                </a:solidFill>
                <a:effectLst/>
                <a:latin typeface="Arial" panose="020B0604020202020204" pitchFamily="34" charset="0"/>
              </a:rPr>
              <a:t>Using a Head Ring for Head and Neck Stabilization in Surgery</a:t>
            </a:r>
            <a:endParaRPr lang="en-US" sz="3600" dirty="0">
              <a:latin typeface="Arial" panose="020B0604020202020204" pitchFamily="34" charset="0"/>
              <a:cs typeface="Arial" panose="020B0604020202020204" pitchFamily="34" charset="0"/>
            </a:endParaRPr>
          </a:p>
        </p:txBody>
      </p:sp>
      <p:sp>
        <p:nvSpPr>
          <p:cNvPr id="3" name="Subtitle 2">
            <a:extLst>
              <a:ext uri="{FF2B5EF4-FFF2-40B4-BE49-F238E27FC236}">
                <a16:creationId xmlns:a16="http://schemas.microsoft.com/office/drawing/2014/main" id="{F031832E-EBC7-ABE6-602A-29F5CABCE59B}"/>
              </a:ext>
            </a:extLst>
          </p:cNvPr>
          <p:cNvSpPr>
            <a:spLocks noGrp="1"/>
          </p:cNvSpPr>
          <p:nvPr>
            <p:ph type="subTitle" idx="1"/>
          </p:nvPr>
        </p:nvSpPr>
        <p:spPr>
          <a:xfrm>
            <a:off x="1523999" y="6345238"/>
            <a:ext cx="9144000" cy="1655762"/>
          </a:xfrm>
        </p:spPr>
        <p:txBody>
          <a:bodyPr/>
          <a:lstStyle/>
          <a:p>
            <a:r>
              <a:rPr lang="en-US" b="1" dirty="0">
                <a:solidFill>
                  <a:schemeClr val="tx2">
                    <a:lumMod val="75000"/>
                    <a:lumOff val="25000"/>
                  </a:schemeClr>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https://www.lenvitz.com/</a:t>
            </a:r>
            <a:endParaRPr lang="en-US" b="1" dirty="0">
              <a:solidFill>
                <a:schemeClr val="tx2">
                  <a:lumMod val="75000"/>
                  <a:lumOff val="25000"/>
                </a:schemeClr>
              </a:solidFill>
              <a:latin typeface="Arial" panose="020B0604020202020204" pitchFamily="34" charset="0"/>
              <a:cs typeface="Arial" panose="020B0604020202020204" pitchFamily="34" charset="0"/>
            </a:endParaRPr>
          </a:p>
          <a:p>
            <a:endParaRPr lang="en-US" dirty="0"/>
          </a:p>
        </p:txBody>
      </p:sp>
      <p:pic>
        <p:nvPicPr>
          <p:cNvPr id="4" name="Picture 4" descr="No photo description available.">
            <a:extLst>
              <a:ext uri="{FF2B5EF4-FFF2-40B4-BE49-F238E27FC236}">
                <a16:creationId xmlns:a16="http://schemas.microsoft.com/office/drawing/2014/main" id="{2C303D36-C080-CCF7-F6E4-FE26D20C903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67814" y="2096525"/>
            <a:ext cx="3656370" cy="36563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43074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20F582E-76FA-7CB8-8EB5-70E61F02E1BC}"/>
              </a:ext>
            </a:extLst>
          </p:cNvPr>
          <p:cNvSpPr txBox="1"/>
          <p:nvPr/>
        </p:nvSpPr>
        <p:spPr>
          <a:xfrm>
            <a:off x="0" y="0"/>
            <a:ext cx="12192000" cy="923330"/>
          </a:xfrm>
          <a:prstGeom prst="rect">
            <a:avLst/>
          </a:prstGeom>
          <a:noFill/>
        </p:spPr>
        <p:txBody>
          <a:bodyPr wrap="square">
            <a:spAutoFit/>
          </a:bodyPr>
          <a:lstStyle/>
          <a:p>
            <a:pPr rtl="0">
              <a:buNone/>
            </a:pPr>
            <a:r>
              <a:rPr lang="en-US" sz="1800" b="0" i="0" u="none" strike="noStrike" dirty="0">
                <a:solidFill>
                  <a:srgbClr val="000000"/>
                </a:solidFill>
                <a:effectLst/>
                <a:latin typeface="Arial" panose="020B0604020202020204" pitchFamily="34" charset="0"/>
                <a:cs typeface="Arial" panose="020B0604020202020204" pitchFamily="34" charset="0"/>
              </a:rPr>
              <a:t>.</a:t>
            </a:r>
            <a:endParaRPr lang="en-US" b="0" dirty="0">
              <a:effectLst/>
              <a:latin typeface="Arial" panose="020B0604020202020204" pitchFamily="34" charset="0"/>
              <a:cs typeface="Arial" panose="020B0604020202020204" pitchFamily="34" charset="0"/>
            </a:endParaRPr>
          </a:p>
          <a:p>
            <a:pPr>
              <a:buNone/>
            </a:pPr>
            <a:br>
              <a:rPr lang="en-US" dirty="0">
                <a:latin typeface="Arial" panose="020B0604020202020204" pitchFamily="34" charset="0"/>
                <a:cs typeface="Arial" panose="020B0604020202020204" pitchFamily="34" charset="0"/>
              </a:rPr>
            </a:br>
            <a:endParaRPr lang="en-US" dirty="0">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0F835272-FB06-094D-B368-700DD7CD684F}"/>
              </a:ext>
            </a:extLst>
          </p:cNvPr>
          <p:cNvSpPr txBox="1"/>
          <p:nvPr/>
        </p:nvSpPr>
        <p:spPr>
          <a:xfrm>
            <a:off x="0" y="0"/>
            <a:ext cx="12192000" cy="7027565"/>
          </a:xfrm>
          <a:prstGeom prst="rect">
            <a:avLst/>
          </a:prstGeom>
          <a:noFill/>
        </p:spPr>
        <p:txBody>
          <a:bodyPr wrap="square">
            <a:spAutoFit/>
          </a:bodyPr>
          <a:lstStyle/>
          <a:p>
            <a:pPr rtl="0">
              <a:buNone/>
            </a:pPr>
            <a:r>
              <a:rPr lang="en-US" sz="1600" b="0" i="0" u="none" strike="noStrike" dirty="0">
                <a:solidFill>
                  <a:srgbClr val="000000"/>
                </a:solidFill>
                <a:effectLst/>
                <a:latin typeface="Arial" panose="020B0604020202020204" pitchFamily="34" charset="0"/>
              </a:rPr>
              <a:t>Head and neck stability remains essential throughout surgery because it directly affects patient safety together with treatment effects. The surgical tool that provides maximum effectiveness regarding patient stability is a head ring which performs three key functions: alignment maintenance and pressure point relief leading to improved surgical accuracy.</a:t>
            </a:r>
            <a:endParaRPr lang="en-US" sz="1600" b="0" dirty="0">
              <a:effectLst/>
            </a:endParaRPr>
          </a:p>
          <a:p>
            <a:pPr rtl="0">
              <a:spcBef>
                <a:spcPts val="1800"/>
              </a:spcBef>
              <a:spcAft>
                <a:spcPts val="600"/>
              </a:spcAft>
              <a:buNone/>
            </a:pPr>
            <a:r>
              <a:rPr lang="en-US" sz="1600" b="1" i="0" u="none" strike="noStrike" dirty="0">
                <a:solidFill>
                  <a:srgbClr val="000000"/>
                </a:solidFill>
                <a:effectLst/>
                <a:latin typeface="Arial" panose="020B0604020202020204" pitchFamily="34" charset="0"/>
              </a:rPr>
              <a:t>What is a Head Ring?</a:t>
            </a:r>
            <a:endParaRPr lang="en-US" sz="1600" b="1" dirty="0">
              <a:effectLst/>
            </a:endParaRPr>
          </a:p>
          <a:p>
            <a:pPr rtl="0">
              <a:buNone/>
            </a:pPr>
            <a:r>
              <a:rPr lang="en-US" sz="1600" b="0" i="0" u="none" strike="noStrike" dirty="0">
                <a:solidFill>
                  <a:srgbClr val="000000"/>
                </a:solidFill>
                <a:effectLst/>
                <a:latin typeface="Arial" panose="020B0604020202020204" pitchFamily="34" charset="0"/>
              </a:rPr>
              <a:t>Medical-grade silicone gel forms the basis of head rings which function as soft yet supportive circular supports. The surgery team positions the ring under the head to achieve neck stabilization for maintaining a proper neck position. The stabilization of the </a:t>
            </a:r>
            <a:r>
              <a:rPr lang="en-US" sz="1600" b="1" i="0" u="sng" strike="noStrike" dirty="0">
                <a:solidFill>
                  <a:srgbClr val="1155CC"/>
                </a:solidFill>
                <a:effectLst/>
                <a:latin typeface="Arial" panose="020B0604020202020204" pitchFamily="34" charset="0"/>
                <a:hlinkClick r:id="rId2"/>
              </a:rPr>
              <a:t>head ring</a:t>
            </a:r>
            <a:r>
              <a:rPr lang="en-US" sz="1600" b="0" i="0" u="none" strike="noStrike" dirty="0">
                <a:solidFill>
                  <a:srgbClr val="000000"/>
                </a:solidFill>
                <a:effectLst/>
                <a:latin typeface="Arial" panose="020B0604020202020204" pitchFamily="34" charset="0"/>
              </a:rPr>
              <a:t> usage plays a critical role for operations that need extensive patient immobility or address sensitive regions of the spine or nervous system or ear-nose-throat structures.</a:t>
            </a:r>
            <a:endParaRPr lang="en-US" sz="1600" b="0" dirty="0">
              <a:effectLst/>
            </a:endParaRPr>
          </a:p>
          <a:p>
            <a:pPr rtl="0">
              <a:spcBef>
                <a:spcPts val="1600"/>
              </a:spcBef>
              <a:spcAft>
                <a:spcPts val="400"/>
              </a:spcAft>
              <a:buNone/>
            </a:pPr>
            <a:r>
              <a:rPr lang="en-US" sz="1600" b="1" i="0" u="none" strike="noStrike" dirty="0">
                <a:solidFill>
                  <a:srgbClr val="000000"/>
                </a:solidFill>
                <a:effectLst/>
                <a:latin typeface="Arial" panose="020B0604020202020204" pitchFamily="34" charset="0"/>
              </a:rPr>
              <a:t>Importance of Head and Neck Stabilization</a:t>
            </a:r>
            <a:endParaRPr lang="en-US" sz="1600" b="1" dirty="0">
              <a:effectLst/>
            </a:endParaRPr>
          </a:p>
          <a:p>
            <a:pPr rtl="0">
              <a:buNone/>
            </a:pPr>
            <a:r>
              <a:rPr lang="en-US" sz="1600" b="0" i="0" u="none" strike="noStrike" dirty="0">
                <a:solidFill>
                  <a:srgbClr val="000000"/>
                </a:solidFill>
                <a:effectLst/>
                <a:latin typeface="Arial" panose="020B0604020202020204" pitchFamily="34" charset="0"/>
              </a:rPr>
              <a:t>Head and neck placement errors during surgery often result in complications that include nerve trauma together with tissue pressure damage and blockages in blood flow. A head ring distributes pressure evenly across the neck area which helps prevent damaging injuries mainly during anesthetic procedures that require prolonged patient immobilization.</a:t>
            </a:r>
            <a:endParaRPr lang="en-US" sz="1600" b="0" dirty="0">
              <a:effectLst/>
            </a:endParaRPr>
          </a:p>
          <a:p>
            <a:pPr rtl="0">
              <a:spcBef>
                <a:spcPts val="1400"/>
              </a:spcBef>
              <a:spcAft>
                <a:spcPts val="400"/>
              </a:spcAft>
              <a:buNone/>
            </a:pPr>
            <a:r>
              <a:rPr lang="en-US" sz="1600" b="1" i="0" u="none" strike="noStrike" dirty="0">
                <a:solidFill>
                  <a:srgbClr val="000000"/>
                </a:solidFill>
                <a:effectLst/>
                <a:latin typeface="Arial" panose="020B0604020202020204" pitchFamily="34" charset="0"/>
              </a:rPr>
              <a:t>Role in Prone Position Surgeries</a:t>
            </a:r>
            <a:endParaRPr lang="en-US" sz="1600" b="1" dirty="0">
              <a:effectLst/>
            </a:endParaRPr>
          </a:p>
          <a:p>
            <a:pPr rtl="0">
              <a:buNone/>
            </a:pPr>
            <a:r>
              <a:rPr lang="en-US" sz="1600" b="0" i="0" u="none" strike="noStrike" dirty="0">
                <a:solidFill>
                  <a:srgbClr val="000000"/>
                </a:solidFill>
                <a:effectLst/>
                <a:latin typeface="Arial" panose="020B0604020202020204" pitchFamily="34" charset="0"/>
              </a:rPr>
              <a:t>When patients undergo surgical procedures in a prone position which includes spinal or vascular operations then effective stabilization methods become crucial. The prone position threatens the highest vulnerability to injuries for both head and face regions. Capitalizing on </a:t>
            </a:r>
            <a:r>
              <a:rPr lang="en-US" sz="1600" b="1" i="0" u="sng" strike="noStrike" dirty="0">
                <a:solidFill>
                  <a:srgbClr val="1155CC"/>
                </a:solidFill>
                <a:effectLst/>
                <a:latin typeface="Arial" panose="020B0604020202020204" pitchFamily="34" charset="0"/>
                <a:hlinkClick r:id="rId3"/>
              </a:rPr>
              <a:t>prone position gel pads</a:t>
            </a:r>
            <a:r>
              <a:rPr lang="en-US" sz="1600" b="0" i="0" u="none" strike="noStrike" dirty="0">
                <a:solidFill>
                  <a:srgbClr val="000000"/>
                </a:solidFill>
                <a:effectLst/>
                <a:latin typeface="Arial" panose="020B0604020202020204" pitchFamily="34" charset="0"/>
              </a:rPr>
              <a:t> together with the head ring enables personnel to establish safe foundations that minimize subjecting patients to pressure injuries and help keep airways clear.</a:t>
            </a:r>
            <a:endParaRPr lang="en-US" sz="1600" b="0" dirty="0">
              <a:effectLst/>
            </a:endParaRPr>
          </a:p>
          <a:p>
            <a:pPr rtl="0">
              <a:spcBef>
                <a:spcPts val="1400"/>
              </a:spcBef>
              <a:spcAft>
                <a:spcPts val="400"/>
              </a:spcAft>
              <a:buNone/>
            </a:pPr>
            <a:r>
              <a:rPr lang="en-US" sz="1600" b="1" i="0" u="none" strike="noStrike" dirty="0">
                <a:solidFill>
                  <a:srgbClr val="000000"/>
                </a:solidFill>
                <a:effectLst/>
                <a:latin typeface="Arial" panose="020B0604020202020204" pitchFamily="34" charset="0"/>
              </a:rPr>
              <a:t>Integration with OT Table Mat</a:t>
            </a:r>
            <a:endParaRPr lang="en-US" sz="1600" b="1" dirty="0">
              <a:effectLst/>
            </a:endParaRPr>
          </a:p>
          <a:p>
            <a:pPr rtl="0">
              <a:buNone/>
            </a:pPr>
            <a:r>
              <a:rPr lang="en-US" sz="1600" b="0" i="0" u="none" strike="noStrike" dirty="0">
                <a:solidFill>
                  <a:srgbClr val="000000"/>
                </a:solidFill>
                <a:effectLst/>
                <a:latin typeface="Arial" panose="020B0604020202020204" pitchFamily="34" charset="0"/>
              </a:rPr>
              <a:t>An OT table mat functions as an essential component that aids surgical positioning processes. The head ring operates together with other accessories to protect both the head and neck along with all parts of the body from improper alignment and insufficient cushioning. The well-padded OT table mat delivers three functions; it reduces surgical vibrations while minimizing patient movement to support the required alignment positions in complex surgical procedures.</a:t>
            </a:r>
            <a:endParaRPr lang="en-US" sz="1600" b="0" dirty="0">
              <a:effectLst/>
            </a:endParaRPr>
          </a:p>
          <a:p>
            <a:pPr>
              <a:buNone/>
            </a:pPr>
            <a:br>
              <a:rPr lang="en-US" sz="1600" dirty="0"/>
            </a:br>
            <a:endParaRPr lang="en-US" sz="1600" dirty="0"/>
          </a:p>
        </p:txBody>
      </p:sp>
    </p:spTree>
    <p:extLst>
      <p:ext uri="{BB962C8B-B14F-4D97-AF65-F5344CB8AC3E}">
        <p14:creationId xmlns:p14="http://schemas.microsoft.com/office/powerpoint/2010/main" val="7482534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415E00-40A7-B8E6-1EA5-243D47390155}"/>
              </a:ext>
            </a:extLst>
          </p:cNvPr>
          <p:cNvSpPr txBox="1"/>
          <p:nvPr/>
        </p:nvSpPr>
        <p:spPr>
          <a:xfrm>
            <a:off x="0" y="0"/>
            <a:ext cx="12192000" cy="3549690"/>
          </a:xfrm>
          <a:prstGeom prst="rect">
            <a:avLst/>
          </a:prstGeom>
          <a:noFill/>
        </p:spPr>
        <p:txBody>
          <a:bodyPr wrap="square">
            <a:spAutoFit/>
          </a:bodyPr>
          <a:lstStyle/>
          <a:p>
            <a:pPr rtl="0">
              <a:spcBef>
                <a:spcPts val="1400"/>
              </a:spcBef>
              <a:spcAft>
                <a:spcPts val="400"/>
              </a:spcAft>
              <a:buNone/>
            </a:pPr>
            <a:r>
              <a:rPr lang="en-US" sz="1600" b="1" i="0" u="none" strike="noStrike" dirty="0">
                <a:solidFill>
                  <a:srgbClr val="000000"/>
                </a:solidFill>
                <a:effectLst/>
                <a:latin typeface="Arial" panose="020B0604020202020204" pitchFamily="34" charset="0"/>
              </a:rPr>
              <a:t>Benefits of Using a Head Ring</a:t>
            </a:r>
            <a:endParaRPr lang="en-US" sz="1600" b="1" dirty="0">
              <a:effectLst/>
            </a:endParaRPr>
          </a:p>
          <a:p>
            <a:pPr rtl="0" fontAlgn="base">
              <a:buFont typeface="Arial" panose="020B0604020202020204" pitchFamily="34" charset="0"/>
              <a:buChar char="•"/>
            </a:pPr>
            <a:r>
              <a:rPr lang="en-US" sz="1600" b="0" i="0" u="none" strike="noStrike" dirty="0">
                <a:solidFill>
                  <a:srgbClr val="000000"/>
                </a:solidFill>
                <a:effectLst/>
                <a:latin typeface="Arial" panose="020B0604020202020204" pitchFamily="34" charset="0"/>
              </a:rPr>
              <a:t>Enhanced Patient Safety: Prevents accidental head movement during surgery.</a:t>
            </a:r>
          </a:p>
          <a:p>
            <a:pPr rtl="0" fontAlgn="base">
              <a:buFont typeface="Arial" panose="020B0604020202020204" pitchFamily="34" charset="0"/>
              <a:buChar char="•"/>
            </a:pPr>
            <a:br>
              <a:rPr lang="en-US" sz="1600" b="0" dirty="0">
                <a:effectLst/>
              </a:rPr>
            </a:br>
            <a:r>
              <a:rPr lang="en-US" sz="1600" b="0" i="0" u="none" strike="noStrike" dirty="0">
                <a:solidFill>
                  <a:srgbClr val="000000"/>
                </a:solidFill>
                <a:effectLst/>
                <a:latin typeface="Arial" panose="020B0604020202020204" pitchFamily="34" charset="0"/>
              </a:rPr>
              <a:t>The device creates a comfortable environment by distributing pressure evenly across the skull region and ear area.</a:t>
            </a:r>
          </a:p>
          <a:p>
            <a:pPr rtl="0" fontAlgn="base">
              <a:buFont typeface="Arial" panose="020B0604020202020204" pitchFamily="34" charset="0"/>
              <a:buChar char="•"/>
            </a:pPr>
            <a:br>
              <a:rPr lang="en-US" sz="1600" b="0" dirty="0">
                <a:effectLst/>
              </a:rPr>
            </a:br>
            <a:r>
              <a:rPr lang="en-US" sz="1600" b="0" i="0" u="none" strike="noStrike" dirty="0">
                <a:solidFill>
                  <a:srgbClr val="000000"/>
                </a:solidFill>
                <a:effectLst/>
                <a:latin typeface="Arial" panose="020B0604020202020204" pitchFamily="34" charset="0"/>
              </a:rPr>
              <a:t>Compatibility: Works well with other surgical positioning aids like OT table mats and prone position gel pads.</a:t>
            </a:r>
          </a:p>
          <a:p>
            <a:pPr rtl="0" fontAlgn="base">
              <a:buFont typeface="Arial" panose="020B0604020202020204" pitchFamily="34" charset="0"/>
              <a:buChar char="•"/>
            </a:pPr>
            <a:br>
              <a:rPr lang="en-US" sz="1600" b="0" dirty="0">
                <a:effectLst/>
              </a:rPr>
            </a:br>
            <a:r>
              <a:rPr lang="en-US" sz="1600" b="0" i="0" u="none" strike="noStrike" dirty="0">
                <a:solidFill>
                  <a:srgbClr val="000000"/>
                </a:solidFill>
                <a:effectLst/>
                <a:latin typeface="Arial" panose="020B0604020202020204" pitchFamily="34" charset="0"/>
              </a:rPr>
              <a:t>Head rings allow flexibility for surgeons who need to position patients either supine or prone.</a:t>
            </a:r>
          </a:p>
          <a:p>
            <a:pPr rtl="0">
              <a:spcBef>
                <a:spcPts val="1200"/>
              </a:spcBef>
              <a:spcAft>
                <a:spcPts val="400"/>
              </a:spcAft>
              <a:buNone/>
            </a:pPr>
            <a:r>
              <a:rPr lang="en-US" sz="1600" b="1" i="0" u="none" strike="noStrike" dirty="0">
                <a:solidFill>
                  <a:srgbClr val="000000"/>
                </a:solidFill>
                <a:effectLst/>
                <a:latin typeface="Arial" panose="020B0604020202020204" pitchFamily="34" charset="0"/>
              </a:rPr>
              <a:t>Conclusion</a:t>
            </a:r>
            <a:endParaRPr lang="en-US" sz="1600" b="1" dirty="0">
              <a:effectLst/>
            </a:endParaRPr>
          </a:p>
          <a:p>
            <a:pPr rtl="0">
              <a:buNone/>
            </a:pPr>
            <a:r>
              <a:rPr lang="en-US" sz="1600" b="0" i="0" u="none" strike="noStrike" dirty="0">
                <a:solidFill>
                  <a:srgbClr val="000000"/>
                </a:solidFill>
                <a:effectLst/>
                <a:latin typeface="Arial" panose="020B0604020202020204" pitchFamily="34" charset="0"/>
              </a:rPr>
              <a:t>A head ring represents a necessity during surgeries which require maintaining the stability of the head and neck. Patient safety together with surgical efficiency improves when integrating this product with quality </a:t>
            </a:r>
            <a:r>
              <a:rPr lang="en-US" sz="1600" b="1" i="0" u="sng" strike="noStrike" dirty="0">
                <a:solidFill>
                  <a:srgbClr val="1155CC"/>
                </a:solidFill>
                <a:effectLst/>
                <a:latin typeface="Arial" panose="020B0604020202020204" pitchFamily="34" charset="0"/>
                <a:hlinkClick r:id="rId2"/>
              </a:rPr>
              <a:t>OT table mat</a:t>
            </a:r>
            <a:r>
              <a:rPr lang="en-US" sz="1600" b="0" i="0" u="none" strike="noStrike" dirty="0">
                <a:solidFill>
                  <a:srgbClr val="000000"/>
                </a:solidFill>
                <a:effectLst/>
                <a:latin typeface="Arial" panose="020B0604020202020204" pitchFamily="34" charset="0"/>
              </a:rPr>
              <a:t> alongside prone position gel pads. Surgical positioning accessories represent investments that deliver enhanced medical results while providing better protection for patients' health outcomes.</a:t>
            </a:r>
            <a:endParaRPr lang="en-US" sz="1600" b="0" dirty="0">
              <a:effectLst/>
            </a:endParaRPr>
          </a:p>
        </p:txBody>
      </p:sp>
    </p:spTree>
    <p:extLst>
      <p:ext uri="{BB962C8B-B14F-4D97-AF65-F5344CB8AC3E}">
        <p14:creationId xmlns:p14="http://schemas.microsoft.com/office/powerpoint/2010/main" val="15162132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30798B-09D7-88C7-F335-BF42E0A627DE}"/>
              </a:ext>
            </a:extLst>
          </p:cNvPr>
          <p:cNvSpPr txBox="1">
            <a:spLocks/>
          </p:cNvSpPr>
          <p:nvPr/>
        </p:nvSpPr>
        <p:spPr>
          <a:xfrm>
            <a:off x="202563" y="182244"/>
            <a:ext cx="11786874" cy="1013509"/>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dirty="0">
                <a:latin typeface="Arial" panose="020B0604020202020204" pitchFamily="34" charset="0"/>
                <a:ea typeface="Roboto" panose="02000000000000000000" pitchFamily="2" charset="0"/>
                <a:cs typeface="Arial" panose="020B0604020202020204" pitchFamily="34" charset="0"/>
              </a:rPr>
              <a:t>Contact Us</a:t>
            </a:r>
          </a:p>
        </p:txBody>
      </p:sp>
      <p:sp>
        <p:nvSpPr>
          <p:cNvPr id="3" name="Rectangle 2">
            <a:extLst>
              <a:ext uri="{FF2B5EF4-FFF2-40B4-BE49-F238E27FC236}">
                <a16:creationId xmlns:a16="http://schemas.microsoft.com/office/drawing/2014/main" id="{C395CECA-F71D-74DB-27B3-B5853BC833EF}"/>
              </a:ext>
            </a:extLst>
          </p:cNvPr>
          <p:cNvSpPr/>
          <p:nvPr/>
        </p:nvSpPr>
        <p:spPr>
          <a:xfrm>
            <a:off x="209483" y="1424592"/>
            <a:ext cx="11478160" cy="3477875"/>
          </a:xfrm>
          <a:prstGeom prst="rect">
            <a:avLst/>
          </a:prstGeom>
        </p:spPr>
        <p:txBody>
          <a:bodyPr wrap="square">
            <a:spAutoFit/>
          </a:bodyPr>
          <a:lstStyle/>
          <a:p>
            <a:r>
              <a:rPr lang="en-US" sz="2000" dirty="0">
                <a:latin typeface="Roboto" panose="02000000000000000000" pitchFamily="2" charset="0"/>
                <a:ea typeface="Roboto" panose="02000000000000000000" pitchFamily="2" charset="0"/>
                <a:cs typeface="Roboto" panose="02000000000000000000" pitchFamily="2" charset="0"/>
              </a:rPr>
              <a:t>Feel free to contact us for any questions and doubts​ on</a:t>
            </a:r>
          </a:p>
          <a:p>
            <a:r>
              <a:rPr lang="en-US" sz="2000" dirty="0">
                <a:solidFill>
                  <a:schemeClr val="accent1"/>
                </a:solidFill>
                <a:latin typeface="Roboto" panose="02000000000000000000" pitchFamily="2" charset="0"/>
                <a:ea typeface="Roboto" panose="02000000000000000000" pitchFamily="2" charset="0"/>
                <a:cs typeface="Roboto" panose="02000000000000000000" pitchFamily="2" charset="0"/>
                <a:hlinkClick r:id="rId2">
                  <a:extLst>
                    <a:ext uri="{A12FA001-AC4F-418D-AE19-62706E023703}">
                      <ahyp:hlinkClr xmlns:ahyp="http://schemas.microsoft.com/office/drawing/2018/hyperlinkcolor" val="tx"/>
                    </a:ext>
                  </a:extLst>
                </a:hlinkClick>
              </a:rPr>
              <a:t>https://www.lenvitz.com/</a:t>
            </a:r>
            <a:endParaRPr lang="en-US" sz="2000" dirty="0">
              <a:solidFill>
                <a:schemeClr val="accent1"/>
              </a:solidFill>
              <a:latin typeface="Roboto" panose="02000000000000000000" pitchFamily="2" charset="0"/>
              <a:ea typeface="Roboto" panose="02000000000000000000" pitchFamily="2" charset="0"/>
              <a:cs typeface="Roboto" panose="02000000000000000000" pitchFamily="2" charset="0"/>
            </a:endParaRPr>
          </a:p>
          <a:p>
            <a:endParaRPr lang="en-US" sz="2000" dirty="0">
              <a:latin typeface="Roboto" panose="02000000000000000000" pitchFamily="2" charset="0"/>
              <a:ea typeface="Roboto" panose="02000000000000000000" pitchFamily="2" charset="0"/>
              <a:cs typeface="Roboto" panose="02000000000000000000" pitchFamily="2" charset="0"/>
            </a:endParaRPr>
          </a:p>
          <a:p>
            <a:pPr fontAlgn="base"/>
            <a:r>
              <a:rPr lang="en-US" sz="2000" b="1" dirty="0">
                <a:latin typeface="Arial" panose="020B0604020202020204" pitchFamily="34" charset="0"/>
                <a:ea typeface="Roboto" panose="02000000000000000000" pitchFamily="2" charset="0"/>
                <a:cs typeface="Arial" panose="020B0604020202020204" pitchFamily="34" charset="0"/>
              </a:rPr>
              <a:t>Phone No:</a:t>
            </a:r>
          </a:p>
          <a:p>
            <a:pPr fontAlgn="base"/>
            <a:r>
              <a:rPr lang="en-US" sz="2000" i="0" dirty="0">
                <a:effectLst/>
                <a:latin typeface="Arial" panose="020B0604020202020204" pitchFamily="34" charset="0"/>
                <a:cs typeface="Arial" panose="020B0604020202020204" pitchFamily="34" charset="0"/>
              </a:rPr>
              <a:t>+91 99454 57600</a:t>
            </a:r>
          </a:p>
          <a:p>
            <a:pPr fontAlgn="base"/>
            <a:r>
              <a:rPr lang="en-US" sz="2000" b="1" dirty="0">
                <a:latin typeface="Arial" panose="020B0604020202020204" pitchFamily="34" charset="0"/>
                <a:ea typeface="Roboto" panose="02000000000000000000" pitchFamily="2" charset="0"/>
                <a:cs typeface="Arial" panose="020B0604020202020204" pitchFamily="34" charset="0"/>
              </a:rPr>
              <a:t>Email Address:</a:t>
            </a:r>
          </a:p>
          <a:p>
            <a:pPr fontAlgn="base"/>
            <a:r>
              <a:rPr lang="en-US" sz="2000" dirty="0">
                <a:effectLst/>
                <a:latin typeface="Arial" panose="020B0604020202020204" pitchFamily="34" charset="0"/>
                <a:cs typeface="Arial" panose="020B0604020202020204" pitchFamily="34" charset="0"/>
              </a:rPr>
              <a:t>info@lenvitz.com</a:t>
            </a:r>
          </a:p>
          <a:p>
            <a:r>
              <a:rPr lang="en-US" sz="2000" b="1" dirty="0">
                <a:latin typeface="Arial" panose="020B0604020202020204" pitchFamily="34" charset="0"/>
                <a:ea typeface="Roboto" panose="02000000000000000000" pitchFamily="2" charset="0"/>
                <a:cs typeface="Arial" panose="020B0604020202020204" pitchFamily="34" charset="0"/>
              </a:rPr>
              <a:t>Head Office:</a:t>
            </a:r>
          </a:p>
          <a:p>
            <a:pPr fontAlgn="base"/>
            <a:r>
              <a:rPr lang="en-US" sz="2000" i="0" dirty="0" err="1">
                <a:effectLst/>
                <a:latin typeface="Arial" panose="020B0604020202020204" pitchFamily="34" charset="0"/>
                <a:cs typeface="Arial" panose="020B0604020202020204" pitchFamily="34" charset="0"/>
              </a:rPr>
              <a:t>S.No</a:t>
            </a:r>
            <a:r>
              <a:rPr lang="en-US" sz="2000" i="0" dirty="0">
                <a:effectLst/>
                <a:latin typeface="Arial" panose="020B0604020202020204" pitchFamily="34" charset="0"/>
                <a:cs typeface="Arial" panose="020B0604020202020204" pitchFamily="34" charset="0"/>
              </a:rPr>
              <a:t> 47/1, Subhadra Complex, Ground </a:t>
            </a:r>
            <a:r>
              <a:rPr lang="en-US" sz="2000" i="0" dirty="0" err="1">
                <a:effectLst/>
                <a:latin typeface="Arial" panose="020B0604020202020204" pitchFamily="34" charset="0"/>
                <a:cs typeface="Arial" panose="020B0604020202020204" pitchFamily="34" charset="0"/>
              </a:rPr>
              <a:t>floor,Opp</a:t>
            </a:r>
            <a:r>
              <a:rPr lang="en-US" sz="2000" i="0" dirty="0">
                <a:effectLst/>
                <a:latin typeface="Arial" panose="020B0604020202020204" pitchFamily="34" charset="0"/>
                <a:cs typeface="Arial" panose="020B0604020202020204" pitchFamily="34" charset="0"/>
              </a:rPr>
              <a:t> Meera Medical, </a:t>
            </a:r>
            <a:r>
              <a:rPr lang="en-US" sz="2000" i="0" dirty="0" err="1">
                <a:effectLst/>
                <a:latin typeface="Arial" panose="020B0604020202020204" pitchFamily="34" charset="0"/>
                <a:cs typeface="Arial" panose="020B0604020202020204" pitchFamily="34" charset="0"/>
              </a:rPr>
              <a:t>Manaji</a:t>
            </a:r>
            <a:r>
              <a:rPr lang="en-US" sz="2000" i="0" dirty="0">
                <a:effectLst/>
                <a:latin typeface="Arial" panose="020B0604020202020204" pitchFamily="34" charset="0"/>
                <a:cs typeface="Arial" panose="020B0604020202020204" pitchFamily="34" charset="0"/>
              </a:rPr>
              <a:t> </a:t>
            </a:r>
            <a:r>
              <a:rPr lang="en-US" sz="2000" i="0" dirty="0" err="1">
                <a:effectLst/>
                <a:latin typeface="Arial" panose="020B0604020202020204" pitchFamily="34" charset="0"/>
                <a:cs typeface="Arial" panose="020B0604020202020204" pitchFamily="34" charset="0"/>
              </a:rPr>
              <a:t>nagar</a:t>
            </a:r>
            <a:r>
              <a:rPr lang="en-US" sz="2000" i="0" dirty="0">
                <a:effectLst/>
                <a:latin typeface="Arial" panose="020B0604020202020204" pitchFamily="34" charset="0"/>
                <a:cs typeface="Arial" panose="020B0604020202020204" pitchFamily="34" charset="0"/>
              </a:rPr>
              <a:t> road, </a:t>
            </a:r>
            <a:r>
              <a:rPr lang="en-US" sz="2000" i="0" dirty="0" err="1">
                <a:effectLst/>
                <a:latin typeface="Arial" panose="020B0604020202020204" pitchFamily="34" charset="0"/>
                <a:cs typeface="Arial" panose="020B0604020202020204" pitchFamily="34" charset="0"/>
              </a:rPr>
              <a:t>Narhe</a:t>
            </a:r>
            <a:r>
              <a:rPr lang="en-US" sz="2000" i="0" dirty="0">
                <a:effectLst/>
                <a:latin typeface="Arial" panose="020B0604020202020204" pitchFamily="34" charset="0"/>
                <a:cs typeface="Arial" panose="020B0604020202020204" pitchFamily="34" charset="0"/>
              </a:rPr>
              <a:t>, Pune – 411041</a:t>
            </a:r>
            <a:endParaRPr lang="en-US" sz="2000" dirty="0">
              <a:latin typeface="Arial" panose="020B0604020202020204" pitchFamily="34" charset="0"/>
              <a:ea typeface="Roboto" panose="02000000000000000000" pitchFamily="2" charset="0"/>
              <a:cs typeface="Arial" panose="020B0604020202020204" pitchFamily="34" charset="0"/>
              <a:sym typeface="Calibri"/>
            </a:endParaRPr>
          </a:p>
          <a:p>
            <a:endParaRPr lang="en-IN" sz="2000" dirty="0">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223638136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26</TotalTime>
  <Words>555</Words>
  <Application>Microsoft Office PowerPoint</Application>
  <PresentationFormat>Widescreen</PresentationFormat>
  <Paragraphs>31</Paragraphs>
  <Slides>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vt:i4>
      </vt:variant>
    </vt:vector>
  </HeadingPairs>
  <TitlesOfParts>
    <vt:vector size="9" baseType="lpstr">
      <vt:lpstr>Aptos</vt:lpstr>
      <vt:lpstr>Aptos Display</vt:lpstr>
      <vt:lpstr>Arial</vt:lpstr>
      <vt:lpstr>Roboto</vt:lpstr>
      <vt:lpstr>Office Theme</vt:lpstr>
      <vt:lpstr>Using a Head Ring for Head and Neck Stabilization in Surgery</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347</dc:creator>
  <cp:lastModifiedBy>Lenovo</cp:lastModifiedBy>
  <cp:revision>8</cp:revision>
  <dcterms:created xsi:type="dcterms:W3CDTF">2025-03-13T09:15:30Z</dcterms:created>
  <dcterms:modified xsi:type="dcterms:W3CDTF">2025-04-09T07:55:19Z</dcterms:modified>
</cp:coreProperties>
</file>