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Glacial Indifference Bold" charset="1" panose="00000800000000000000"/>
      <p:regular r:id="rId10"/>
    </p:embeddedFont>
    <p:embeddedFont>
      <p:font typeface="Archivo Black" charset="1" panose="020B0A03020202020B04"/>
      <p:regular r:id="rId11"/>
    </p:embeddedFont>
    <p:embeddedFont>
      <p:font typeface="Open Sauce Bold" charset="1" panose="000008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jpe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62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33590" y="0"/>
            <a:ext cx="8454410" cy="10267585"/>
            <a:chOff x="0" y="0"/>
            <a:chExt cx="812800" cy="9871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987117"/>
            </a:xfrm>
            <a:custGeom>
              <a:avLst/>
              <a:gdLst/>
              <a:ahLst/>
              <a:cxnLst/>
              <a:rect r="r" b="b" t="t" l="l"/>
              <a:pathLst>
                <a:path h="98711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987117"/>
                  </a:lnTo>
                  <a:lnTo>
                    <a:pt x="0" y="987117"/>
                  </a:lnTo>
                  <a:close/>
                </a:path>
              </a:pathLst>
            </a:custGeom>
            <a:blipFill>
              <a:blip r:embed="rId2"/>
              <a:stretch>
                <a:fillRect l="-10723" t="0" r="-10723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7231363" y="3398537"/>
            <a:ext cx="5204455" cy="1379181"/>
          </a:xfrm>
          <a:custGeom>
            <a:avLst/>
            <a:gdLst/>
            <a:ahLst/>
            <a:cxnLst/>
            <a:rect r="r" b="b" t="t" l="l"/>
            <a:pathLst>
              <a:path h="1379181" w="5204455">
                <a:moveTo>
                  <a:pt x="0" y="0"/>
                </a:moveTo>
                <a:lnTo>
                  <a:pt x="5204455" y="0"/>
                </a:lnTo>
                <a:lnTo>
                  <a:pt x="5204455" y="1379181"/>
                </a:lnTo>
                <a:lnTo>
                  <a:pt x="0" y="13791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2995" y="8994056"/>
            <a:ext cx="893406" cy="893406"/>
          </a:xfrm>
          <a:custGeom>
            <a:avLst/>
            <a:gdLst/>
            <a:ahLst/>
            <a:cxnLst/>
            <a:rect r="r" b="b" t="t" l="l"/>
            <a:pathLst>
              <a:path h="893406" w="893406">
                <a:moveTo>
                  <a:pt x="0" y="0"/>
                </a:moveTo>
                <a:lnTo>
                  <a:pt x="893407" y="0"/>
                </a:lnTo>
                <a:lnTo>
                  <a:pt x="893407" y="893406"/>
                </a:lnTo>
                <a:lnTo>
                  <a:pt x="0" y="8934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83487" y="646276"/>
            <a:ext cx="3551272" cy="1420668"/>
          </a:xfrm>
          <a:custGeom>
            <a:avLst/>
            <a:gdLst/>
            <a:ahLst/>
            <a:cxnLst/>
            <a:rect r="r" b="b" t="t" l="l"/>
            <a:pathLst>
              <a:path h="1420668" w="3551272">
                <a:moveTo>
                  <a:pt x="0" y="0"/>
                </a:moveTo>
                <a:lnTo>
                  <a:pt x="3551273" y="0"/>
                </a:lnTo>
                <a:lnTo>
                  <a:pt x="3551273" y="1420667"/>
                </a:lnTo>
                <a:lnTo>
                  <a:pt x="0" y="14206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373" t="-113294" r="-14949" b="-11497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2900" y="402274"/>
            <a:ext cx="1353502" cy="1908670"/>
          </a:xfrm>
          <a:custGeom>
            <a:avLst/>
            <a:gdLst/>
            <a:ahLst/>
            <a:cxnLst/>
            <a:rect r="r" b="b" t="t" l="l"/>
            <a:pathLst>
              <a:path h="1908670" w="1353502">
                <a:moveTo>
                  <a:pt x="0" y="0"/>
                </a:moveTo>
                <a:lnTo>
                  <a:pt x="1353502" y="0"/>
                </a:lnTo>
                <a:lnTo>
                  <a:pt x="1353502" y="1908671"/>
                </a:lnTo>
                <a:lnTo>
                  <a:pt x="0" y="19086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5035" t="-11513" r="-36744" b="-1030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4590" y="4946533"/>
            <a:ext cx="8672369" cy="2887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b="true" sz="3299">
                <a:solidFill>
                  <a:srgbClr val="F8E2E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Female sex stimulants enhance female libido, arousal, and intimacy. They are developed to boost hormonal equilibrium and enhance moods. It means safe and effective products with the natural formula.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6651" y="2409595"/>
            <a:ext cx="8817349" cy="206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75"/>
              </a:lnSpc>
              <a:spcBef>
                <a:spcPct val="0"/>
              </a:spcBef>
            </a:pPr>
            <a:r>
              <a:rPr lang="en-US" sz="5911">
                <a:solidFill>
                  <a:srgbClr val="F8E2E2"/>
                </a:solidFill>
                <a:latin typeface="Archivo Black"/>
                <a:ea typeface="Archivo Black"/>
                <a:cs typeface="Archivo Black"/>
                <a:sym typeface="Archivo Black"/>
              </a:rPr>
              <a:t>Sex Stimulants For Females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18622" y="9051206"/>
            <a:ext cx="6967102" cy="662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gear1.shop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E2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858013" y="0"/>
            <a:ext cx="6729252" cy="10287000"/>
            <a:chOff x="0" y="0"/>
            <a:chExt cx="177231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723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772313">
                  <a:moveTo>
                    <a:pt x="0" y="0"/>
                  </a:moveTo>
                  <a:lnTo>
                    <a:pt x="1772313" y="0"/>
                  </a:lnTo>
                  <a:lnTo>
                    <a:pt x="17723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9A5D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772313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69317" y="1062733"/>
            <a:ext cx="7389983" cy="4551180"/>
            <a:chOff x="0" y="0"/>
            <a:chExt cx="1144902" cy="7050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44902" cy="705097"/>
            </a:xfrm>
            <a:custGeom>
              <a:avLst/>
              <a:gdLst/>
              <a:ahLst/>
              <a:cxnLst/>
              <a:rect r="r" b="b" t="t" l="l"/>
              <a:pathLst>
                <a:path h="705097" w="1144902">
                  <a:moveTo>
                    <a:pt x="0" y="0"/>
                  </a:moveTo>
                  <a:lnTo>
                    <a:pt x="1144902" y="0"/>
                  </a:lnTo>
                  <a:lnTo>
                    <a:pt x="1144902" y="705097"/>
                  </a:lnTo>
                  <a:lnTo>
                    <a:pt x="0" y="705097"/>
                  </a:lnTo>
                  <a:close/>
                </a:path>
              </a:pathLst>
            </a:custGeom>
            <a:blipFill>
              <a:blip r:embed="rId2"/>
              <a:stretch>
                <a:fillRect l="0" t="-3076" r="0" b="-3076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869317" y="5953546"/>
            <a:ext cx="7389983" cy="4008732"/>
            <a:chOff x="0" y="0"/>
            <a:chExt cx="1144902" cy="62105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4902" cy="621058"/>
            </a:xfrm>
            <a:custGeom>
              <a:avLst/>
              <a:gdLst/>
              <a:ahLst/>
              <a:cxnLst/>
              <a:rect r="r" b="b" t="t" l="l"/>
              <a:pathLst>
                <a:path h="621058" w="1144902">
                  <a:moveTo>
                    <a:pt x="0" y="0"/>
                  </a:moveTo>
                  <a:lnTo>
                    <a:pt x="1144902" y="0"/>
                  </a:lnTo>
                  <a:lnTo>
                    <a:pt x="1144902" y="621058"/>
                  </a:lnTo>
                  <a:lnTo>
                    <a:pt x="0" y="621058"/>
                  </a:lnTo>
                  <a:close/>
                </a:path>
              </a:pathLst>
            </a:custGeom>
            <a:blipFill>
              <a:blip r:embed="rId3"/>
              <a:stretch>
                <a:fillRect l="0" t="-21955" r="0" b="-62392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159366" y="1879920"/>
            <a:ext cx="6364803" cy="1065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31"/>
              </a:lnSpc>
              <a:spcBef>
                <a:spcPct val="0"/>
              </a:spcBef>
            </a:pPr>
            <a:r>
              <a:rPr lang="en-US" sz="6165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ABOUT US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6930" y="3252599"/>
            <a:ext cx="9055099" cy="5029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99"/>
              </a:lnSpc>
            </a:pPr>
            <a:r>
              <a:rPr lang="en-US" sz="2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Discover the pinnacle of natural sexual health products for both men and women at Gear1.shop. Our curated selection ensures top quality and effectiveness, supporting vitality and wellness. Explore a range designed to enhance pleasure and performance, sourced from trusted natural ingredients. Visit us to find the best solutions for your sexual health needs, backed by our commitment to excellence.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19301" y="9068872"/>
            <a:ext cx="893406" cy="893406"/>
          </a:xfrm>
          <a:custGeom>
            <a:avLst/>
            <a:gdLst/>
            <a:ahLst/>
            <a:cxnLst/>
            <a:rect r="r" b="b" t="t" l="l"/>
            <a:pathLst>
              <a:path h="893406" w="893406">
                <a:moveTo>
                  <a:pt x="0" y="0"/>
                </a:moveTo>
                <a:lnTo>
                  <a:pt x="893406" y="0"/>
                </a:lnTo>
                <a:lnTo>
                  <a:pt x="893406" y="893407"/>
                </a:lnTo>
                <a:lnTo>
                  <a:pt x="0" y="8934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604928" y="9126022"/>
            <a:ext cx="6967102" cy="662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gear1.shop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951087" y="318366"/>
            <a:ext cx="3551272" cy="1420668"/>
          </a:xfrm>
          <a:custGeom>
            <a:avLst/>
            <a:gdLst/>
            <a:ahLst/>
            <a:cxnLst/>
            <a:rect r="r" b="b" t="t" l="l"/>
            <a:pathLst>
              <a:path h="1420668" w="3551272">
                <a:moveTo>
                  <a:pt x="0" y="0"/>
                </a:moveTo>
                <a:lnTo>
                  <a:pt x="3551272" y="0"/>
                </a:lnTo>
                <a:lnTo>
                  <a:pt x="3551272" y="1420668"/>
                </a:lnTo>
                <a:lnTo>
                  <a:pt x="0" y="14206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6373" t="-113294" r="-14949" b="-11497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0" t="-9333" r="0" b="-9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651" y="0"/>
            <a:ext cx="5954081" cy="10287000"/>
            <a:chOff x="0" y="0"/>
            <a:chExt cx="156815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6815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568153">
                  <a:moveTo>
                    <a:pt x="0" y="0"/>
                  </a:moveTo>
                  <a:lnTo>
                    <a:pt x="1568153" y="0"/>
                  </a:lnTo>
                  <a:lnTo>
                    <a:pt x="156815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E2E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568153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82986" y="2480957"/>
            <a:ext cx="6413183" cy="5760745"/>
            <a:chOff x="0" y="0"/>
            <a:chExt cx="1283632" cy="11530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83632" cy="1153043"/>
            </a:xfrm>
            <a:custGeom>
              <a:avLst/>
              <a:gdLst/>
              <a:ahLst/>
              <a:cxnLst/>
              <a:rect r="r" b="b" t="t" l="l"/>
              <a:pathLst>
                <a:path h="1153043" w="1283632">
                  <a:moveTo>
                    <a:pt x="0" y="0"/>
                  </a:moveTo>
                  <a:lnTo>
                    <a:pt x="1283632" y="0"/>
                  </a:lnTo>
                  <a:lnTo>
                    <a:pt x="1283632" y="1153043"/>
                  </a:lnTo>
                  <a:lnTo>
                    <a:pt x="0" y="1153043"/>
                  </a:lnTo>
                  <a:close/>
                </a:path>
              </a:pathLst>
            </a:custGeom>
            <a:blipFill>
              <a:blip r:embed="rId3"/>
              <a:stretch>
                <a:fillRect l="0" t="-5662" r="0" b="-5662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8675679" y="5533967"/>
            <a:ext cx="936641" cy="926423"/>
          </a:xfrm>
          <a:custGeom>
            <a:avLst/>
            <a:gdLst/>
            <a:ahLst/>
            <a:cxnLst/>
            <a:rect r="r" b="b" t="t" l="l"/>
            <a:pathLst>
              <a:path h="926423" w="936641">
                <a:moveTo>
                  <a:pt x="0" y="0"/>
                </a:moveTo>
                <a:lnTo>
                  <a:pt x="936642" y="0"/>
                </a:lnTo>
                <a:lnTo>
                  <a:pt x="936642" y="926423"/>
                </a:lnTo>
                <a:lnTo>
                  <a:pt x="0" y="9264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454615" y="1617210"/>
            <a:ext cx="6031867" cy="1094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DD4F23"/>
                </a:solidFill>
                <a:latin typeface="Archivo Black"/>
                <a:ea typeface="Archivo Black"/>
                <a:cs typeface="Archivo Black"/>
                <a:sym typeface="Archivo Black"/>
              </a:rPr>
              <a:t>Buy Now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15989" y="4551572"/>
            <a:ext cx="5335275" cy="591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1"/>
              </a:lnSpc>
            </a:pPr>
            <a:r>
              <a:rPr lang="en-US" sz="3327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Website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015989" y="5362517"/>
            <a:ext cx="6529900" cy="1031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3"/>
              </a:lnSpc>
            </a:pPr>
            <a:r>
              <a:rPr lang="en-US" sz="5682" b="true">
                <a:solidFill>
                  <a:srgbClr val="259D0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gear1.shop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E2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41318" y="0"/>
            <a:ext cx="7946682" cy="10287000"/>
            <a:chOff x="0" y="0"/>
            <a:chExt cx="762546" cy="9871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62546" cy="987117"/>
            </a:xfrm>
            <a:custGeom>
              <a:avLst/>
              <a:gdLst/>
              <a:ahLst/>
              <a:cxnLst/>
              <a:rect r="r" b="b" t="t" l="l"/>
              <a:pathLst>
                <a:path h="987117" w="762546">
                  <a:moveTo>
                    <a:pt x="0" y="0"/>
                  </a:moveTo>
                  <a:lnTo>
                    <a:pt x="762546" y="0"/>
                  </a:lnTo>
                  <a:lnTo>
                    <a:pt x="762546" y="987117"/>
                  </a:lnTo>
                  <a:lnTo>
                    <a:pt x="0" y="987117"/>
                  </a:lnTo>
                  <a:close/>
                </a:path>
              </a:pathLst>
            </a:custGeom>
            <a:blipFill>
              <a:blip r:embed="rId2"/>
              <a:stretch>
                <a:fillRect l="-46966" t="0" r="-4696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7241567" y="4322066"/>
            <a:ext cx="6199501" cy="1642868"/>
          </a:xfrm>
          <a:custGeom>
            <a:avLst/>
            <a:gdLst/>
            <a:ahLst/>
            <a:cxnLst/>
            <a:rect r="r" b="b" t="t" l="l"/>
            <a:pathLst>
              <a:path h="1642868" w="6199501">
                <a:moveTo>
                  <a:pt x="0" y="0"/>
                </a:moveTo>
                <a:lnTo>
                  <a:pt x="6199501" y="0"/>
                </a:lnTo>
                <a:lnTo>
                  <a:pt x="6199501" y="1642868"/>
                </a:lnTo>
                <a:lnTo>
                  <a:pt x="0" y="1642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8863" y="4040001"/>
            <a:ext cx="9528746" cy="1968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05"/>
              </a:lnSpc>
              <a:spcBef>
                <a:spcPct val="0"/>
              </a:spcBef>
            </a:pPr>
            <a:r>
              <a:rPr lang="en-US" sz="11361">
                <a:solidFill>
                  <a:srgbClr val="004A73"/>
                </a:solidFill>
                <a:latin typeface="Archivo Black"/>
                <a:ea typeface="Archivo Black"/>
                <a:cs typeface="Archivo Black"/>
                <a:sym typeface="Archivo Black"/>
              </a:rPr>
              <a:t>Thank You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29146" y="6745848"/>
            <a:ext cx="933582" cy="933582"/>
          </a:xfrm>
          <a:custGeom>
            <a:avLst/>
            <a:gdLst/>
            <a:ahLst/>
            <a:cxnLst/>
            <a:rect r="r" b="b" t="t" l="l"/>
            <a:pathLst>
              <a:path h="933582" w="933582">
                <a:moveTo>
                  <a:pt x="0" y="0"/>
                </a:moveTo>
                <a:lnTo>
                  <a:pt x="933582" y="0"/>
                </a:lnTo>
                <a:lnTo>
                  <a:pt x="933582" y="933582"/>
                </a:lnTo>
                <a:lnTo>
                  <a:pt x="0" y="9335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3593" y="6789944"/>
            <a:ext cx="7280407" cy="708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5"/>
              </a:lnSpc>
              <a:spcBef>
                <a:spcPct val="0"/>
              </a:spcBef>
            </a:pPr>
            <a:r>
              <a:rPr lang="en-US" sz="4075">
                <a:solidFill>
                  <a:srgbClr val="259D08"/>
                </a:solidFill>
                <a:latin typeface="Archivo Black"/>
                <a:ea typeface="Archivo Black"/>
                <a:cs typeface="Archivo Black"/>
                <a:sym typeface="Archivo Black"/>
              </a:rPr>
              <a:t>gear1.shop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979874" y="1333416"/>
            <a:ext cx="3551272" cy="1420668"/>
          </a:xfrm>
          <a:custGeom>
            <a:avLst/>
            <a:gdLst/>
            <a:ahLst/>
            <a:cxnLst/>
            <a:rect r="r" b="b" t="t" l="l"/>
            <a:pathLst>
              <a:path h="1420668" w="3551272">
                <a:moveTo>
                  <a:pt x="0" y="0"/>
                </a:moveTo>
                <a:lnTo>
                  <a:pt x="3551272" y="0"/>
                </a:lnTo>
                <a:lnTo>
                  <a:pt x="3551272" y="1420667"/>
                </a:lnTo>
                <a:lnTo>
                  <a:pt x="0" y="14206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373" t="-113294" r="-14949" b="-11497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DAGdLtjlP2s</dc:identifier>
  <dcterms:modified xsi:type="dcterms:W3CDTF">2011-08-01T06:04:30Z</dcterms:modified>
  <cp:revision>1</cp:revision>
  <dc:title>Sex Stimulants For Females</dc:title>
</cp:coreProperties>
</file>