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35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5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35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5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35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35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543401" y="7378463"/>
            <a:ext cx="2744598" cy="2908535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321756" y="2421405"/>
            <a:ext cx="3218815" cy="1146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35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424447" y="3592017"/>
            <a:ext cx="8929369" cy="3956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5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hyperlink" Target="https://cedarvaleretreat.com.au/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hyperlink" Target="https://cedarvaleretreat.com.au/" TargetMode="Externa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4.png"/><Relationship Id="rId4" Type="http://schemas.openxmlformats.org/officeDocument/2006/relationships/hyperlink" Target="https://cedarvaleretreat.com.au/" TargetMode="Externa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4.png"/><Relationship Id="rId4" Type="http://schemas.openxmlformats.org/officeDocument/2006/relationships/hyperlink" Target="https://cedarvaleretreat.com.au/" TargetMode="Externa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4.png"/><Relationship Id="rId4" Type="http://schemas.openxmlformats.org/officeDocument/2006/relationships/hyperlink" Target="https://cedarvaleretreat.com.au/" TargetMode="Externa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4.png"/><Relationship Id="rId4" Type="http://schemas.openxmlformats.org/officeDocument/2006/relationships/hyperlink" Target="https://cedarvaleretreat.com.au/" TargetMode="Externa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4.png"/><Relationship Id="rId4" Type="http://schemas.openxmlformats.org/officeDocument/2006/relationships/hyperlink" Target="https://cedarvaleretreat.com.au/" TargetMode="Externa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4.png"/><Relationship Id="rId4" Type="http://schemas.openxmlformats.org/officeDocument/2006/relationships/hyperlink" Target="https://cedarvaleretreat.com.au/" TargetMode="Externa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4.png"/><Relationship Id="rId4" Type="http://schemas.openxmlformats.org/officeDocument/2006/relationships/hyperlink" Target="https://cedarvaleretreat.com.au/" TargetMode="Externa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4.png"/><Relationship Id="rId4" Type="http://schemas.openxmlformats.org/officeDocument/2006/relationships/hyperlink" Target="https://cedarvaleretreat.com.au/" TargetMode="Externa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4.png"/><Relationship Id="rId4" Type="http://schemas.openxmlformats.org/officeDocument/2006/relationships/hyperlink" Target="https://cedarvaleretreat.com.au/" TargetMode="Externa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4.png"/><Relationship Id="rId4" Type="http://schemas.openxmlformats.org/officeDocument/2006/relationships/hyperlink" Target="https://cedarvaleretreat.com.au/" TargetMode="External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4.png"/><Relationship Id="rId4" Type="http://schemas.openxmlformats.org/officeDocument/2006/relationships/hyperlink" Target="https://cedarvaleretreat.com.au/" TargetMode="External"/><Relationship Id="rId5" Type="http://schemas.openxmlformats.org/officeDocument/2006/relationships/hyperlink" Target="mailto:info@cedarvaleretreat.com.au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72077" y="2291861"/>
              <a:ext cx="3542995" cy="5889153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907124" y="631289"/>
              <a:ext cx="790575" cy="790575"/>
            </a:xfrm>
            <a:custGeom>
              <a:avLst/>
              <a:gdLst/>
              <a:ahLst/>
              <a:cxnLst/>
              <a:rect l="l" t="t" r="r" b="b"/>
              <a:pathLst>
                <a:path w="790575" h="790575">
                  <a:moveTo>
                    <a:pt x="395277" y="790553"/>
                  </a:moveTo>
                  <a:lnTo>
                    <a:pt x="389101" y="562034"/>
                  </a:lnTo>
                  <a:lnTo>
                    <a:pt x="345867" y="444686"/>
                  </a:lnTo>
                  <a:lnTo>
                    <a:pt x="228519" y="401452"/>
                  </a:lnTo>
                  <a:lnTo>
                    <a:pt x="0" y="395276"/>
                  </a:lnTo>
                  <a:lnTo>
                    <a:pt x="228519" y="389100"/>
                  </a:lnTo>
                  <a:lnTo>
                    <a:pt x="345867" y="345866"/>
                  </a:lnTo>
                  <a:lnTo>
                    <a:pt x="389101" y="228519"/>
                  </a:lnTo>
                  <a:lnTo>
                    <a:pt x="395277" y="0"/>
                  </a:lnTo>
                  <a:lnTo>
                    <a:pt x="401453" y="228519"/>
                  </a:lnTo>
                  <a:lnTo>
                    <a:pt x="444686" y="345866"/>
                  </a:lnTo>
                  <a:lnTo>
                    <a:pt x="562034" y="389100"/>
                  </a:lnTo>
                  <a:lnTo>
                    <a:pt x="790553" y="395276"/>
                  </a:lnTo>
                  <a:lnTo>
                    <a:pt x="562034" y="401452"/>
                  </a:lnTo>
                  <a:lnTo>
                    <a:pt x="444686" y="444686"/>
                  </a:lnTo>
                  <a:lnTo>
                    <a:pt x="401453" y="562034"/>
                  </a:lnTo>
                  <a:lnTo>
                    <a:pt x="395277" y="79055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05489" y="795169"/>
            <a:ext cx="4476115" cy="7669095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825844" y="1512157"/>
            <a:ext cx="1001394" cy="7614284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6805"/>
              </a:lnSpc>
            </a:pPr>
            <a:r>
              <a:rPr dirty="0" sz="5700" spc="-455" b="1">
                <a:latin typeface="Georgia"/>
                <a:cs typeface="Georgia"/>
              </a:rPr>
              <a:t>cEDARVALE</a:t>
            </a:r>
            <a:r>
              <a:rPr dirty="0" sz="5700" spc="-690" b="1">
                <a:latin typeface="Georgia"/>
                <a:cs typeface="Georgia"/>
              </a:rPr>
              <a:t> </a:t>
            </a:r>
            <a:r>
              <a:rPr dirty="0" sz="5700" spc="-605" b="1">
                <a:latin typeface="Georgia"/>
                <a:cs typeface="Georgia"/>
              </a:rPr>
              <a:t>RETREAT</a:t>
            </a:r>
            <a:endParaRPr sz="5700">
              <a:latin typeface="Georgia"/>
              <a:cs typeface="Georgia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869024" y="9286889"/>
            <a:ext cx="790575" cy="790575"/>
          </a:xfrm>
          <a:custGeom>
            <a:avLst/>
            <a:gdLst/>
            <a:ahLst/>
            <a:cxnLst/>
            <a:rect l="l" t="t" r="r" b="b"/>
            <a:pathLst>
              <a:path w="790575" h="790575">
                <a:moveTo>
                  <a:pt x="395277" y="790553"/>
                </a:moveTo>
                <a:lnTo>
                  <a:pt x="389101" y="562034"/>
                </a:lnTo>
                <a:lnTo>
                  <a:pt x="345867" y="444686"/>
                </a:lnTo>
                <a:lnTo>
                  <a:pt x="228519" y="401452"/>
                </a:lnTo>
                <a:lnTo>
                  <a:pt x="0" y="395276"/>
                </a:lnTo>
                <a:lnTo>
                  <a:pt x="228519" y="389100"/>
                </a:lnTo>
                <a:lnTo>
                  <a:pt x="345867" y="345866"/>
                </a:lnTo>
                <a:lnTo>
                  <a:pt x="389101" y="228519"/>
                </a:lnTo>
                <a:lnTo>
                  <a:pt x="395277" y="0"/>
                </a:lnTo>
                <a:lnTo>
                  <a:pt x="401453" y="228519"/>
                </a:lnTo>
                <a:lnTo>
                  <a:pt x="444686" y="345866"/>
                </a:lnTo>
                <a:lnTo>
                  <a:pt x="562034" y="389100"/>
                </a:lnTo>
                <a:lnTo>
                  <a:pt x="790553" y="395276"/>
                </a:lnTo>
                <a:lnTo>
                  <a:pt x="562034" y="401452"/>
                </a:lnTo>
                <a:lnTo>
                  <a:pt x="444686" y="444686"/>
                </a:lnTo>
                <a:lnTo>
                  <a:pt x="401453" y="562034"/>
                </a:lnTo>
                <a:lnTo>
                  <a:pt x="395277" y="7905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658639" y="2237704"/>
            <a:ext cx="8682355" cy="11461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195"/>
              <a:t>F</a:t>
            </a:r>
            <a:r>
              <a:rPr dirty="0" spc="-1030"/>
              <a:t>i</a:t>
            </a:r>
            <a:r>
              <a:rPr dirty="0" spc="-1160"/>
              <a:t>n</a:t>
            </a:r>
            <a:r>
              <a:rPr dirty="0" spc="-1145"/>
              <a:t>d</a:t>
            </a:r>
            <a:r>
              <a:rPr dirty="0" spc="-1030"/>
              <a:t>i</a:t>
            </a:r>
            <a:r>
              <a:rPr dirty="0" spc="-1160"/>
              <a:t>n</a:t>
            </a:r>
            <a:r>
              <a:rPr dirty="0" spc="-570"/>
              <a:t>g</a:t>
            </a:r>
            <a:r>
              <a:rPr dirty="0" spc="-1515"/>
              <a:t> </a:t>
            </a:r>
            <a:r>
              <a:rPr dirty="0" spc="-1310"/>
              <a:t>H</a:t>
            </a:r>
            <a:r>
              <a:rPr dirty="0" spc="-1345"/>
              <a:t>o</a:t>
            </a:r>
            <a:r>
              <a:rPr dirty="0" spc="-1330"/>
              <a:t>p</a:t>
            </a:r>
            <a:r>
              <a:rPr dirty="0" spc="-755"/>
              <a:t>e</a:t>
            </a:r>
            <a:r>
              <a:rPr dirty="0" spc="-1515"/>
              <a:t> </a:t>
            </a:r>
            <a:r>
              <a:rPr dirty="0" spc="-1350"/>
              <a:t>A</a:t>
            </a:r>
            <a:r>
              <a:rPr dirty="0" spc="-1370"/>
              <a:t>n</a:t>
            </a:r>
            <a:r>
              <a:rPr dirty="0" spc="-780"/>
              <a:t>d</a:t>
            </a:r>
            <a:r>
              <a:rPr dirty="0" spc="-1510"/>
              <a:t> </a:t>
            </a:r>
            <a:r>
              <a:rPr dirty="0" spc="-1090"/>
              <a:t>H</a:t>
            </a:r>
            <a:r>
              <a:rPr dirty="0" spc="-1120"/>
              <a:t>e</a:t>
            </a:r>
            <a:r>
              <a:rPr dirty="0" spc="-1105"/>
              <a:t>a</a:t>
            </a:r>
            <a:r>
              <a:rPr dirty="0" spc="-994"/>
              <a:t>li</a:t>
            </a:r>
            <a:r>
              <a:rPr dirty="0" spc="-1125"/>
              <a:t>n</a:t>
            </a:r>
            <a:r>
              <a:rPr dirty="0" spc="-535"/>
              <a:t>g</a:t>
            </a:r>
            <a:r>
              <a:rPr dirty="0" spc="-1520"/>
              <a:t> </a:t>
            </a:r>
            <a:r>
              <a:rPr dirty="0" spc="-1045"/>
              <a:t>A</a:t>
            </a:r>
            <a:r>
              <a:rPr dirty="0" spc="-475"/>
              <a:t>t</a:t>
            </a:r>
            <a:r>
              <a:rPr dirty="0" spc="-1510"/>
              <a:t> </a:t>
            </a:r>
            <a:r>
              <a:rPr dirty="0" spc="-890"/>
              <a:t>A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8289311" y="2749583"/>
            <a:ext cx="9116060" cy="5337175"/>
          </a:xfrm>
          <a:prstGeom prst="rect">
            <a:avLst/>
          </a:prstGeom>
        </p:spPr>
        <p:txBody>
          <a:bodyPr wrap="square" lIns="0" tIns="405765" rIns="0" bIns="0" rtlCol="0" vert="horz">
            <a:spAutoFit/>
          </a:bodyPr>
          <a:lstStyle/>
          <a:p>
            <a:pPr algn="ctr" marL="304165">
              <a:lnSpc>
                <a:spcPct val="100000"/>
              </a:lnSpc>
              <a:spcBef>
                <a:spcPts val="3195"/>
              </a:spcBef>
            </a:pPr>
            <a:r>
              <a:rPr dirty="0" sz="7350" spc="-1050">
                <a:latin typeface="Tahoma"/>
                <a:cs typeface="Tahoma"/>
              </a:rPr>
              <a:t>M</a:t>
            </a:r>
            <a:r>
              <a:rPr dirty="0" sz="7350" spc="-1090">
                <a:latin typeface="Tahoma"/>
                <a:cs typeface="Tahoma"/>
              </a:rPr>
              <a:t>e</a:t>
            </a:r>
            <a:r>
              <a:rPr dirty="0" sz="7350" spc="-1095">
                <a:latin typeface="Tahoma"/>
                <a:cs typeface="Tahoma"/>
              </a:rPr>
              <a:t>n</a:t>
            </a:r>
            <a:r>
              <a:rPr dirty="0" sz="7350" spc="-1015">
                <a:latin typeface="Tahoma"/>
                <a:cs typeface="Tahoma"/>
              </a:rPr>
              <a:t>t</a:t>
            </a:r>
            <a:r>
              <a:rPr dirty="0" sz="7350" spc="-1075">
                <a:latin typeface="Tahoma"/>
                <a:cs typeface="Tahoma"/>
              </a:rPr>
              <a:t>a</a:t>
            </a:r>
            <a:r>
              <a:rPr dirty="0" sz="7350" spc="-505">
                <a:latin typeface="Tahoma"/>
                <a:cs typeface="Tahoma"/>
              </a:rPr>
              <a:t>l</a:t>
            </a:r>
            <a:r>
              <a:rPr dirty="0" sz="7350" spc="-1495">
                <a:latin typeface="Tahoma"/>
                <a:cs typeface="Tahoma"/>
              </a:rPr>
              <a:t> </a:t>
            </a:r>
            <a:r>
              <a:rPr dirty="0" sz="7350" spc="-1080">
                <a:latin typeface="Tahoma"/>
                <a:cs typeface="Tahoma"/>
              </a:rPr>
              <a:t>H</a:t>
            </a:r>
            <a:r>
              <a:rPr dirty="0" sz="7350" spc="-1110">
                <a:latin typeface="Tahoma"/>
                <a:cs typeface="Tahoma"/>
              </a:rPr>
              <a:t>e</a:t>
            </a:r>
            <a:r>
              <a:rPr dirty="0" sz="7350" spc="-1095">
                <a:latin typeface="Tahoma"/>
                <a:cs typeface="Tahoma"/>
              </a:rPr>
              <a:t>a</a:t>
            </a:r>
            <a:r>
              <a:rPr dirty="0" sz="7350" spc="-985">
                <a:latin typeface="Tahoma"/>
                <a:cs typeface="Tahoma"/>
              </a:rPr>
              <a:t>l</a:t>
            </a:r>
            <a:r>
              <a:rPr dirty="0" sz="7350" spc="-1035">
                <a:latin typeface="Tahoma"/>
                <a:cs typeface="Tahoma"/>
              </a:rPr>
              <a:t>t</a:t>
            </a:r>
            <a:r>
              <a:rPr dirty="0" sz="7350" spc="-525">
                <a:latin typeface="Tahoma"/>
                <a:cs typeface="Tahoma"/>
              </a:rPr>
              <a:t>h</a:t>
            </a:r>
            <a:r>
              <a:rPr dirty="0" sz="7350" spc="-1500">
                <a:latin typeface="Tahoma"/>
                <a:cs typeface="Tahoma"/>
              </a:rPr>
              <a:t> </a:t>
            </a:r>
            <a:r>
              <a:rPr dirty="0" sz="7350" spc="-1040">
                <a:latin typeface="Tahoma"/>
                <a:cs typeface="Tahoma"/>
              </a:rPr>
              <a:t>R</a:t>
            </a:r>
            <a:r>
              <a:rPr dirty="0" sz="7350" spc="-1070">
                <a:latin typeface="Tahoma"/>
                <a:cs typeface="Tahoma"/>
              </a:rPr>
              <a:t>e</a:t>
            </a:r>
            <a:r>
              <a:rPr dirty="0" sz="7350" spc="-994">
                <a:latin typeface="Tahoma"/>
                <a:cs typeface="Tahoma"/>
              </a:rPr>
              <a:t>t</a:t>
            </a:r>
            <a:r>
              <a:rPr dirty="0" sz="7350" spc="-1005">
                <a:latin typeface="Tahoma"/>
                <a:cs typeface="Tahoma"/>
              </a:rPr>
              <a:t>r</a:t>
            </a:r>
            <a:r>
              <a:rPr dirty="0" sz="7350" spc="-1070">
                <a:latin typeface="Tahoma"/>
                <a:cs typeface="Tahoma"/>
              </a:rPr>
              <a:t>e</a:t>
            </a:r>
            <a:r>
              <a:rPr dirty="0" sz="7350" spc="-1055">
                <a:latin typeface="Tahoma"/>
                <a:cs typeface="Tahoma"/>
              </a:rPr>
              <a:t>a</a:t>
            </a:r>
            <a:r>
              <a:rPr dirty="0" sz="7350" spc="-484">
                <a:latin typeface="Tahoma"/>
                <a:cs typeface="Tahoma"/>
              </a:rPr>
              <a:t>t</a:t>
            </a:r>
            <a:endParaRPr sz="7350">
              <a:latin typeface="Tahoma"/>
              <a:cs typeface="Tahoma"/>
            </a:endParaRPr>
          </a:p>
          <a:p>
            <a:pPr algn="ctr" marL="12700" marR="5080">
              <a:lnSpc>
                <a:spcPts val="6000"/>
              </a:lnSpc>
              <a:spcBef>
                <a:spcPts val="175"/>
              </a:spcBef>
            </a:pPr>
            <a:r>
              <a:rPr dirty="0" sz="3650">
                <a:latin typeface="Verdana"/>
                <a:cs typeface="Verdana"/>
              </a:rPr>
              <a:t>A</a:t>
            </a:r>
            <a:r>
              <a:rPr dirty="0" u="heavy" sz="3650" spc="-50">
                <a:uFill>
                  <a:solidFill>
                    <a:srgbClr val="000000"/>
                  </a:solidFill>
                </a:uFill>
                <a:latin typeface="Verdana"/>
                <a:cs typeface="Verdana"/>
                <a:hlinkClick r:id="rId4"/>
              </a:rPr>
              <a:t> </a:t>
            </a:r>
            <a:r>
              <a:rPr dirty="0" u="heavy" sz="3650" spc="-135">
                <a:uFill>
                  <a:solidFill>
                    <a:srgbClr val="000000"/>
                  </a:solidFill>
                </a:uFill>
                <a:latin typeface="Verdana"/>
                <a:cs typeface="Verdana"/>
                <a:hlinkClick r:id="rId4"/>
              </a:rPr>
              <a:t>mental</a:t>
            </a:r>
            <a:r>
              <a:rPr dirty="0" sz="3650" spc="-770">
                <a:latin typeface="Verdana"/>
                <a:cs typeface="Verdana"/>
                <a:hlinkClick r:id="rId4"/>
              </a:rPr>
              <a:t> </a:t>
            </a:r>
            <a:r>
              <a:rPr dirty="0" u="heavy" sz="3650" spc="-155">
                <a:uFill>
                  <a:solidFill>
                    <a:srgbClr val="000000"/>
                  </a:solidFill>
                </a:uFill>
                <a:latin typeface="Verdana"/>
                <a:cs typeface="Verdana"/>
                <a:hlinkClick r:id="rId4"/>
              </a:rPr>
              <a:t>health</a:t>
            </a:r>
            <a:r>
              <a:rPr dirty="0" sz="3650" spc="-770">
                <a:latin typeface="Verdana"/>
                <a:cs typeface="Verdana"/>
                <a:hlinkClick r:id="rId4"/>
              </a:rPr>
              <a:t> </a:t>
            </a:r>
            <a:r>
              <a:rPr dirty="0" u="heavy" sz="3650" spc="-229">
                <a:uFill>
                  <a:solidFill>
                    <a:srgbClr val="000000"/>
                  </a:solidFill>
                </a:uFill>
                <a:latin typeface="Verdana"/>
                <a:cs typeface="Verdana"/>
                <a:hlinkClick r:id="rId4"/>
              </a:rPr>
              <a:t>retreat</a:t>
            </a:r>
            <a:r>
              <a:rPr dirty="0" u="heavy" sz="3650" spc="-770">
                <a:uFill>
                  <a:solidFill>
                    <a:srgbClr val="000000"/>
                  </a:solidFill>
                </a:uFill>
                <a:latin typeface="Verdana"/>
                <a:cs typeface="Verdana"/>
                <a:hlinkClick r:id="rId4"/>
              </a:rPr>
              <a:t> </a:t>
            </a:r>
            <a:r>
              <a:rPr dirty="0" sz="3650" spc="-135">
                <a:latin typeface="Verdana"/>
                <a:cs typeface="Verdana"/>
              </a:rPr>
              <a:t>opens</a:t>
            </a:r>
            <a:r>
              <a:rPr dirty="0" sz="3650" spc="-770">
                <a:latin typeface="Verdana"/>
                <a:cs typeface="Verdana"/>
              </a:rPr>
              <a:t> </a:t>
            </a:r>
            <a:r>
              <a:rPr dirty="0" sz="3650" spc="-100">
                <a:latin typeface="Verdana"/>
                <a:cs typeface="Verdana"/>
              </a:rPr>
              <a:t>the</a:t>
            </a:r>
            <a:r>
              <a:rPr dirty="0" sz="3650" spc="-765">
                <a:latin typeface="Verdana"/>
                <a:cs typeface="Verdana"/>
              </a:rPr>
              <a:t> </a:t>
            </a:r>
            <a:r>
              <a:rPr dirty="0" sz="3650" spc="-130">
                <a:latin typeface="Verdana"/>
                <a:cs typeface="Verdana"/>
              </a:rPr>
              <a:t>door</a:t>
            </a:r>
            <a:r>
              <a:rPr dirty="0" sz="3650" spc="-770">
                <a:latin typeface="Verdana"/>
                <a:cs typeface="Verdana"/>
              </a:rPr>
              <a:t> </a:t>
            </a:r>
            <a:r>
              <a:rPr dirty="0" sz="3650" spc="-25">
                <a:latin typeface="Verdana"/>
                <a:cs typeface="Verdana"/>
              </a:rPr>
              <a:t>to </a:t>
            </a:r>
            <a:r>
              <a:rPr dirty="0" sz="3650" spc="-220">
                <a:latin typeface="Verdana"/>
                <a:cs typeface="Verdana"/>
              </a:rPr>
              <a:t>hope,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229">
                <a:latin typeface="Verdana"/>
                <a:cs typeface="Verdana"/>
              </a:rPr>
              <a:t>healing,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70">
                <a:latin typeface="Verdana"/>
                <a:cs typeface="Verdana"/>
              </a:rPr>
              <a:t>and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330">
                <a:latin typeface="Verdana"/>
                <a:cs typeface="Verdana"/>
              </a:rPr>
              <a:t>self-</a:t>
            </a:r>
            <a:r>
              <a:rPr dirty="0" sz="3650" spc="-290">
                <a:latin typeface="Verdana"/>
                <a:cs typeface="Verdana"/>
              </a:rPr>
              <a:t>discovery.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365">
                <a:latin typeface="Verdana"/>
                <a:cs typeface="Verdana"/>
              </a:rPr>
              <a:t>It’s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50">
                <a:latin typeface="Verdana"/>
                <a:cs typeface="Verdana"/>
              </a:rPr>
              <a:t>a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10">
                <a:latin typeface="Verdana"/>
                <a:cs typeface="Verdana"/>
              </a:rPr>
              <a:t>place </a:t>
            </a:r>
            <a:r>
              <a:rPr dirty="0" sz="3650" spc="-135">
                <a:latin typeface="Verdana"/>
                <a:cs typeface="Verdana"/>
              </a:rPr>
              <a:t>where</a:t>
            </a:r>
            <a:r>
              <a:rPr dirty="0" sz="3650" spc="-760">
                <a:latin typeface="Verdana"/>
                <a:cs typeface="Verdana"/>
              </a:rPr>
              <a:t> </a:t>
            </a:r>
            <a:r>
              <a:rPr dirty="0" sz="3650" spc="-210">
                <a:latin typeface="Verdana"/>
                <a:cs typeface="Verdana"/>
              </a:rPr>
              <a:t>your</a:t>
            </a:r>
            <a:r>
              <a:rPr dirty="0" sz="3650" spc="-760">
                <a:latin typeface="Verdana"/>
                <a:cs typeface="Verdana"/>
              </a:rPr>
              <a:t> </a:t>
            </a:r>
            <a:r>
              <a:rPr dirty="0" sz="3650" spc="-35">
                <a:latin typeface="Verdana"/>
                <a:cs typeface="Verdana"/>
              </a:rPr>
              <a:t>mind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70">
                <a:latin typeface="Verdana"/>
                <a:cs typeface="Verdana"/>
              </a:rPr>
              <a:t>and</a:t>
            </a:r>
            <a:r>
              <a:rPr dirty="0" sz="3650" spc="-760">
                <a:latin typeface="Verdana"/>
                <a:cs typeface="Verdana"/>
              </a:rPr>
              <a:t> </a:t>
            </a:r>
            <a:r>
              <a:rPr dirty="0" sz="3650" spc="-185">
                <a:latin typeface="Verdana"/>
                <a:cs typeface="Verdana"/>
              </a:rPr>
              <a:t>heart</a:t>
            </a:r>
            <a:r>
              <a:rPr dirty="0" sz="3650" spc="-760">
                <a:latin typeface="Verdana"/>
                <a:cs typeface="Verdana"/>
              </a:rPr>
              <a:t> </a:t>
            </a:r>
            <a:r>
              <a:rPr dirty="0" sz="3650" spc="-85">
                <a:latin typeface="Verdana"/>
                <a:cs typeface="Verdana"/>
              </a:rPr>
              <a:t>can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335">
                <a:latin typeface="Verdana"/>
                <a:cs typeface="Verdana"/>
              </a:rPr>
              <a:t>rest,</a:t>
            </a:r>
            <a:r>
              <a:rPr dirty="0" sz="3650" spc="-760">
                <a:latin typeface="Verdana"/>
                <a:cs typeface="Verdana"/>
              </a:rPr>
              <a:t> </a:t>
            </a:r>
            <a:r>
              <a:rPr dirty="0" sz="3650" spc="-285">
                <a:latin typeface="Verdana"/>
                <a:cs typeface="Verdana"/>
              </a:rPr>
              <a:t>reflect, </a:t>
            </a:r>
            <a:r>
              <a:rPr dirty="0" sz="3650" spc="-70">
                <a:latin typeface="Verdana"/>
                <a:cs typeface="Verdana"/>
              </a:rPr>
              <a:t>and</a:t>
            </a:r>
            <a:r>
              <a:rPr dirty="0" sz="3650" spc="-760">
                <a:latin typeface="Verdana"/>
                <a:cs typeface="Verdana"/>
              </a:rPr>
              <a:t> </a:t>
            </a:r>
            <a:r>
              <a:rPr dirty="0" sz="3650" spc="-85">
                <a:latin typeface="Verdana"/>
                <a:cs typeface="Verdana"/>
              </a:rPr>
              <a:t>grow</a:t>
            </a:r>
            <a:r>
              <a:rPr dirty="0" sz="3650" spc="-760">
                <a:latin typeface="Verdana"/>
                <a:cs typeface="Verdana"/>
              </a:rPr>
              <a:t> </a:t>
            </a:r>
            <a:r>
              <a:rPr dirty="0" sz="3650" spc="-254">
                <a:latin typeface="Verdana"/>
                <a:cs typeface="Verdana"/>
              </a:rPr>
              <a:t>stronger,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200">
                <a:latin typeface="Verdana"/>
                <a:cs typeface="Verdana"/>
              </a:rPr>
              <a:t>away</a:t>
            </a:r>
            <a:r>
              <a:rPr dirty="0" sz="3650" spc="-760">
                <a:latin typeface="Verdana"/>
                <a:cs typeface="Verdana"/>
              </a:rPr>
              <a:t> </a:t>
            </a:r>
            <a:r>
              <a:rPr dirty="0" sz="3650" spc="-135">
                <a:latin typeface="Verdana"/>
                <a:cs typeface="Verdana"/>
              </a:rPr>
              <a:t>from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100">
                <a:latin typeface="Verdana"/>
                <a:cs typeface="Verdana"/>
              </a:rPr>
              <a:t>the</a:t>
            </a:r>
            <a:r>
              <a:rPr dirty="0" sz="3650" spc="-760">
                <a:latin typeface="Verdana"/>
                <a:cs typeface="Verdana"/>
              </a:rPr>
              <a:t> </a:t>
            </a:r>
            <a:r>
              <a:rPr dirty="0" sz="3650" spc="-180">
                <a:latin typeface="Verdana"/>
                <a:cs typeface="Verdana"/>
              </a:rPr>
              <a:t>noise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25">
                <a:latin typeface="Verdana"/>
                <a:cs typeface="Verdana"/>
              </a:rPr>
              <a:t>and </a:t>
            </a:r>
            <a:r>
              <a:rPr dirty="0" sz="3650" spc="-225">
                <a:latin typeface="Verdana"/>
                <a:cs typeface="Verdana"/>
              </a:rPr>
              <a:t>pressure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120">
                <a:latin typeface="Verdana"/>
                <a:cs typeface="Verdana"/>
              </a:rPr>
              <a:t>of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215">
                <a:latin typeface="Verdana"/>
                <a:cs typeface="Verdana"/>
              </a:rPr>
              <a:t>daily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330">
                <a:latin typeface="Verdana"/>
                <a:cs typeface="Verdana"/>
              </a:rPr>
              <a:t>life.</a:t>
            </a:r>
            <a:endParaRPr sz="3650">
              <a:latin typeface="Verdana"/>
              <a:cs typeface="Verdana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7332751" y="8443670"/>
            <a:ext cx="3759200" cy="1843405"/>
          </a:xfrm>
          <a:custGeom>
            <a:avLst/>
            <a:gdLst/>
            <a:ahLst/>
            <a:cxnLst/>
            <a:rect l="l" t="t" r="r" b="b"/>
            <a:pathLst>
              <a:path w="3759200" h="1843404">
                <a:moveTo>
                  <a:pt x="119595" y="1750237"/>
                </a:moveTo>
                <a:lnTo>
                  <a:pt x="107162" y="1813140"/>
                </a:lnTo>
                <a:lnTo>
                  <a:pt x="98983" y="1843341"/>
                </a:lnTo>
                <a:lnTo>
                  <a:pt x="106591" y="1843341"/>
                </a:lnTo>
                <a:lnTo>
                  <a:pt x="109321" y="1813521"/>
                </a:lnTo>
                <a:lnTo>
                  <a:pt x="119595" y="1750237"/>
                </a:lnTo>
                <a:close/>
              </a:path>
              <a:path w="3759200" h="1843404">
                <a:moveTo>
                  <a:pt x="2887459" y="260299"/>
                </a:moveTo>
                <a:lnTo>
                  <a:pt x="2837611" y="253898"/>
                </a:lnTo>
                <a:lnTo>
                  <a:pt x="2787624" y="247878"/>
                </a:lnTo>
                <a:lnTo>
                  <a:pt x="2737535" y="242290"/>
                </a:lnTo>
                <a:lnTo>
                  <a:pt x="2687345" y="237134"/>
                </a:lnTo>
                <a:lnTo>
                  <a:pt x="2637066" y="232422"/>
                </a:lnTo>
                <a:lnTo>
                  <a:pt x="2586710" y="228168"/>
                </a:lnTo>
                <a:lnTo>
                  <a:pt x="2536279" y="224409"/>
                </a:lnTo>
                <a:lnTo>
                  <a:pt x="2485796" y="221145"/>
                </a:lnTo>
                <a:lnTo>
                  <a:pt x="2435250" y="218389"/>
                </a:lnTo>
                <a:lnTo>
                  <a:pt x="2384679" y="216154"/>
                </a:lnTo>
                <a:lnTo>
                  <a:pt x="2334082" y="214477"/>
                </a:lnTo>
                <a:lnTo>
                  <a:pt x="2283472" y="213360"/>
                </a:lnTo>
                <a:lnTo>
                  <a:pt x="2232863" y="212826"/>
                </a:lnTo>
                <a:lnTo>
                  <a:pt x="2182253" y="212877"/>
                </a:lnTo>
                <a:lnTo>
                  <a:pt x="2131657" y="213550"/>
                </a:lnTo>
                <a:lnTo>
                  <a:pt x="2081098" y="214833"/>
                </a:lnTo>
                <a:lnTo>
                  <a:pt x="2030577" y="216776"/>
                </a:lnTo>
                <a:lnTo>
                  <a:pt x="1980095" y="219367"/>
                </a:lnTo>
                <a:lnTo>
                  <a:pt x="1929688" y="222631"/>
                </a:lnTo>
                <a:lnTo>
                  <a:pt x="1879346" y="226593"/>
                </a:lnTo>
                <a:lnTo>
                  <a:pt x="1829092" y="231254"/>
                </a:lnTo>
                <a:lnTo>
                  <a:pt x="1778927" y="236639"/>
                </a:lnTo>
                <a:lnTo>
                  <a:pt x="1728863" y="242773"/>
                </a:lnTo>
                <a:lnTo>
                  <a:pt x="1678927" y="249656"/>
                </a:lnTo>
                <a:lnTo>
                  <a:pt x="1629105" y="257314"/>
                </a:lnTo>
                <a:lnTo>
                  <a:pt x="1579422" y="265760"/>
                </a:lnTo>
                <a:lnTo>
                  <a:pt x="1529892" y="275005"/>
                </a:lnTo>
                <a:lnTo>
                  <a:pt x="1480515" y="285064"/>
                </a:lnTo>
                <a:lnTo>
                  <a:pt x="1431315" y="295973"/>
                </a:lnTo>
                <a:lnTo>
                  <a:pt x="1382293" y="307733"/>
                </a:lnTo>
                <a:lnTo>
                  <a:pt x="1333461" y="320357"/>
                </a:lnTo>
                <a:lnTo>
                  <a:pt x="1284833" y="333857"/>
                </a:lnTo>
                <a:lnTo>
                  <a:pt x="1236408" y="348272"/>
                </a:lnTo>
                <a:lnTo>
                  <a:pt x="1188224" y="363601"/>
                </a:lnTo>
                <a:lnTo>
                  <a:pt x="1140256" y="379857"/>
                </a:lnTo>
                <a:lnTo>
                  <a:pt x="1092542" y="397065"/>
                </a:lnTo>
                <a:lnTo>
                  <a:pt x="1047254" y="414705"/>
                </a:lnTo>
                <a:lnTo>
                  <a:pt x="1002271" y="433412"/>
                </a:lnTo>
                <a:lnTo>
                  <a:pt x="957668" y="453186"/>
                </a:lnTo>
                <a:lnTo>
                  <a:pt x="913485" y="474027"/>
                </a:lnTo>
                <a:lnTo>
                  <a:pt x="869746" y="495922"/>
                </a:lnTo>
                <a:lnTo>
                  <a:pt x="826516" y="518871"/>
                </a:lnTo>
                <a:lnTo>
                  <a:pt x="783844" y="542861"/>
                </a:lnTo>
                <a:lnTo>
                  <a:pt x="741756" y="567893"/>
                </a:lnTo>
                <a:lnTo>
                  <a:pt x="700303" y="593953"/>
                </a:lnTo>
                <a:lnTo>
                  <a:pt x="659523" y="621030"/>
                </a:lnTo>
                <a:lnTo>
                  <a:pt x="619480" y="649135"/>
                </a:lnTo>
                <a:lnTo>
                  <a:pt x="580199" y="678256"/>
                </a:lnTo>
                <a:lnTo>
                  <a:pt x="541743" y="708393"/>
                </a:lnTo>
                <a:lnTo>
                  <a:pt x="504139" y="739521"/>
                </a:lnTo>
                <a:lnTo>
                  <a:pt x="467436" y="771639"/>
                </a:lnTo>
                <a:lnTo>
                  <a:pt x="431673" y="804760"/>
                </a:lnTo>
                <a:lnTo>
                  <a:pt x="396913" y="838860"/>
                </a:lnTo>
                <a:lnTo>
                  <a:pt x="363181" y="873937"/>
                </a:lnTo>
                <a:lnTo>
                  <a:pt x="330542" y="909993"/>
                </a:lnTo>
                <a:lnTo>
                  <a:pt x="299021" y="947013"/>
                </a:lnTo>
                <a:lnTo>
                  <a:pt x="268668" y="984999"/>
                </a:lnTo>
                <a:lnTo>
                  <a:pt x="239522" y="1023937"/>
                </a:lnTo>
                <a:lnTo>
                  <a:pt x="211645" y="1063815"/>
                </a:lnTo>
                <a:lnTo>
                  <a:pt x="185064" y="1104646"/>
                </a:lnTo>
                <a:lnTo>
                  <a:pt x="159829" y="1146403"/>
                </a:lnTo>
                <a:lnTo>
                  <a:pt x="135991" y="1189101"/>
                </a:lnTo>
                <a:lnTo>
                  <a:pt x="113588" y="1232725"/>
                </a:lnTo>
                <a:lnTo>
                  <a:pt x="92659" y="1277264"/>
                </a:lnTo>
                <a:lnTo>
                  <a:pt x="74206" y="1321320"/>
                </a:lnTo>
                <a:lnTo>
                  <a:pt x="56362" y="1368132"/>
                </a:lnTo>
                <a:lnTo>
                  <a:pt x="39789" y="1417053"/>
                </a:lnTo>
                <a:lnTo>
                  <a:pt x="25184" y="1467396"/>
                </a:lnTo>
                <a:lnTo>
                  <a:pt x="13220" y="1518513"/>
                </a:lnTo>
                <a:lnTo>
                  <a:pt x="4597" y="1569707"/>
                </a:lnTo>
                <a:lnTo>
                  <a:pt x="0" y="1620342"/>
                </a:lnTo>
                <a:lnTo>
                  <a:pt x="114" y="1669719"/>
                </a:lnTo>
                <a:lnTo>
                  <a:pt x="5600" y="1717192"/>
                </a:lnTo>
                <a:lnTo>
                  <a:pt x="1562" y="1669872"/>
                </a:lnTo>
                <a:lnTo>
                  <a:pt x="2781" y="1620774"/>
                </a:lnTo>
                <a:lnTo>
                  <a:pt x="8597" y="1570545"/>
                </a:lnTo>
                <a:lnTo>
                  <a:pt x="18338" y="1519847"/>
                </a:lnTo>
                <a:lnTo>
                  <a:pt x="31330" y="1469301"/>
                </a:lnTo>
                <a:lnTo>
                  <a:pt x="46913" y="1419580"/>
                </a:lnTo>
                <a:lnTo>
                  <a:pt x="64414" y="1371320"/>
                </a:lnTo>
                <a:lnTo>
                  <a:pt x="83159" y="1325168"/>
                </a:lnTo>
                <a:lnTo>
                  <a:pt x="102489" y="1281772"/>
                </a:lnTo>
                <a:lnTo>
                  <a:pt x="124599" y="1236700"/>
                </a:lnTo>
                <a:lnTo>
                  <a:pt x="148297" y="1192517"/>
                </a:lnTo>
                <a:lnTo>
                  <a:pt x="173507" y="1149235"/>
                </a:lnTo>
                <a:lnTo>
                  <a:pt x="200177" y="1106868"/>
                </a:lnTo>
                <a:lnTo>
                  <a:pt x="228269" y="1065441"/>
                </a:lnTo>
                <a:lnTo>
                  <a:pt x="257708" y="1024966"/>
                </a:lnTo>
                <a:lnTo>
                  <a:pt x="288467" y="985456"/>
                </a:lnTo>
                <a:lnTo>
                  <a:pt x="320471" y="946937"/>
                </a:lnTo>
                <a:lnTo>
                  <a:pt x="353669" y="909408"/>
                </a:lnTo>
                <a:lnTo>
                  <a:pt x="388023" y="872896"/>
                </a:lnTo>
                <a:lnTo>
                  <a:pt x="423468" y="837425"/>
                </a:lnTo>
                <a:lnTo>
                  <a:pt x="459955" y="802995"/>
                </a:lnTo>
                <a:lnTo>
                  <a:pt x="497420" y="769632"/>
                </a:lnTo>
                <a:lnTo>
                  <a:pt x="535825" y="737336"/>
                </a:lnTo>
                <a:lnTo>
                  <a:pt x="575106" y="706145"/>
                </a:lnTo>
                <a:lnTo>
                  <a:pt x="615226" y="676071"/>
                </a:lnTo>
                <a:lnTo>
                  <a:pt x="656107" y="647128"/>
                </a:lnTo>
                <a:lnTo>
                  <a:pt x="697712" y="619315"/>
                </a:lnTo>
                <a:lnTo>
                  <a:pt x="740003" y="593102"/>
                </a:lnTo>
                <a:lnTo>
                  <a:pt x="782739" y="567969"/>
                </a:lnTo>
                <a:lnTo>
                  <a:pt x="825893" y="543890"/>
                </a:lnTo>
                <a:lnTo>
                  <a:pt x="869467" y="520852"/>
                </a:lnTo>
                <a:lnTo>
                  <a:pt x="913434" y="498843"/>
                </a:lnTo>
                <a:lnTo>
                  <a:pt x="957795" y="477837"/>
                </a:lnTo>
                <a:lnTo>
                  <a:pt x="1002525" y="457822"/>
                </a:lnTo>
                <a:lnTo>
                  <a:pt x="1047597" y="438785"/>
                </a:lnTo>
                <a:lnTo>
                  <a:pt x="1093025" y="420687"/>
                </a:lnTo>
                <a:lnTo>
                  <a:pt x="1138783" y="403542"/>
                </a:lnTo>
                <a:lnTo>
                  <a:pt x="1184846" y="387299"/>
                </a:lnTo>
                <a:lnTo>
                  <a:pt x="1231214" y="371970"/>
                </a:lnTo>
                <a:lnTo>
                  <a:pt x="1277874" y="357517"/>
                </a:lnTo>
                <a:lnTo>
                  <a:pt x="1324800" y="343928"/>
                </a:lnTo>
                <a:lnTo>
                  <a:pt x="1371993" y="331190"/>
                </a:lnTo>
                <a:lnTo>
                  <a:pt x="1419428" y="319290"/>
                </a:lnTo>
                <a:lnTo>
                  <a:pt x="1467091" y="308190"/>
                </a:lnTo>
                <a:lnTo>
                  <a:pt x="1514970" y="297891"/>
                </a:lnTo>
                <a:lnTo>
                  <a:pt x="1563065" y="288366"/>
                </a:lnTo>
                <a:lnTo>
                  <a:pt x="1611337" y="279603"/>
                </a:lnTo>
                <a:lnTo>
                  <a:pt x="1659788" y="271576"/>
                </a:lnTo>
                <a:lnTo>
                  <a:pt x="1708404" y="264274"/>
                </a:lnTo>
                <a:lnTo>
                  <a:pt x="1757159" y="257683"/>
                </a:lnTo>
                <a:lnTo>
                  <a:pt x="1806054" y="251777"/>
                </a:lnTo>
                <a:lnTo>
                  <a:pt x="1855076" y="246545"/>
                </a:lnTo>
                <a:lnTo>
                  <a:pt x="1904187" y="241960"/>
                </a:lnTo>
                <a:lnTo>
                  <a:pt x="1953399" y="238023"/>
                </a:lnTo>
                <a:lnTo>
                  <a:pt x="2002701" y="234696"/>
                </a:lnTo>
                <a:lnTo>
                  <a:pt x="2052053" y="231965"/>
                </a:lnTo>
                <a:lnTo>
                  <a:pt x="2101456" y="229819"/>
                </a:lnTo>
                <a:lnTo>
                  <a:pt x="2150897" y="228244"/>
                </a:lnTo>
                <a:lnTo>
                  <a:pt x="2200364" y="227215"/>
                </a:lnTo>
                <a:lnTo>
                  <a:pt x="2249843" y="226707"/>
                </a:lnTo>
                <a:lnTo>
                  <a:pt x="2299309" y="226720"/>
                </a:lnTo>
                <a:lnTo>
                  <a:pt x="2348763" y="227215"/>
                </a:lnTo>
                <a:lnTo>
                  <a:pt x="2398179" y="228193"/>
                </a:lnTo>
                <a:lnTo>
                  <a:pt x="2447544" y="229641"/>
                </a:lnTo>
                <a:lnTo>
                  <a:pt x="2496858" y="231521"/>
                </a:lnTo>
                <a:lnTo>
                  <a:pt x="2546083" y="233819"/>
                </a:lnTo>
                <a:lnTo>
                  <a:pt x="2595232" y="236524"/>
                </a:lnTo>
                <a:lnTo>
                  <a:pt x="2644279" y="239623"/>
                </a:lnTo>
                <a:lnTo>
                  <a:pt x="2693200" y="243090"/>
                </a:lnTo>
                <a:lnTo>
                  <a:pt x="2741993" y="246900"/>
                </a:lnTo>
                <a:lnTo>
                  <a:pt x="2790647" y="251066"/>
                </a:lnTo>
                <a:lnTo>
                  <a:pt x="2839135" y="255536"/>
                </a:lnTo>
                <a:lnTo>
                  <a:pt x="2887459" y="260299"/>
                </a:lnTo>
                <a:close/>
              </a:path>
              <a:path w="3759200" h="1843404">
                <a:moveTo>
                  <a:pt x="3758781" y="408216"/>
                </a:moveTo>
                <a:lnTo>
                  <a:pt x="3686187" y="408508"/>
                </a:lnTo>
                <a:lnTo>
                  <a:pt x="3622535" y="407098"/>
                </a:lnTo>
                <a:lnTo>
                  <a:pt x="3567226" y="403415"/>
                </a:lnTo>
                <a:lnTo>
                  <a:pt x="3519665" y="396900"/>
                </a:lnTo>
                <a:lnTo>
                  <a:pt x="3479279" y="386956"/>
                </a:lnTo>
                <a:lnTo>
                  <a:pt x="3417620" y="354558"/>
                </a:lnTo>
                <a:lnTo>
                  <a:pt x="3434169" y="329869"/>
                </a:lnTo>
                <a:lnTo>
                  <a:pt x="3456051" y="302729"/>
                </a:lnTo>
                <a:lnTo>
                  <a:pt x="3483292" y="272478"/>
                </a:lnTo>
                <a:lnTo>
                  <a:pt x="3515906" y="238455"/>
                </a:lnTo>
                <a:lnTo>
                  <a:pt x="3482644" y="271856"/>
                </a:lnTo>
                <a:lnTo>
                  <a:pt x="3453041" y="299796"/>
                </a:lnTo>
                <a:lnTo>
                  <a:pt x="3426422" y="322313"/>
                </a:lnTo>
                <a:lnTo>
                  <a:pt x="3402114" y="339445"/>
                </a:lnTo>
                <a:lnTo>
                  <a:pt x="3382937" y="312089"/>
                </a:lnTo>
                <a:lnTo>
                  <a:pt x="3357270" y="238556"/>
                </a:lnTo>
                <a:lnTo>
                  <a:pt x="3349587" y="191211"/>
                </a:lnTo>
                <a:lnTo>
                  <a:pt x="3344557" y="136055"/>
                </a:lnTo>
                <a:lnTo>
                  <a:pt x="3341586" y="72504"/>
                </a:lnTo>
                <a:lnTo>
                  <a:pt x="3340112" y="0"/>
                </a:lnTo>
                <a:lnTo>
                  <a:pt x="3340392" y="72517"/>
                </a:lnTo>
                <a:lnTo>
                  <a:pt x="3338982" y="136118"/>
                </a:lnTo>
                <a:lnTo>
                  <a:pt x="3335299" y="191389"/>
                </a:lnTo>
                <a:lnTo>
                  <a:pt x="3328771" y="238899"/>
                </a:lnTo>
                <a:lnTo>
                  <a:pt x="3318827" y="279260"/>
                </a:lnTo>
                <a:lnTo>
                  <a:pt x="3286404" y="340855"/>
                </a:lnTo>
                <a:lnTo>
                  <a:pt x="3261677" y="324332"/>
                </a:lnTo>
                <a:lnTo>
                  <a:pt x="3234512" y="302463"/>
                </a:lnTo>
                <a:lnTo>
                  <a:pt x="3204235" y="275247"/>
                </a:lnTo>
                <a:lnTo>
                  <a:pt x="3170186" y="242658"/>
                </a:lnTo>
                <a:lnTo>
                  <a:pt x="3203613" y="275882"/>
                </a:lnTo>
                <a:lnTo>
                  <a:pt x="3231578" y="305460"/>
                </a:lnTo>
                <a:lnTo>
                  <a:pt x="3254121" y="332066"/>
                </a:lnTo>
                <a:lnTo>
                  <a:pt x="3271266" y="356349"/>
                </a:lnTo>
                <a:lnTo>
                  <a:pt x="3243897" y="375500"/>
                </a:lnTo>
                <a:lnTo>
                  <a:pt x="3170288" y="401154"/>
                </a:lnTo>
                <a:lnTo>
                  <a:pt x="3122904" y="408825"/>
                </a:lnTo>
                <a:lnTo>
                  <a:pt x="3067697" y="413854"/>
                </a:lnTo>
                <a:lnTo>
                  <a:pt x="3004083" y="416814"/>
                </a:lnTo>
                <a:lnTo>
                  <a:pt x="2931515" y="418299"/>
                </a:lnTo>
                <a:lnTo>
                  <a:pt x="3004108" y="418020"/>
                </a:lnTo>
                <a:lnTo>
                  <a:pt x="3067761" y="419430"/>
                </a:lnTo>
                <a:lnTo>
                  <a:pt x="3123069" y="423100"/>
                </a:lnTo>
                <a:lnTo>
                  <a:pt x="3170631" y="429628"/>
                </a:lnTo>
                <a:lnTo>
                  <a:pt x="3211030" y="439559"/>
                </a:lnTo>
                <a:lnTo>
                  <a:pt x="3272675" y="471957"/>
                </a:lnTo>
                <a:lnTo>
                  <a:pt x="3256140" y="496658"/>
                </a:lnTo>
                <a:lnTo>
                  <a:pt x="3234245" y="523798"/>
                </a:lnTo>
                <a:lnTo>
                  <a:pt x="3207004" y="554037"/>
                </a:lnTo>
                <a:lnTo>
                  <a:pt x="3174390" y="588073"/>
                </a:lnTo>
                <a:lnTo>
                  <a:pt x="3207651" y="554672"/>
                </a:lnTo>
                <a:lnTo>
                  <a:pt x="3237255" y="526719"/>
                </a:lnTo>
                <a:lnTo>
                  <a:pt x="3263874" y="504202"/>
                </a:lnTo>
                <a:lnTo>
                  <a:pt x="3288182" y="487083"/>
                </a:lnTo>
                <a:lnTo>
                  <a:pt x="3307346" y="514426"/>
                </a:lnTo>
                <a:lnTo>
                  <a:pt x="3333026" y="587971"/>
                </a:lnTo>
                <a:lnTo>
                  <a:pt x="3340709" y="635304"/>
                </a:lnTo>
                <a:lnTo>
                  <a:pt x="3345751" y="690473"/>
                </a:lnTo>
                <a:lnTo>
                  <a:pt x="3348710" y="754011"/>
                </a:lnTo>
                <a:lnTo>
                  <a:pt x="3350196" y="826528"/>
                </a:lnTo>
                <a:lnTo>
                  <a:pt x="3349917" y="753999"/>
                </a:lnTo>
                <a:lnTo>
                  <a:pt x="3351326" y="690397"/>
                </a:lnTo>
                <a:lnTo>
                  <a:pt x="3355009" y="635139"/>
                </a:lnTo>
                <a:lnTo>
                  <a:pt x="3361525" y="587616"/>
                </a:lnTo>
                <a:lnTo>
                  <a:pt x="3371469" y="547268"/>
                </a:lnTo>
                <a:lnTo>
                  <a:pt x="3403892" y="485660"/>
                </a:lnTo>
                <a:lnTo>
                  <a:pt x="3428619" y="502196"/>
                </a:lnTo>
                <a:lnTo>
                  <a:pt x="3455784" y="524065"/>
                </a:lnTo>
                <a:lnTo>
                  <a:pt x="3486061" y="551281"/>
                </a:lnTo>
                <a:lnTo>
                  <a:pt x="3520122" y="583857"/>
                </a:lnTo>
                <a:lnTo>
                  <a:pt x="3486683" y="550633"/>
                </a:lnTo>
                <a:lnTo>
                  <a:pt x="3458718" y="521055"/>
                </a:lnTo>
                <a:lnTo>
                  <a:pt x="3436175" y="494461"/>
                </a:lnTo>
                <a:lnTo>
                  <a:pt x="3419030" y="470179"/>
                </a:lnTo>
                <a:lnTo>
                  <a:pt x="3446411" y="451027"/>
                </a:lnTo>
                <a:lnTo>
                  <a:pt x="3520008" y="425373"/>
                </a:lnTo>
                <a:lnTo>
                  <a:pt x="3567392" y="417690"/>
                </a:lnTo>
                <a:lnTo>
                  <a:pt x="3622598" y="412661"/>
                </a:lnTo>
                <a:lnTo>
                  <a:pt x="3686213" y="409702"/>
                </a:lnTo>
                <a:lnTo>
                  <a:pt x="3758781" y="4082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16309936" y="0"/>
            <a:ext cx="346075" cy="367030"/>
          </a:xfrm>
          <a:custGeom>
            <a:avLst/>
            <a:gdLst/>
            <a:ahLst/>
            <a:cxnLst/>
            <a:rect l="l" t="t" r="r" b="b"/>
            <a:pathLst>
              <a:path w="346075" h="367030">
                <a:moveTo>
                  <a:pt x="175800" y="366438"/>
                </a:moveTo>
                <a:lnTo>
                  <a:pt x="174315" y="293925"/>
                </a:lnTo>
                <a:lnTo>
                  <a:pt x="171351" y="230378"/>
                </a:lnTo>
                <a:lnTo>
                  <a:pt x="166320" y="175221"/>
                </a:lnTo>
                <a:lnTo>
                  <a:pt x="158636" y="127879"/>
                </a:lnTo>
                <a:lnTo>
                  <a:pt x="147710" y="87776"/>
                </a:lnTo>
                <a:lnTo>
                  <a:pt x="113788" y="26988"/>
                </a:lnTo>
                <a:lnTo>
                  <a:pt x="89483" y="44112"/>
                </a:lnTo>
                <a:lnTo>
                  <a:pt x="62860" y="66633"/>
                </a:lnTo>
                <a:lnTo>
                  <a:pt x="33253" y="94580"/>
                </a:lnTo>
                <a:lnTo>
                  <a:pt x="0" y="127981"/>
                </a:lnTo>
                <a:lnTo>
                  <a:pt x="32611" y="93954"/>
                </a:lnTo>
                <a:lnTo>
                  <a:pt x="59855" y="63703"/>
                </a:lnTo>
                <a:lnTo>
                  <a:pt x="81742" y="36563"/>
                </a:lnTo>
                <a:lnTo>
                  <a:pt x="98283" y="11870"/>
                </a:lnTo>
                <a:lnTo>
                  <a:pt x="80403" y="0"/>
                </a:lnTo>
                <a:lnTo>
                  <a:pt x="259056" y="0"/>
                </a:lnTo>
                <a:lnTo>
                  <a:pt x="284318" y="60968"/>
                </a:lnTo>
                <a:lnTo>
                  <a:pt x="312291" y="90546"/>
                </a:lnTo>
                <a:lnTo>
                  <a:pt x="345722" y="123769"/>
                </a:lnTo>
                <a:lnTo>
                  <a:pt x="311664" y="91188"/>
                </a:lnTo>
                <a:lnTo>
                  <a:pt x="281384" y="63970"/>
                </a:lnTo>
                <a:lnTo>
                  <a:pt x="254219" y="42104"/>
                </a:lnTo>
                <a:lnTo>
                  <a:pt x="229502" y="25578"/>
                </a:lnTo>
                <a:lnTo>
                  <a:pt x="211007" y="53386"/>
                </a:lnTo>
                <a:lnTo>
                  <a:pt x="187134" y="127532"/>
                </a:lnTo>
                <a:lnTo>
                  <a:pt x="180609" y="175047"/>
                </a:lnTo>
                <a:lnTo>
                  <a:pt x="176927" y="230310"/>
                </a:lnTo>
                <a:lnTo>
                  <a:pt x="175516" y="293911"/>
                </a:lnTo>
                <a:lnTo>
                  <a:pt x="175800" y="36643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13000660" y="11"/>
            <a:ext cx="1132840" cy="1721485"/>
          </a:xfrm>
          <a:custGeom>
            <a:avLst/>
            <a:gdLst/>
            <a:ahLst/>
            <a:cxnLst/>
            <a:rect l="l" t="t" r="r" b="b"/>
            <a:pathLst>
              <a:path w="1132840" h="1721485">
                <a:moveTo>
                  <a:pt x="431380" y="1544383"/>
                </a:moveTo>
                <a:lnTo>
                  <a:pt x="368414" y="1531962"/>
                </a:lnTo>
                <a:lnTo>
                  <a:pt x="319633" y="1518767"/>
                </a:lnTo>
                <a:lnTo>
                  <a:pt x="283705" y="1502867"/>
                </a:lnTo>
                <a:lnTo>
                  <a:pt x="259270" y="1482356"/>
                </a:lnTo>
                <a:lnTo>
                  <a:pt x="270344" y="1471155"/>
                </a:lnTo>
                <a:lnTo>
                  <a:pt x="284454" y="1459230"/>
                </a:lnTo>
                <a:lnTo>
                  <a:pt x="301663" y="1446212"/>
                </a:lnTo>
                <a:lnTo>
                  <a:pt x="322033" y="1431772"/>
                </a:lnTo>
                <a:lnTo>
                  <a:pt x="301383" y="1445818"/>
                </a:lnTo>
                <a:lnTo>
                  <a:pt x="283184" y="1457401"/>
                </a:lnTo>
                <a:lnTo>
                  <a:pt x="267081" y="1466456"/>
                </a:lnTo>
                <a:lnTo>
                  <a:pt x="252717" y="1472933"/>
                </a:lnTo>
                <a:lnTo>
                  <a:pt x="241985" y="1442910"/>
                </a:lnTo>
                <a:lnTo>
                  <a:pt x="239585" y="1403718"/>
                </a:lnTo>
                <a:lnTo>
                  <a:pt x="244195" y="1353439"/>
                </a:lnTo>
                <a:lnTo>
                  <a:pt x="254469" y="1290142"/>
                </a:lnTo>
                <a:lnTo>
                  <a:pt x="242036" y="1353045"/>
                </a:lnTo>
                <a:lnTo>
                  <a:pt x="228828" y="1401787"/>
                </a:lnTo>
                <a:lnTo>
                  <a:pt x="212915" y="1437690"/>
                </a:lnTo>
                <a:lnTo>
                  <a:pt x="192379" y="1462100"/>
                </a:lnTo>
                <a:lnTo>
                  <a:pt x="181178" y="1451025"/>
                </a:lnTo>
                <a:lnTo>
                  <a:pt x="169240" y="1436928"/>
                </a:lnTo>
                <a:lnTo>
                  <a:pt x="156210" y="1419745"/>
                </a:lnTo>
                <a:lnTo>
                  <a:pt x="141757" y="1399387"/>
                </a:lnTo>
                <a:lnTo>
                  <a:pt x="155816" y="1420012"/>
                </a:lnTo>
                <a:lnTo>
                  <a:pt x="167411" y="1438198"/>
                </a:lnTo>
                <a:lnTo>
                  <a:pt x="176466" y="1454289"/>
                </a:lnTo>
                <a:lnTo>
                  <a:pt x="182956" y="1468640"/>
                </a:lnTo>
                <a:lnTo>
                  <a:pt x="152908" y="1479359"/>
                </a:lnTo>
                <a:lnTo>
                  <a:pt x="113677" y="1481759"/>
                </a:lnTo>
                <a:lnTo>
                  <a:pt x="63347" y="1477162"/>
                </a:lnTo>
                <a:lnTo>
                  <a:pt x="0" y="1466888"/>
                </a:lnTo>
                <a:lnTo>
                  <a:pt x="62953" y="1479308"/>
                </a:lnTo>
                <a:lnTo>
                  <a:pt x="111734" y="1492516"/>
                </a:lnTo>
                <a:lnTo>
                  <a:pt x="147675" y="1508417"/>
                </a:lnTo>
                <a:lnTo>
                  <a:pt x="172110" y="1528927"/>
                </a:lnTo>
                <a:lnTo>
                  <a:pt x="161023" y="1540116"/>
                </a:lnTo>
                <a:lnTo>
                  <a:pt x="146926" y="1552054"/>
                </a:lnTo>
                <a:lnTo>
                  <a:pt x="129717" y="1565059"/>
                </a:lnTo>
                <a:lnTo>
                  <a:pt x="109347" y="1579499"/>
                </a:lnTo>
                <a:lnTo>
                  <a:pt x="129984" y="1565452"/>
                </a:lnTo>
                <a:lnTo>
                  <a:pt x="148183" y="1553870"/>
                </a:lnTo>
                <a:lnTo>
                  <a:pt x="164299" y="1544815"/>
                </a:lnTo>
                <a:lnTo>
                  <a:pt x="178650" y="1538338"/>
                </a:lnTo>
                <a:lnTo>
                  <a:pt x="189395" y="1568361"/>
                </a:lnTo>
                <a:lnTo>
                  <a:pt x="191795" y="1607553"/>
                </a:lnTo>
                <a:lnTo>
                  <a:pt x="187185" y="1657845"/>
                </a:lnTo>
                <a:lnTo>
                  <a:pt x="176898" y="1721129"/>
                </a:lnTo>
                <a:lnTo>
                  <a:pt x="189331" y="1658226"/>
                </a:lnTo>
                <a:lnTo>
                  <a:pt x="202552" y="1609496"/>
                </a:lnTo>
                <a:lnTo>
                  <a:pt x="218465" y="1573593"/>
                </a:lnTo>
                <a:lnTo>
                  <a:pt x="239001" y="1549184"/>
                </a:lnTo>
                <a:lnTo>
                  <a:pt x="250202" y="1560245"/>
                </a:lnTo>
                <a:lnTo>
                  <a:pt x="262140" y="1574342"/>
                </a:lnTo>
                <a:lnTo>
                  <a:pt x="275158" y="1591525"/>
                </a:lnTo>
                <a:lnTo>
                  <a:pt x="289623" y="1611884"/>
                </a:lnTo>
                <a:lnTo>
                  <a:pt x="275551" y="1591259"/>
                </a:lnTo>
                <a:lnTo>
                  <a:pt x="263969" y="1573072"/>
                </a:lnTo>
                <a:lnTo>
                  <a:pt x="254901" y="1556981"/>
                </a:lnTo>
                <a:lnTo>
                  <a:pt x="248424" y="1542630"/>
                </a:lnTo>
                <a:lnTo>
                  <a:pt x="278472" y="1531912"/>
                </a:lnTo>
                <a:lnTo>
                  <a:pt x="317703" y="1529511"/>
                </a:lnTo>
                <a:lnTo>
                  <a:pt x="368033" y="1534121"/>
                </a:lnTo>
                <a:lnTo>
                  <a:pt x="431380" y="1544383"/>
                </a:lnTo>
                <a:close/>
              </a:path>
              <a:path w="1132840" h="1721485">
                <a:moveTo>
                  <a:pt x="1132332" y="0"/>
                </a:moveTo>
                <a:lnTo>
                  <a:pt x="1077925" y="0"/>
                </a:lnTo>
                <a:lnTo>
                  <a:pt x="1048359" y="13931"/>
                </a:lnTo>
                <a:lnTo>
                  <a:pt x="1004620" y="35839"/>
                </a:lnTo>
                <a:lnTo>
                  <a:pt x="961390" y="58775"/>
                </a:lnTo>
                <a:lnTo>
                  <a:pt x="918718" y="82765"/>
                </a:lnTo>
                <a:lnTo>
                  <a:pt x="876630" y="107797"/>
                </a:lnTo>
                <a:lnTo>
                  <a:pt x="835177" y="133858"/>
                </a:lnTo>
                <a:lnTo>
                  <a:pt x="794397" y="160934"/>
                </a:lnTo>
                <a:lnTo>
                  <a:pt x="754354" y="189039"/>
                </a:lnTo>
                <a:lnTo>
                  <a:pt x="715073" y="218160"/>
                </a:lnTo>
                <a:lnTo>
                  <a:pt x="676617" y="248297"/>
                </a:lnTo>
                <a:lnTo>
                  <a:pt x="639013" y="279425"/>
                </a:lnTo>
                <a:lnTo>
                  <a:pt x="602310" y="311556"/>
                </a:lnTo>
                <a:lnTo>
                  <a:pt x="566547" y="344665"/>
                </a:lnTo>
                <a:lnTo>
                  <a:pt x="531787" y="378764"/>
                </a:lnTo>
                <a:lnTo>
                  <a:pt x="498055" y="413854"/>
                </a:lnTo>
                <a:lnTo>
                  <a:pt x="465416" y="449897"/>
                </a:lnTo>
                <a:lnTo>
                  <a:pt x="433895" y="486918"/>
                </a:lnTo>
                <a:lnTo>
                  <a:pt x="403542" y="524903"/>
                </a:lnTo>
                <a:lnTo>
                  <a:pt x="374396" y="563841"/>
                </a:lnTo>
                <a:lnTo>
                  <a:pt x="346519" y="603719"/>
                </a:lnTo>
                <a:lnTo>
                  <a:pt x="319938" y="644550"/>
                </a:lnTo>
                <a:lnTo>
                  <a:pt x="294703" y="686308"/>
                </a:lnTo>
                <a:lnTo>
                  <a:pt x="270865" y="729005"/>
                </a:lnTo>
                <a:lnTo>
                  <a:pt x="248462" y="772629"/>
                </a:lnTo>
                <a:lnTo>
                  <a:pt x="227533" y="817168"/>
                </a:lnTo>
                <a:lnTo>
                  <a:pt x="209080" y="861225"/>
                </a:lnTo>
                <a:lnTo>
                  <a:pt x="191236" y="908037"/>
                </a:lnTo>
                <a:lnTo>
                  <a:pt x="174663" y="956957"/>
                </a:lnTo>
                <a:lnTo>
                  <a:pt x="160058" y="1007300"/>
                </a:lnTo>
                <a:lnTo>
                  <a:pt x="148094" y="1058418"/>
                </a:lnTo>
                <a:lnTo>
                  <a:pt x="139471" y="1109611"/>
                </a:lnTo>
                <a:lnTo>
                  <a:pt x="134874" y="1160246"/>
                </a:lnTo>
                <a:lnTo>
                  <a:pt x="134988" y="1209624"/>
                </a:lnTo>
                <a:lnTo>
                  <a:pt x="140474" y="1257096"/>
                </a:lnTo>
                <a:lnTo>
                  <a:pt x="136436" y="1209776"/>
                </a:lnTo>
                <a:lnTo>
                  <a:pt x="137655" y="1160678"/>
                </a:lnTo>
                <a:lnTo>
                  <a:pt x="143471" y="1110449"/>
                </a:lnTo>
                <a:lnTo>
                  <a:pt x="153212" y="1059751"/>
                </a:lnTo>
                <a:lnTo>
                  <a:pt x="166204" y="1009205"/>
                </a:lnTo>
                <a:lnTo>
                  <a:pt x="181787" y="959485"/>
                </a:lnTo>
                <a:lnTo>
                  <a:pt x="199288" y="911225"/>
                </a:lnTo>
                <a:lnTo>
                  <a:pt x="218033" y="865073"/>
                </a:lnTo>
                <a:lnTo>
                  <a:pt x="237363" y="821677"/>
                </a:lnTo>
                <a:lnTo>
                  <a:pt x="259473" y="776605"/>
                </a:lnTo>
                <a:lnTo>
                  <a:pt x="283171" y="732421"/>
                </a:lnTo>
                <a:lnTo>
                  <a:pt x="308381" y="689140"/>
                </a:lnTo>
                <a:lnTo>
                  <a:pt x="335051" y="646772"/>
                </a:lnTo>
                <a:lnTo>
                  <a:pt x="363143" y="605358"/>
                </a:lnTo>
                <a:lnTo>
                  <a:pt x="392582" y="564870"/>
                </a:lnTo>
                <a:lnTo>
                  <a:pt x="423341" y="525373"/>
                </a:lnTo>
                <a:lnTo>
                  <a:pt x="455345" y="486841"/>
                </a:lnTo>
                <a:lnTo>
                  <a:pt x="488543" y="449313"/>
                </a:lnTo>
                <a:lnTo>
                  <a:pt x="522897" y="412800"/>
                </a:lnTo>
                <a:lnTo>
                  <a:pt x="558342" y="377329"/>
                </a:lnTo>
                <a:lnTo>
                  <a:pt x="594829" y="342900"/>
                </a:lnTo>
                <a:lnTo>
                  <a:pt x="632294" y="309537"/>
                </a:lnTo>
                <a:lnTo>
                  <a:pt x="670699" y="277241"/>
                </a:lnTo>
                <a:lnTo>
                  <a:pt x="709980" y="246049"/>
                </a:lnTo>
                <a:lnTo>
                  <a:pt x="750100" y="215976"/>
                </a:lnTo>
                <a:lnTo>
                  <a:pt x="790981" y="187032"/>
                </a:lnTo>
                <a:lnTo>
                  <a:pt x="832586" y="159219"/>
                </a:lnTo>
                <a:lnTo>
                  <a:pt x="874877" y="133007"/>
                </a:lnTo>
                <a:lnTo>
                  <a:pt x="917613" y="107873"/>
                </a:lnTo>
                <a:lnTo>
                  <a:pt x="960767" y="83794"/>
                </a:lnTo>
                <a:lnTo>
                  <a:pt x="1004341" y="60756"/>
                </a:lnTo>
                <a:lnTo>
                  <a:pt x="1048308" y="38747"/>
                </a:lnTo>
                <a:lnTo>
                  <a:pt x="1092669" y="17741"/>
                </a:lnTo>
                <a:lnTo>
                  <a:pt x="11323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72077" y="2291861"/>
              <a:ext cx="3542995" cy="5889153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907124" y="631289"/>
              <a:ext cx="790575" cy="790575"/>
            </a:xfrm>
            <a:custGeom>
              <a:avLst/>
              <a:gdLst/>
              <a:ahLst/>
              <a:cxnLst/>
              <a:rect l="l" t="t" r="r" b="b"/>
              <a:pathLst>
                <a:path w="790575" h="790575">
                  <a:moveTo>
                    <a:pt x="395277" y="790553"/>
                  </a:moveTo>
                  <a:lnTo>
                    <a:pt x="389101" y="562034"/>
                  </a:lnTo>
                  <a:lnTo>
                    <a:pt x="345867" y="444686"/>
                  </a:lnTo>
                  <a:lnTo>
                    <a:pt x="228519" y="401452"/>
                  </a:lnTo>
                  <a:lnTo>
                    <a:pt x="0" y="395276"/>
                  </a:lnTo>
                  <a:lnTo>
                    <a:pt x="228519" y="389100"/>
                  </a:lnTo>
                  <a:lnTo>
                    <a:pt x="345867" y="345866"/>
                  </a:lnTo>
                  <a:lnTo>
                    <a:pt x="389101" y="228519"/>
                  </a:lnTo>
                  <a:lnTo>
                    <a:pt x="395277" y="0"/>
                  </a:lnTo>
                  <a:lnTo>
                    <a:pt x="401453" y="228519"/>
                  </a:lnTo>
                  <a:lnTo>
                    <a:pt x="444686" y="345866"/>
                  </a:lnTo>
                  <a:lnTo>
                    <a:pt x="562034" y="389100"/>
                  </a:lnTo>
                  <a:lnTo>
                    <a:pt x="790553" y="395276"/>
                  </a:lnTo>
                  <a:lnTo>
                    <a:pt x="562034" y="401452"/>
                  </a:lnTo>
                  <a:lnTo>
                    <a:pt x="444686" y="444686"/>
                  </a:lnTo>
                  <a:lnTo>
                    <a:pt x="401453" y="562034"/>
                  </a:lnTo>
                  <a:lnTo>
                    <a:pt x="395277" y="79055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05489" y="795169"/>
            <a:ext cx="4476115" cy="7669095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825844" y="1512157"/>
            <a:ext cx="1001394" cy="7614284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6805"/>
              </a:lnSpc>
            </a:pPr>
            <a:r>
              <a:rPr dirty="0" sz="5700" spc="-455" b="1">
                <a:latin typeface="Georgia"/>
                <a:cs typeface="Georgia"/>
              </a:rPr>
              <a:t>cEDARVALE</a:t>
            </a:r>
            <a:r>
              <a:rPr dirty="0" sz="5700" spc="-690" b="1">
                <a:latin typeface="Georgia"/>
                <a:cs typeface="Georgia"/>
              </a:rPr>
              <a:t> </a:t>
            </a:r>
            <a:r>
              <a:rPr dirty="0" sz="5700" spc="-605" b="1">
                <a:latin typeface="Georgia"/>
                <a:cs typeface="Georgia"/>
              </a:rPr>
              <a:t>RETREAT</a:t>
            </a:r>
            <a:endParaRPr sz="5700">
              <a:latin typeface="Georgia"/>
              <a:cs typeface="Georgia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869024" y="9286889"/>
            <a:ext cx="790575" cy="790575"/>
          </a:xfrm>
          <a:custGeom>
            <a:avLst/>
            <a:gdLst/>
            <a:ahLst/>
            <a:cxnLst/>
            <a:rect l="l" t="t" r="r" b="b"/>
            <a:pathLst>
              <a:path w="790575" h="790575">
                <a:moveTo>
                  <a:pt x="395277" y="790553"/>
                </a:moveTo>
                <a:lnTo>
                  <a:pt x="389101" y="562034"/>
                </a:lnTo>
                <a:lnTo>
                  <a:pt x="345867" y="444686"/>
                </a:lnTo>
                <a:lnTo>
                  <a:pt x="228519" y="401452"/>
                </a:lnTo>
                <a:lnTo>
                  <a:pt x="0" y="395276"/>
                </a:lnTo>
                <a:lnTo>
                  <a:pt x="228519" y="389100"/>
                </a:lnTo>
                <a:lnTo>
                  <a:pt x="345867" y="345866"/>
                </a:lnTo>
                <a:lnTo>
                  <a:pt x="389101" y="228519"/>
                </a:lnTo>
                <a:lnTo>
                  <a:pt x="395277" y="0"/>
                </a:lnTo>
                <a:lnTo>
                  <a:pt x="401453" y="228519"/>
                </a:lnTo>
                <a:lnTo>
                  <a:pt x="444686" y="345866"/>
                </a:lnTo>
                <a:lnTo>
                  <a:pt x="562034" y="389100"/>
                </a:lnTo>
                <a:lnTo>
                  <a:pt x="790553" y="395276"/>
                </a:lnTo>
                <a:lnTo>
                  <a:pt x="562034" y="401452"/>
                </a:lnTo>
                <a:lnTo>
                  <a:pt x="444686" y="444686"/>
                </a:lnTo>
                <a:lnTo>
                  <a:pt x="401453" y="562034"/>
                </a:lnTo>
                <a:lnTo>
                  <a:pt x="395277" y="7905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283295" y="2237704"/>
            <a:ext cx="9432925" cy="11461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540"/>
              <a:t>T</a:t>
            </a:r>
            <a:r>
              <a:rPr dirty="0" spc="-1465"/>
              <a:t>h</a:t>
            </a:r>
            <a:r>
              <a:rPr dirty="0" spc="-880"/>
              <a:t>e</a:t>
            </a:r>
            <a:r>
              <a:rPr dirty="0" spc="-1510"/>
              <a:t> </a:t>
            </a:r>
            <a:r>
              <a:rPr dirty="0" spc="-1050"/>
              <a:t>P</a:t>
            </a:r>
            <a:r>
              <a:rPr dirty="0" spc="-1110"/>
              <a:t>o</a:t>
            </a:r>
            <a:r>
              <a:rPr dirty="0" spc="-1105"/>
              <a:t>we</a:t>
            </a:r>
            <a:r>
              <a:rPr dirty="0" spc="-1040"/>
              <a:t>r</a:t>
            </a:r>
            <a:r>
              <a:rPr dirty="0" spc="-1035"/>
              <a:t>f</a:t>
            </a:r>
            <a:r>
              <a:rPr dirty="0" spc="-1110"/>
              <a:t>u</a:t>
            </a:r>
            <a:r>
              <a:rPr dirty="0" spc="-520"/>
              <a:t>l</a:t>
            </a:r>
            <a:r>
              <a:rPr dirty="0" spc="-1510"/>
              <a:t> </a:t>
            </a:r>
            <a:r>
              <a:rPr dirty="0" spc="-1315"/>
              <a:t>I</a:t>
            </a:r>
            <a:r>
              <a:rPr dirty="0" spc="-1190"/>
              <a:t>mp</a:t>
            </a:r>
            <a:r>
              <a:rPr dirty="0" spc="-1185"/>
              <a:t>a</a:t>
            </a:r>
            <a:r>
              <a:rPr dirty="0" spc="-1135"/>
              <a:t>c</a:t>
            </a:r>
            <a:r>
              <a:rPr dirty="0" spc="-615"/>
              <a:t>t</a:t>
            </a:r>
            <a:r>
              <a:rPr dirty="0" spc="-1510"/>
              <a:t> </a:t>
            </a:r>
            <a:r>
              <a:rPr dirty="0" spc="-1280"/>
              <a:t>O</a:t>
            </a:r>
            <a:r>
              <a:rPr dirty="0" spc="-670"/>
              <a:t>f</a:t>
            </a:r>
            <a:r>
              <a:rPr dirty="0" spc="-1510"/>
              <a:t> </a:t>
            </a:r>
            <a:r>
              <a:rPr dirty="0" spc="-840"/>
              <a:t>A</a:t>
            </a:r>
            <a:r>
              <a:rPr dirty="0" spc="-1510"/>
              <a:t> </a:t>
            </a:r>
            <a:r>
              <a:rPr dirty="0" spc="-1060"/>
              <a:t>M</a:t>
            </a:r>
            <a:r>
              <a:rPr dirty="0" spc="-1100"/>
              <a:t>e</a:t>
            </a:r>
            <a:r>
              <a:rPr dirty="0" spc="-1105"/>
              <a:t>n</a:t>
            </a:r>
            <a:r>
              <a:rPr dirty="0" spc="-1025"/>
              <a:t>t</a:t>
            </a:r>
            <a:r>
              <a:rPr dirty="0" spc="-1085"/>
              <a:t>a</a:t>
            </a:r>
            <a:r>
              <a:rPr dirty="0" spc="-515"/>
              <a:t>l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8121135" y="2749583"/>
            <a:ext cx="9414510" cy="5337175"/>
          </a:xfrm>
          <a:prstGeom prst="rect">
            <a:avLst/>
          </a:prstGeom>
        </p:spPr>
        <p:txBody>
          <a:bodyPr wrap="square" lIns="0" tIns="405765" rIns="0" bIns="0" rtlCol="0" vert="horz">
            <a:spAutoFit/>
          </a:bodyPr>
          <a:lstStyle/>
          <a:p>
            <a:pPr algn="ctr" marL="342900">
              <a:lnSpc>
                <a:spcPct val="100000"/>
              </a:lnSpc>
              <a:spcBef>
                <a:spcPts val="3195"/>
              </a:spcBef>
            </a:pPr>
            <a:r>
              <a:rPr dirty="0" sz="7350" spc="-1080">
                <a:latin typeface="Tahoma"/>
                <a:cs typeface="Tahoma"/>
              </a:rPr>
              <a:t>H</a:t>
            </a:r>
            <a:r>
              <a:rPr dirty="0" sz="7350" spc="-1110">
                <a:latin typeface="Tahoma"/>
                <a:cs typeface="Tahoma"/>
              </a:rPr>
              <a:t>e</a:t>
            </a:r>
            <a:r>
              <a:rPr dirty="0" sz="7350" spc="-1095">
                <a:latin typeface="Tahoma"/>
                <a:cs typeface="Tahoma"/>
              </a:rPr>
              <a:t>a</a:t>
            </a:r>
            <a:r>
              <a:rPr dirty="0" sz="7350" spc="-985">
                <a:latin typeface="Tahoma"/>
                <a:cs typeface="Tahoma"/>
              </a:rPr>
              <a:t>l</a:t>
            </a:r>
            <a:r>
              <a:rPr dirty="0" sz="7350" spc="-1035">
                <a:latin typeface="Tahoma"/>
                <a:cs typeface="Tahoma"/>
              </a:rPr>
              <a:t>t</a:t>
            </a:r>
            <a:r>
              <a:rPr dirty="0" sz="7350" spc="-525">
                <a:latin typeface="Tahoma"/>
                <a:cs typeface="Tahoma"/>
              </a:rPr>
              <a:t>h</a:t>
            </a:r>
            <a:r>
              <a:rPr dirty="0" sz="7350" spc="-1490">
                <a:latin typeface="Tahoma"/>
                <a:cs typeface="Tahoma"/>
              </a:rPr>
              <a:t> </a:t>
            </a:r>
            <a:r>
              <a:rPr dirty="0" sz="7350" spc="-1030">
                <a:latin typeface="Tahoma"/>
                <a:cs typeface="Tahoma"/>
              </a:rPr>
              <a:t>R</a:t>
            </a:r>
            <a:r>
              <a:rPr dirty="0" sz="7350" spc="-1060">
                <a:latin typeface="Tahoma"/>
                <a:cs typeface="Tahoma"/>
              </a:rPr>
              <a:t>e</a:t>
            </a:r>
            <a:r>
              <a:rPr dirty="0" sz="7350" spc="-985">
                <a:latin typeface="Tahoma"/>
                <a:cs typeface="Tahoma"/>
              </a:rPr>
              <a:t>t</a:t>
            </a:r>
            <a:r>
              <a:rPr dirty="0" sz="7350" spc="-994">
                <a:latin typeface="Tahoma"/>
                <a:cs typeface="Tahoma"/>
              </a:rPr>
              <a:t>r</a:t>
            </a:r>
            <a:r>
              <a:rPr dirty="0" sz="7350" spc="-1060">
                <a:latin typeface="Tahoma"/>
                <a:cs typeface="Tahoma"/>
              </a:rPr>
              <a:t>e</a:t>
            </a:r>
            <a:r>
              <a:rPr dirty="0" sz="7350" spc="-1045">
                <a:latin typeface="Tahoma"/>
                <a:cs typeface="Tahoma"/>
              </a:rPr>
              <a:t>a</a:t>
            </a:r>
            <a:r>
              <a:rPr dirty="0" sz="7350" spc="-475">
                <a:latin typeface="Tahoma"/>
                <a:cs typeface="Tahoma"/>
              </a:rPr>
              <a:t>t</a:t>
            </a:r>
            <a:r>
              <a:rPr dirty="0" sz="7350" spc="-1500">
                <a:latin typeface="Tahoma"/>
                <a:cs typeface="Tahoma"/>
              </a:rPr>
              <a:t> </a:t>
            </a:r>
            <a:r>
              <a:rPr dirty="0" sz="7350" spc="-1235">
                <a:latin typeface="Tahoma"/>
                <a:cs typeface="Tahoma"/>
              </a:rPr>
              <a:t>E</a:t>
            </a:r>
            <a:r>
              <a:rPr dirty="0" sz="7350" spc="-1185">
                <a:latin typeface="Tahoma"/>
                <a:cs typeface="Tahoma"/>
              </a:rPr>
              <a:t>x</a:t>
            </a:r>
            <a:r>
              <a:rPr dirty="0" sz="7350" spc="-1170">
                <a:latin typeface="Tahoma"/>
                <a:cs typeface="Tahoma"/>
              </a:rPr>
              <a:t>p</a:t>
            </a:r>
            <a:r>
              <a:rPr dirty="0" sz="7350" spc="-1180">
                <a:latin typeface="Tahoma"/>
                <a:cs typeface="Tahoma"/>
              </a:rPr>
              <a:t>e</a:t>
            </a:r>
            <a:r>
              <a:rPr dirty="0" sz="7350" spc="-1115">
                <a:latin typeface="Tahoma"/>
                <a:cs typeface="Tahoma"/>
              </a:rPr>
              <a:t>r</a:t>
            </a:r>
            <a:r>
              <a:rPr dirty="0" sz="7350" spc="-1055">
                <a:latin typeface="Tahoma"/>
                <a:cs typeface="Tahoma"/>
              </a:rPr>
              <a:t>i</a:t>
            </a:r>
            <a:r>
              <a:rPr dirty="0" sz="7350" spc="-1180">
                <a:latin typeface="Tahoma"/>
                <a:cs typeface="Tahoma"/>
              </a:rPr>
              <a:t>e</a:t>
            </a:r>
            <a:r>
              <a:rPr dirty="0" sz="7350" spc="-1185">
                <a:latin typeface="Tahoma"/>
                <a:cs typeface="Tahoma"/>
              </a:rPr>
              <a:t>n</a:t>
            </a:r>
            <a:r>
              <a:rPr dirty="0" sz="7350" spc="-1115">
                <a:latin typeface="Tahoma"/>
                <a:cs typeface="Tahoma"/>
              </a:rPr>
              <a:t>c</a:t>
            </a:r>
            <a:r>
              <a:rPr dirty="0" sz="7350" spc="-595">
                <a:latin typeface="Tahoma"/>
                <a:cs typeface="Tahoma"/>
              </a:rPr>
              <a:t>e</a:t>
            </a:r>
            <a:endParaRPr sz="7350">
              <a:latin typeface="Tahoma"/>
              <a:cs typeface="Tahoma"/>
            </a:endParaRPr>
          </a:p>
          <a:p>
            <a:pPr algn="ctr" marL="12700" marR="5080" indent="-635">
              <a:lnSpc>
                <a:spcPts val="6000"/>
              </a:lnSpc>
              <a:spcBef>
                <a:spcPts val="175"/>
              </a:spcBef>
            </a:pPr>
            <a:r>
              <a:rPr dirty="0" sz="3650" spc="-145">
                <a:latin typeface="Verdana"/>
                <a:cs typeface="Verdana"/>
              </a:rPr>
              <a:t>Choosing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 spc="-50">
                <a:latin typeface="Verdana"/>
                <a:cs typeface="Verdana"/>
              </a:rPr>
              <a:t>a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u="heavy" sz="3650" spc="-135">
                <a:uFill>
                  <a:solidFill>
                    <a:srgbClr val="000000"/>
                  </a:solidFill>
                </a:uFill>
                <a:latin typeface="Verdana"/>
                <a:cs typeface="Verdana"/>
                <a:hlinkClick r:id="rId4"/>
              </a:rPr>
              <a:t>mental</a:t>
            </a:r>
            <a:r>
              <a:rPr dirty="0" sz="3650" spc="-740">
                <a:latin typeface="Verdana"/>
                <a:cs typeface="Verdana"/>
                <a:hlinkClick r:id="rId4"/>
              </a:rPr>
              <a:t> </a:t>
            </a:r>
            <a:r>
              <a:rPr dirty="0" u="heavy" sz="3650" spc="-155">
                <a:uFill>
                  <a:solidFill>
                    <a:srgbClr val="000000"/>
                  </a:solidFill>
                </a:uFill>
                <a:latin typeface="Verdana"/>
                <a:cs typeface="Verdana"/>
                <a:hlinkClick r:id="rId4"/>
              </a:rPr>
              <a:t>health</a:t>
            </a:r>
            <a:r>
              <a:rPr dirty="0" sz="3650" spc="-740">
                <a:latin typeface="Verdana"/>
                <a:cs typeface="Verdana"/>
                <a:hlinkClick r:id="rId4"/>
              </a:rPr>
              <a:t> </a:t>
            </a:r>
            <a:r>
              <a:rPr dirty="0" u="heavy" sz="3650" spc="-229">
                <a:uFill>
                  <a:solidFill>
                    <a:srgbClr val="000000"/>
                  </a:solidFill>
                </a:uFill>
                <a:latin typeface="Verdana"/>
                <a:cs typeface="Verdana"/>
                <a:hlinkClick r:id="rId4"/>
              </a:rPr>
              <a:t>retreat</a:t>
            </a:r>
            <a:r>
              <a:rPr dirty="0" sz="3650" spc="-740">
                <a:latin typeface="Verdana"/>
                <a:cs typeface="Verdana"/>
                <a:hlinkClick r:id="rId4"/>
              </a:rPr>
              <a:t> </a:t>
            </a:r>
            <a:r>
              <a:rPr dirty="0" sz="3650" spc="-10">
                <a:latin typeface="Verdana"/>
                <a:cs typeface="Verdana"/>
              </a:rPr>
              <a:t>means </a:t>
            </a:r>
            <a:r>
              <a:rPr dirty="0" sz="3650" spc="-135">
                <a:latin typeface="Verdana"/>
                <a:cs typeface="Verdana"/>
              </a:rPr>
              <a:t>choosing</a:t>
            </a:r>
            <a:r>
              <a:rPr dirty="0" sz="3650" spc="-765">
                <a:latin typeface="Verdana"/>
                <a:cs typeface="Verdana"/>
              </a:rPr>
              <a:t> </a:t>
            </a:r>
            <a:r>
              <a:rPr dirty="0" sz="3650" spc="-305">
                <a:latin typeface="Verdana"/>
                <a:cs typeface="Verdana"/>
              </a:rPr>
              <a:t>yourself.</a:t>
            </a:r>
            <a:r>
              <a:rPr dirty="0" sz="3650" spc="-760">
                <a:latin typeface="Verdana"/>
                <a:cs typeface="Verdana"/>
              </a:rPr>
              <a:t> </a:t>
            </a:r>
            <a:r>
              <a:rPr dirty="0" sz="3650" spc="-365">
                <a:latin typeface="Verdana"/>
                <a:cs typeface="Verdana"/>
              </a:rPr>
              <a:t>It’s</a:t>
            </a:r>
            <a:r>
              <a:rPr dirty="0" sz="3650" spc="-765">
                <a:latin typeface="Verdana"/>
                <a:cs typeface="Verdana"/>
              </a:rPr>
              <a:t> </a:t>
            </a:r>
            <a:r>
              <a:rPr dirty="0" sz="3650" spc="-50">
                <a:latin typeface="Verdana"/>
                <a:cs typeface="Verdana"/>
              </a:rPr>
              <a:t>a</a:t>
            </a:r>
            <a:r>
              <a:rPr dirty="0" sz="3650" spc="-765">
                <a:latin typeface="Verdana"/>
                <a:cs typeface="Verdana"/>
              </a:rPr>
              <a:t> </a:t>
            </a:r>
            <a:r>
              <a:rPr dirty="0" sz="3650" spc="-145">
                <a:latin typeface="Verdana"/>
                <a:cs typeface="Verdana"/>
              </a:rPr>
              <a:t>gift</a:t>
            </a:r>
            <a:r>
              <a:rPr dirty="0" sz="3650" spc="-760">
                <a:latin typeface="Verdana"/>
                <a:cs typeface="Verdana"/>
              </a:rPr>
              <a:t> </a:t>
            </a:r>
            <a:r>
              <a:rPr dirty="0" sz="3650" spc="-120">
                <a:latin typeface="Verdana"/>
                <a:cs typeface="Verdana"/>
              </a:rPr>
              <a:t>of</a:t>
            </a:r>
            <a:r>
              <a:rPr dirty="0" sz="3650" spc="-765">
                <a:latin typeface="Verdana"/>
                <a:cs typeface="Verdana"/>
              </a:rPr>
              <a:t> </a:t>
            </a:r>
            <a:r>
              <a:rPr dirty="0" sz="3650" spc="-240">
                <a:latin typeface="Verdana"/>
                <a:cs typeface="Verdana"/>
              </a:rPr>
              <a:t>time,</a:t>
            </a:r>
            <a:r>
              <a:rPr dirty="0" sz="3650" spc="-760">
                <a:latin typeface="Verdana"/>
                <a:cs typeface="Verdana"/>
              </a:rPr>
              <a:t> </a:t>
            </a:r>
            <a:r>
              <a:rPr dirty="0" sz="3650" spc="-260">
                <a:latin typeface="Verdana"/>
                <a:cs typeface="Verdana"/>
              </a:rPr>
              <a:t>space,</a:t>
            </a:r>
            <a:r>
              <a:rPr dirty="0" sz="3650" spc="-765">
                <a:latin typeface="Verdana"/>
                <a:cs typeface="Verdana"/>
              </a:rPr>
              <a:t> </a:t>
            </a:r>
            <a:r>
              <a:rPr dirty="0" sz="3650" spc="-25">
                <a:latin typeface="Verdana"/>
                <a:cs typeface="Verdana"/>
              </a:rPr>
              <a:t>and </a:t>
            </a:r>
            <a:r>
              <a:rPr dirty="0" sz="3650" spc="-215">
                <a:latin typeface="Verdana"/>
                <a:cs typeface="Verdana"/>
              </a:rPr>
              <a:t>love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 spc="-75">
                <a:latin typeface="Verdana"/>
                <a:cs typeface="Verdana"/>
              </a:rPr>
              <a:t>an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 spc="-175">
                <a:latin typeface="Verdana"/>
                <a:cs typeface="Verdana"/>
              </a:rPr>
              <a:t>opportunity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 spc="-75">
                <a:latin typeface="Verdana"/>
                <a:cs typeface="Verdana"/>
              </a:rPr>
              <a:t>to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 spc="-155">
                <a:latin typeface="Verdana"/>
                <a:cs typeface="Verdana"/>
              </a:rPr>
              <a:t>rebuild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 spc="-160">
                <a:latin typeface="Verdana"/>
                <a:cs typeface="Verdana"/>
              </a:rPr>
              <a:t>inner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 spc="-90">
                <a:latin typeface="Verdana"/>
                <a:cs typeface="Verdana"/>
              </a:rPr>
              <a:t>strength, </a:t>
            </a:r>
            <a:r>
              <a:rPr dirty="0" sz="3650" spc="-125">
                <a:latin typeface="Verdana"/>
                <a:cs typeface="Verdana"/>
              </a:rPr>
              <a:t>find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305">
                <a:latin typeface="Verdana"/>
                <a:cs typeface="Verdana"/>
              </a:rPr>
              <a:t>clarity,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70">
                <a:latin typeface="Verdana"/>
                <a:cs typeface="Verdana"/>
              </a:rPr>
              <a:t>and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110">
                <a:latin typeface="Verdana"/>
                <a:cs typeface="Verdana"/>
              </a:rPr>
              <a:t>connect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95">
                <a:latin typeface="Verdana"/>
                <a:cs typeface="Verdana"/>
              </a:rPr>
              <a:t>with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50">
                <a:latin typeface="Verdana"/>
                <a:cs typeface="Verdana"/>
              </a:rPr>
              <a:t>a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114">
                <a:latin typeface="Verdana"/>
                <a:cs typeface="Verdana"/>
              </a:rPr>
              <a:t>more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180">
                <a:latin typeface="Verdana"/>
                <a:cs typeface="Verdana"/>
              </a:rPr>
              <a:t>peaceful, </a:t>
            </a:r>
            <a:r>
              <a:rPr dirty="0" sz="3650" spc="-140">
                <a:latin typeface="Verdana"/>
                <a:cs typeface="Verdana"/>
              </a:rPr>
              <a:t>balanced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240">
                <a:latin typeface="Verdana"/>
                <a:cs typeface="Verdana"/>
              </a:rPr>
              <a:t>version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120">
                <a:latin typeface="Verdana"/>
                <a:cs typeface="Verdana"/>
              </a:rPr>
              <a:t>of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210">
                <a:latin typeface="Verdana"/>
                <a:cs typeface="Verdana"/>
              </a:rPr>
              <a:t>your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165">
                <a:latin typeface="Verdana"/>
                <a:cs typeface="Verdana"/>
              </a:rPr>
              <a:t>true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350">
                <a:latin typeface="Verdana"/>
                <a:cs typeface="Verdana"/>
              </a:rPr>
              <a:t>self.</a:t>
            </a:r>
            <a:endParaRPr sz="3650">
              <a:latin typeface="Verdana"/>
              <a:cs typeface="Verdana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7332751" y="8443670"/>
            <a:ext cx="3759200" cy="1843405"/>
          </a:xfrm>
          <a:custGeom>
            <a:avLst/>
            <a:gdLst/>
            <a:ahLst/>
            <a:cxnLst/>
            <a:rect l="l" t="t" r="r" b="b"/>
            <a:pathLst>
              <a:path w="3759200" h="1843404">
                <a:moveTo>
                  <a:pt x="119595" y="1750237"/>
                </a:moveTo>
                <a:lnTo>
                  <a:pt x="107162" y="1813140"/>
                </a:lnTo>
                <a:lnTo>
                  <a:pt x="98983" y="1843341"/>
                </a:lnTo>
                <a:lnTo>
                  <a:pt x="106591" y="1843341"/>
                </a:lnTo>
                <a:lnTo>
                  <a:pt x="109321" y="1813521"/>
                </a:lnTo>
                <a:lnTo>
                  <a:pt x="119595" y="1750237"/>
                </a:lnTo>
                <a:close/>
              </a:path>
              <a:path w="3759200" h="1843404">
                <a:moveTo>
                  <a:pt x="2887459" y="260299"/>
                </a:moveTo>
                <a:lnTo>
                  <a:pt x="2837611" y="253898"/>
                </a:lnTo>
                <a:lnTo>
                  <a:pt x="2787624" y="247878"/>
                </a:lnTo>
                <a:lnTo>
                  <a:pt x="2737535" y="242290"/>
                </a:lnTo>
                <a:lnTo>
                  <a:pt x="2687345" y="237134"/>
                </a:lnTo>
                <a:lnTo>
                  <a:pt x="2637066" y="232422"/>
                </a:lnTo>
                <a:lnTo>
                  <a:pt x="2586710" y="228168"/>
                </a:lnTo>
                <a:lnTo>
                  <a:pt x="2536279" y="224409"/>
                </a:lnTo>
                <a:lnTo>
                  <a:pt x="2485796" y="221145"/>
                </a:lnTo>
                <a:lnTo>
                  <a:pt x="2435250" y="218389"/>
                </a:lnTo>
                <a:lnTo>
                  <a:pt x="2384679" y="216154"/>
                </a:lnTo>
                <a:lnTo>
                  <a:pt x="2334082" y="214477"/>
                </a:lnTo>
                <a:lnTo>
                  <a:pt x="2283472" y="213360"/>
                </a:lnTo>
                <a:lnTo>
                  <a:pt x="2232863" y="212826"/>
                </a:lnTo>
                <a:lnTo>
                  <a:pt x="2182253" y="212877"/>
                </a:lnTo>
                <a:lnTo>
                  <a:pt x="2131657" y="213550"/>
                </a:lnTo>
                <a:lnTo>
                  <a:pt x="2081098" y="214833"/>
                </a:lnTo>
                <a:lnTo>
                  <a:pt x="2030577" y="216776"/>
                </a:lnTo>
                <a:lnTo>
                  <a:pt x="1980095" y="219367"/>
                </a:lnTo>
                <a:lnTo>
                  <a:pt x="1929688" y="222631"/>
                </a:lnTo>
                <a:lnTo>
                  <a:pt x="1879346" y="226593"/>
                </a:lnTo>
                <a:lnTo>
                  <a:pt x="1829092" y="231254"/>
                </a:lnTo>
                <a:lnTo>
                  <a:pt x="1778927" y="236639"/>
                </a:lnTo>
                <a:lnTo>
                  <a:pt x="1728863" y="242773"/>
                </a:lnTo>
                <a:lnTo>
                  <a:pt x="1678927" y="249656"/>
                </a:lnTo>
                <a:lnTo>
                  <a:pt x="1629105" y="257314"/>
                </a:lnTo>
                <a:lnTo>
                  <a:pt x="1579422" y="265760"/>
                </a:lnTo>
                <a:lnTo>
                  <a:pt x="1529892" y="275005"/>
                </a:lnTo>
                <a:lnTo>
                  <a:pt x="1480515" y="285064"/>
                </a:lnTo>
                <a:lnTo>
                  <a:pt x="1431315" y="295973"/>
                </a:lnTo>
                <a:lnTo>
                  <a:pt x="1382293" y="307733"/>
                </a:lnTo>
                <a:lnTo>
                  <a:pt x="1333461" y="320357"/>
                </a:lnTo>
                <a:lnTo>
                  <a:pt x="1284833" y="333857"/>
                </a:lnTo>
                <a:lnTo>
                  <a:pt x="1236408" y="348272"/>
                </a:lnTo>
                <a:lnTo>
                  <a:pt x="1188224" y="363601"/>
                </a:lnTo>
                <a:lnTo>
                  <a:pt x="1140256" y="379857"/>
                </a:lnTo>
                <a:lnTo>
                  <a:pt x="1092542" y="397065"/>
                </a:lnTo>
                <a:lnTo>
                  <a:pt x="1047254" y="414705"/>
                </a:lnTo>
                <a:lnTo>
                  <a:pt x="1002271" y="433412"/>
                </a:lnTo>
                <a:lnTo>
                  <a:pt x="957668" y="453186"/>
                </a:lnTo>
                <a:lnTo>
                  <a:pt x="913485" y="474027"/>
                </a:lnTo>
                <a:lnTo>
                  <a:pt x="869746" y="495922"/>
                </a:lnTo>
                <a:lnTo>
                  <a:pt x="826516" y="518871"/>
                </a:lnTo>
                <a:lnTo>
                  <a:pt x="783844" y="542861"/>
                </a:lnTo>
                <a:lnTo>
                  <a:pt x="741756" y="567893"/>
                </a:lnTo>
                <a:lnTo>
                  <a:pt x="700303" y="593953"/>
                </a:lnTo>
                <a:lnTo>
                  <a:pt x="659523" y="621030"/>
                </a:lnTo>
                <a:lnTo>
                  <a:pt x="619480" y="649135"/>
                </a:lnTo>
                <a:lnTo>
                  <a:pt x="580199" y="678256"/>
                </a:lnTo>
                <a:lnTo>
                  <a:pt x="541743" y="708393"/>
                </a:lnTo>
                <a:lnTo>
                  <a:pt x="504139" y="739521"/>
                </a:lnTo>
                <a:lnTo>
                  <a:pt x="467436" y="771639"/>
                </a:lnTo>
                <a:lnTo>
                  <a:pt x="431673" y="804760"/>
                </a:lnTo>
                <a:lnTo>
                  <a:pt x="396913" y="838860"/>
                </a:lnTo>
                <a:lnTo>
                  <a:pt x="363181" y="873937"/>
                </a:lnTo>
                <a:lnTo>
                  <a:pt x="330542" y="909993"/>
                </a:lnTo>
                <a:lnTo>
                  <a:pt x="299021" y="947013"/>
                </a:lnTo>
                <a:lnTo>
                  <a:pt x="268668" y="984999"/>
                </a:lnTo>
                <a:lnTo>
                  <a:pt x="239522" y="1023937"/>
                </a:lnTo>
                <a:lnTo>
                  <a:pt x="211645" y="1063815"/>
                </a:lnTo>
                <a:lnTo>
                  <a:pt x="185064" y="1104646"/>
                </a:lnTo>
                <a:lnTo>
                  <a:pt x="159829" y="1146403"/>
                </a:lnTo>
                <a:lnTo>
                  <a:pt x="135991" y="1189101"/>
                </a:lnTo>
                <a:lnTo>
                  <a:pt x="113588" y="1232725"/>
                </a:lnTo>
                <a:lnTo>
                  <a:pt x="92659" y="1277264"/>
                </a:lnTo>
                <a:lnTo>
                  <a:pt x="74206" y="1321320"/>
                </a:lnTo>
                <a:lnTo>
                  <a:pt x="56362" y="1368132"/>
                </a:lnTo>
                <a:lnTo>
                  <a:pt x="39789" y="1417053"/>
                </a:lnTo>
                <a:lnTo>
                  <a:pt x="25184" y="1467396"/>
                </a:lnTo>
                <a:lnTo>
                  <a:pt x="13220" y="1518513"/>
                </a:lnTo>
                <a:lnTo>
                  <a:pt x="4597" y="1569707"/>
                </a:lnTo>
                <a:lnTo>
                  <a:pt x="0" y="1620342"/>
                </a:lnTo>
                <a:lnTo>
                  <a:pt x="114" y="1669719"/>
                </a:lnTo>
                <a:lnTo>
                  <a:pt x="5600" y="1717192"/>
                </a:lnTo>
                <a:lnTo>
                  <a:pt x="1562" y="1669872"/>
                </a:lnTo>
                <a:lnTo>
                  <a:pt x="2781" y="1620774"/>
                </a:lnTo>
                <a:lnTo>
                  <a:pt x="8597" y="1570545"/>
                </a:lnTo>
                <a:lnTo>
                  <a:pt x="18338" y="1519847"/>
                </a:lnTo>
                <a:lnTo>
                  <a:pt x="31330" y="1469301"/>
                </a:lnTo>
                <a:lnTo>
                  <a:pt x="46913" y="1419580"/>
                </a:lnTo>
                <a:lnTo>
                  <a:pt x="64414" y="1371320"/>
                </a:lnTo>
                <a:lnTo>
                  <a:pt x="83159" y="1325168"/>
                </a:lnTo>
                <a:lnTo>
                  <a:pt x="102489" y="1281772"/>
                </a:lnTo>
                <a:lnTo>
                  <a:pt x="124599" y="1236700"/>
                </a:lnTo>
                <a:lnTo>
                  <a:pt x="148297" y="1192517"/>
                </a:lnTo>
                <a:lnTo>
                  <a:pt x="173507" y="1149235"/>
                </a:lnTo>
                <a:lnTo>
                  <a:pt x="200177" y="1106868"/>
                </a:lnTo>
                <a:lnTo>
                  <a:pt x="228269" y="1065441"/>
                </a:lnTo>
                <a:lnTo>
                  <a:pt x="257708" y="1024966"/>
                </a:lnTo>
                <a:lnTo>
                  <a:pt x="288467" y="985456"/>
                </a:lnTo>
                <a:lnTo>
                  <a:pt x="320471" y="946937"/>
                </a:lnTo>
                <a:lnTo>
                  <a:pt x="353669" y="909408"/>
                </a:lnTo>
                <a:lnTo>
                  <a:pt x="388023" y="872896"/>
                </a:lnTo>
                <a:lnTo>
                  <a:pt x="423468" y="837425"/>
                </a:lnTo>
                <a:lnTo>
                  <a:pt x="459955" y="802995"/>
                </a:lnTo>
                <a:lnTo>
                  <a:pt x="497420" y="769632"/>
                </a:lnTo>
                <a:lnTo>
                  <a:pt x="535825" y="737336"/>
                </a:lnTo>
                <a:lnTo>
                  <a:pt x="575106" y="706145"/>
                </a:lnTo>
                <a:lnTo>
                  <a:pt x="615226" y="676071"/>
                </a:lnTo>
                <a:lnTo>
                  <a:pt x="656107" y="647128"/>
                </a:lnTo>
                <a:lnTo>
                  <a:pt x="697712" y="619315"/>
                </a:lnTo>
                <a:lnTo>
                  <a:pt x="740003" y="593102"/>
                </a:lnTo>
                <a:lnTo>
                  <a:pt x="782739" y="567969"/>
                </a:lnTo>
                <a:lnTo>
                  <a:pt x="825893" y="543890"/>
                </a:lnTo>
                <a:lnTo>
                  <a:pt x="869467" y="520852"/>
                </a:lnTo>
                <a:lnTo>
                  <a:pt x="913434" y="498843"/>
                </a:lnTo>
                <a:lnTo>
                  <a:pt x="957795" y="477837"/>
                </a:lnTo>
                <a:lnTo>
                  <a:pt x="1002525" y="457822"/>
                </a:lnTo>
                <a:lnTo>
                  <a:pt x="1047597" y="438785"/>
                </a:lnTo>
                <a:lnTo>
                  <a:pt x="1093025" y="420687"/>
                </a:lnTo>
                <a:lnTo>
                  <a:pt x="1138783" y="403542"/>
                </a:lnTo>
                <a:lnTo>
                  <a:pt x="1184846" y="387299"/>
                </a:lnTo>
                <a:lnTo>
                  <a:pt x="1231214" y="371970"/>
                </a:lnTo>
                <a:lnTo>
                  <a:pt x="1277874" y="357517"/>
                </a:lnTo>
                <a:lnTo>
                  <a:pt x="1324800" y="343928"/>
                </a:lnTo>
                <a:lnTo>
                  <a:pt x="1371993" y="331190"/>
                </a:lnTo>
                <a:lnTo>
                  <a:pt x="1419428" y="319290"/>
                </a:lnTo>
                <a:lnTo>
                  <a:pt x="1467091" y="308190"/>
                </a:lnTo>
                <a:lnTo>
                  <a:pt x="1514970" y="297891"/>
                </a:lnTo>
                <a:lnTo>
                  <a:pt x="1563065" y="288366"/>
                </a:lnTo>
                <a:lnTo>
                  <a:pt x="1611337" y="279603"/>
                </a:lnTo>
                <a:lnTo>
                  <a:pt x="1659788" y="271576"/>
                </a:lnTo>
                <a:lnTo>
                  <a:pt x="1708404" y="264274"/>
                </a:lnTo>
                <a:lnTo>
                  <a:pt x="1757159" y="257683"/>
                </a:lnTo>
                <a:lnTo>
                  <a:pt x="1806054" y="251777"/>
                </a:lnTo>
                <a:lnTo>
                  <a:pt x="1855076" y="246545"/>
                </a:lnTo>
                <a:lnTo>
                  <a:pt x="1904187" y="241960"/>
                </a:lnTo>
                <a:lnTo>
                  <a:pt x="1953399" y="238023"/>
                </a:lnTo>
                <a:lnTo>
                  <a:pt x="2002701" y="234696"/>
                </a:lnTo>
                <a:lnTo>
                  <a:pt x="2052053" y="231965"/>
                </a:lnTo>
                <a:lnTo>
                  <a:pt x="2101456" y="229819"/>
                </a:lnTo>
                <a:lnTo>
                  <a:pt x="2150897" y="228244"/>
                </a:lnTo>
                <a:lnTo>
                  <a:pt x="2200364" y="227215"/>
                </a:lnTo>
                <a:lnTo>
                  <a:pt x="2249843" y="226707"/>
                </a:lnTo>
                <a:lnTo>
                  <a:pt x="2299309" y="226720"/>
                </a:lnTo>
                <a:lnTo>
                  <a:pt x="2348763" y="227215"/>
                </a:lnTo>
                <a:lnTo>
                  <a:pt x="2398179" y="228193"/>
                </a:lnTo>
                <a:lnTo>
                  <a:pt x="2447544" y="229641"/>
                </a:lnTo>
                <a:lnTo>
                  <a:pt x="2496858" y="231521"/>
                </a:lnTo>
                <a:lnTo>
                  <a:pt x="2546083" y="233819"/>
                </a:lnTo>
                <a:lnTo>
                  <a:pt x="2595232" y="236524"/>
                </a:lnTo>
                <a:lnTo>
                  <a:pt x="2644279" y="239623"/>
                </a:lnTo>
                <a:lnTo>
                  <a:pt x="2693200" y="243090"/>
                </a:lnTo>
                <a:lnTo>
                  <a:pt x="2741993" y="246900"/>
                </a:lnTo>
                <a:lnTo>
                  <a:pt x="2790647" y="251066"/>
                </a:lnTo>
                <a:lnTo>
                  <a:pt x="2839135" y="255536"/>
                </a:lnTo>
                <a:lnTo>
                  <a:pt x="2887459" y="260299"/>
                </a:lnTo>
                <a:close/>
              </a:path>
              <a:path w="3759200" h="1843404">
                <a:moveTo>
                  <a:pt x="3758781" y="408216"/>
                </a:moveTo>
                <a:lnTo>
                  <a:pt x="3686187" y="408508"/>
                </a:lnTo>
                <a:lnTo>
                  <a:pt x="3622535" y="407098"/>
                </a:lnTo>
                <a:lnTo>
                  <a:pt x="3567226" y="403415"/>
                </a:lnTo>
                <a:lnTo>
                  <a:pt x="3519665" y="396900"/>
                </a:lnTo>
                <a:lnTo>
                  <a:pt x="3479279" y="386956"/>
                </a:lnTo>
                <a:lnTo>
                  <a:pt x="3417620" y="354558"/>
                </a:lnTo>
                <a:lnTo>
                  <a:pt x="3434169" y="329869"/>
                </a:lnTo>
                <a:lnTo>
                  <a:pt x="3456051" y="302729"/>
                </a:lnTo>
                <a:lnTo>
                  <a:pt x="3483292" y="272478"/>
                </a:lnTo>
                <a:lnTo>
                  <a:pt x="3515906" y="238455"/>
                </a:lnTo>
                <a:lnTo>
                  <a:pt x="3482644" y="271856"/>
                </a:lnTo>
                <a:lnTo>
                  <a:pt x="3453041" y="299796"/>
                </a:lnTo>
                <a:lnTo>
                  <a:pt x="3426422" y="322313"/>
                </a:lnTo>
                <a:lnTo>
                  <a:pt x="3402114" y="339445"/>
                </a:lnTo>
                <a:lnTo>
                  <a:pt x="3382937" y="312089"/>
                </a:lnTo>
                <a:lnTo>
                  <a:pt x="3357270" y="238556"/>
                </a:lnTo>
                <a:lnTo>
                  <a:pt x="3349587" y="191211"/>
                </a:lnTo>
                <a:lnTo>
                  <a:pt x="3344557" y="136055"/>
                </a:lnTo>
                <a:lnTo>
                  <a:pt x="3341586" y="72504"/>
                </a:lnTo>
                <a:lnTo>
                  <a:pt x="3340112" y="0"/>
                </a:lnTo>
                <a:lnTo>
                  <a:pt x="3340392" y="72517"/>
                </a:lnTo>
                <a:lnTo>
                  <a:pt x="3338982" y="136118"/>
                </a:lnTo>
                <a:lnTo>
                  <a:pt x="3335299" y="191389"/>
                </a:lnTo>
                <a:lnTo>
                  <a:pt x="3328771" y="238899"/>
                </a:lnTo>
                <a:lnTo>
                  <a:pt x="3318827" y="279260"/>
                </a:lnTo>
                <a:lnTo>
                  <a:pt x="3286404" y="340855"/>
                </a:lnTo>
                <a:lnTo>
                  <a:pt x="3261677" y="324332"/>
                </a:lnTo>
                <a:lnTo>
                  <a:pt x="3234512" y="302463"/>
                </a:lnTo>
                <a:lnTo>
                  <a:pt x="3204235" y="275247"/>
                </a:lnTo>
                <a:lnTo>
                  <a:pt x="3170186" y="242658"/>
                </a:lnTo>
                <a:lnTo>
                  <a:pt x="3203613" y="275882"/>
                </a:lnTo>
                <a:lnTo>
                  <a:pt x="3231578" y="305460"/>
                </a:lnTo>
                <a:lnTo>
                  <a:pt x="3254121" y="332066"/>
                </a:lnTo>
                <a:lnTo>
                  <a:pt x="3271266" y="356349"/>
                </a:lnTo>
                <a:lnTo>
                  <a:pt x="3243897" y="375500"/>
                </a:lnTo>
                <a:lnTo>
                  <a:pt x="3170288" y="401154"/>
                </a:lnTo>
                <a:lnTo>
                  <a:pt x="3122904" y="408825"/>
                </a:lnTo>
                <a:lnTo>
                  <a:pt x="3067697" y="413854"/>
                </a:lnTo>
                <a:lnTo>
                  <a:pt x="3004083" y="416814"/>
                </a:lnTo>
                <a:lnTo>
                  <a:pt x="2931515" y="418299"/>
                </a:lnTo>
                <a:lnTo>
                  <a:pt x="3004108" y="418020"/>
                </a:lnTo>
                <a:lnTo>
                  <a:pt x="3067761" y="419430"/>
                </a:lnTo>
                <a:lnTo>
                  <a:pt x="3123069" y="423100"/>
                </a:lnTo>
                <a:lnTo>
                  <a:pt x="3170631" y="429628"/>
                </a:lnTo>
                <a:lnTo>
                  <a:pt x="3211030" y="439559"/>
                </a:lnTo>
                <a:lnTo>
                  <a:pt x="3272675" y="471957"/>
                </a:lnTo>
                <a:lnTo>
                  <a:pt x="3256140" y="496658"/>
                </a:lnTo>
                <a:lnTo>
                  <a:pt x="3234245" y="523798"/>
                </a:lnTo>
                <a:lnTo>
                  <a:pt x="3207004" y="554037"/>
                </a:lnTo>
                <a:lnTo>
                  <a:pt x="3174390" y="588073"/>
                </a:lnTo>
                <a:lnTo>
                  <a:pt x="3207651" y="554672"/>
                </a:lnTo>
                <a:lnTo>
                  <a:pt x="3237255" y="526719"/>
                </a:lnTo>
                <a:lnTo>
                  <a:pt x="3263874" y="504202"/>
                </a:lnTo>
                <a:lnTo>
                  <a:pt x="3288182" y="487083"/>
                </a:lnTo>
                <a:lnTo>
                  <a:pt x="3307346" y="514426"/>
                </a:lnTo>
                <a:lnTo>
                  <a:pt x="3333026" y="587971"/>
                </a:lnTo>
                <a:lnTo>
                  <a:pt x="3340709" y="635304"/>
                </a:lnTo>
                <a:lnTo>
                  <a:pt x="3345751" y="690473"/>
                </a:lnTo>
                <a:lnTo>
                  <a:pt x="3348710" y="754011"/>
                </a:lnTo>
                <a:lnTo>
                  <a:pt x="3350196" y="826528"/>
                </a:lnTo>
                <a:lnTo>
                  <a:pt x="3349917" y="753999"/>
                </a:lnTo>
                <a:lnTo>
                  <a:pt x="3351326" y="690397"/>
                </a:lnTo>
                <a:lnTo>
                  <a:pt x="3355009" y="635139"/>
                </a:lnTo>
                <a:lnTo>
                  <a:pt x="3361525" y="587616"/>
                </a:lnTo>
                <a:lnTo>
                  <a:pt x="3371469" y="547268"/>
                </a:lnTo>
                <a:lnTo>
                  <a:pt x="3403892" y="485660"/>
                </a:lnTo>
                <a:lnTo>
                  <a:pt x="3428619" y="502196"/>
                </a:lnTo>
                <a:lnTo>
                  <a:pt x="3455784" y="524065"/>
                </a:lnTo>
                <a:lnTo>
                  <a:pt x="3486061" y="551281"/>
                </a:lnTo>
                <a:lnTo>
                  <a:pt x="3520122" y="583857"/>
                </a:lnTo>
                <a:lnTo>
                  <a:pt x="3486683" y="550633"/>
                </a:lnTo>
                <a:lnTo>
                  <a:pt x="3458718" y="521055"/>
                </a:lnTo>
                <a:lnTo>
                  <a:pt x="3436175" y="494461"/>
                </a:lnTo>
                <a:lnTo>
                  <a:pt x="3419030" y="470179"/>
                </a:lnTo>
                <a:lnTo>
                  <a:pt x="3446411" y="451027"/>
                </a:lnTo>
                <a:lnTo>
                  <a:pt x="3520008" y="425373"/>
                </a:lnTo>
                <a:lnTo>
                  <a:pt x="3567392" y="417690"/>
                </a:lnTo>
                <a:lnTo>
                  <a:pt x="3622598" y="412661"/>
                </a:lnTo>
                <a:lnTo>
                  <a:pt x="3686213" y="409702"/>
                </a:lnTo>
                <a:lnTo>
                  <a:pt x="3758781" y="4082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16309936" y="0"/>
            <a:ext cx="346075" cy="367030"/>
          </a:xfrm>
          <a:custGeom>
            <a:avLst/>
            <a:gdLst/>
            <a:ahLst/>
            <a:cxnLst/>
            <a:rect l="l" t="t" r="r" b="b"/>
            <a:pathLst>
              <a:path w="346075" h="367030">
                <a:moveTo>
                  <a:pt x="175800" y="366438"/>
                </a:moveTo>
                <a:lnTo>
                  <a:pt x="174315" y="293925"/>
                </a:lnTo>
                <a:lnTo>
                  <a:pt x="171351" y="230378"/>
                </a:lnTo>
                <a:lnTo>
                  <a:pt x="166320" y="175221"/>
                </a:lnTo>
                <a:lnTo>
                  <a:pt x="158636" y="127879"/>
                </a:lnTo>
                <a:lnTo>
                  <a:pt x="147710" y="87776"/>
                </a:lnTo>
                <a:lnTo>
                  <a:pt x="113788" y="26988"/>
                </a:lnTo>
                <a:lnTo>
                  <a:pt x="89483" y="44112"/>
                </a:lnTo>
                <a:lnTo>
                  <a:pt x="62860" y="66633"/>
                </a:lnTo>
                <a:lnTo>
                  <a:pt x="33253" y="94580"/>
                </a:lnTo>
                <a:lnTo>
                  <a:pt x="0" y="127981"/>
                </a:lnTo>
                <a:lnTo>
                  <a:pt x="32611" y="93954"/>
                </a:lnTo>
                <a:lnTo>
                  <a:pt x="59855" y="63703"/>
                </a:lnTo>
                <a:lnTo>
                  <a:pt x="81742" y="36563"/>
                </a:lnTo>
                <a:lnTo>
                  <a:pt x="98283" y="11870"/>
                </a:lnTo>
                <a:lnTo>
                  <a:pt x="80403" y="0"/>
                </a:lnTo>
                <a:lnTo>
                  <a:pt x="259056" y="0"/>
                </a:lnTo>
                <a:lnTo>
                  <a:pt x="284318" y="60968"/>
                </a:lnTo>
                <a:lnTo>
                  <a:pt x="312291" y="90546"/>
                </a:lnTo>
                <a:lnTo>
                  <a:pt x="345722" y="123769"/>
                </a:lnTo>
                <a:lnTo>
                  <a:pt x="311664" y="91188"/>
                </a:lnTo>
                <a:lnTo>
                  <a:pt x="281384" y="63970"/>
                </a:lnTo>
                <a:lnTo>
                  <a:pt x="254219" y="42104"/>
                </a:lnTo>
                <a:lnTo>
                  <a:pt x="229502" y="25578"/>
                </a:lnTo>
                <a:lnTo>
                  <a:pt x="211007" y="53386"/>
                </a:lnTo>
                <a:lnTo>
                  <a:pt x="187134" y="127532"/>
                </a:lnTo>
                <a:lnTo>
                  <a:pt x="180609" y="175047"/>
                </a:lnTo>
                <a:lnTo>
                  <a:pt x="176927" y="230310"/>
                </a:lnTo>
                <a:lnTo>
                  <a:pt x="175516" y="293911"/>
                </a:lnTo>
                <a:lnTo>
                  <a:pt x="175800" y="36643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13000660" y="11"/>
            <a:ext cx="1132840" cy="1721485"/>
          </a:xfrm>
          <a:custGeom>
            <a:avLst/>
            <a:gdLst/>
            <a:ahLst/>
            <a:cxnLst/>
            <a:rect l="l" t="t" r="r" b="b"/>
            <a:pathLst>
              <a:path w="1132840" h="1721485">
                <a:moveTo>
                  <a:pt x="431380" y="1544383"/>
                </a:moveTo>
                <a:lnTo>
                  <a:pt x="368414" y="1531962"/>
                </a:lnTo>
                <a:lnTo>
                  <a:pt x="319633" y="1518767"/>
                </a:lnTo>
                <a:lnTo>
                  <a:pt x="283705" y="1502867"/>
                </a:lnTo>
                <a:lnTo>
                  <a:pt x="259270" y="1482356"/>
                </a:lnTo>
                <a:lnTo>
                  <a:pt x="270344" y="1471155"/>
                </a:lnTo>
                <a:lnTo>
                  <a:pt x="284454" y="1459230"/>
                </a:lnTo>
                <a:lnTo>
                  <a:pt x="301663" y="1446212"/>
                </a:lnTo>
                <a:lnTo>
                  <a:pt x="322033" y="1431772"/>
                </a:lnTo>
                <a:lnTo>
                  <a:pt x="301383" y="1445818"/>
                </a:lnTo>
                <a:lnTo>
                  <a:pt x="283184" y="1457401"/>
                </a:lnTo>
                <a:lnTo>
                  <a:pt x="267081" y="1466456"/>
                </a:lnTo>
                <a:lnTo>
                  <a:pt x="252717" y="1472933"/>
                </a:lnTo>
                <a:lnTo>
                  <a:pt x="241985" y="1442910"/>
                </a:lnTo>
                <a:lnTo>
                  <a:pt x="239585" y="1403718"/>
                </a:lnTo>
                <a:lnTo>
                  <a:pt x="244195" y="1353439"/>
                </a:lnTo>
                <a:lnTo>
                  <a:pt x="254469" y="1290142"/>
                </a:lnTo>
                <a:lnTo>
                  <a:pt x="242036" y="1353045"/>
                </a:lnTo>
                <a:lnTo>
                  <a:pt x="228828" y="1401787"/>
                </a:lnTo>
                <a:lnTo>
                  <a:pt x="212915" y="1437690"/>
                </a:lnTo>
                <a:lnTo>
                  <a:pt x="192379" y="1462100"/>
                </a:lnTo>
                <a:lnTo>
                  <a:pt x="181178" y="1451025"/>
                </a:lnTo>
                <a:lnTo>
                  <a:pt x="169240" y="1436928"/>
                </a:lnTo>
                <a:lnTo>
                  <a:pt x="156210" y="1419745"/>
                </a:lnTo>
                <a:lnTo>
                  <a:pt x="141757" y="1399387"/>
                </a:lnTo>
                <a:lnTo>
                  <a:pt x="155816" y="1420012"/>
                </a:lnTo>
                <a:lnTo>
                  <a:pt x="167411" y="1438198"/>
                </a:lnTo>
                <a:lnTo>
                  <a:pt x="176466" y="1454289"/>
                </a:lnTo>
                <a:lnTo>
                  <a:pt x="182956" y="1468640"/>
                </a:lnTo>
                <a:lnTo>
                  <a:pt x="152908" y="1479359"/>
                </a:lnTo>
                <a:lnTo>
                  <a:pt x="113677" y="1481759"/>
                </a:lnTo>
                <a:lnTo>
                  <a:pt x="63347" y="1477162"/>
                </a:lnTo>
                <a:lnTo>
                  <a:pt x="0" y="1466888"/>
                </a:lnTo>
                <a:lnTo>
                  <a:pt x="62953" y="1479308"/>
                </a:lnTo>
                <a:lnTo>
                  <a:pt x="111734" y="1492516"/>
                </a:lnTo>
                <a:lnTo>
                  <a:pt x="147675" y="1508417"/>
                </a:lnTo>
                <a:lnTo>
                  <a:pt x="172110" y="1528927"/>
                </a:lnTo>
                <a:lnTo>
                  <a:pt x="161023" y="1540116"/>
                </a:lnTo>
                <a:lnTo>
                  <a:pt x="146926" y="1552054"/>
                </a:lnTo>
                <a:lnTo>
                  <a:pt x="129717" y="1565059"/>
                </a:lnTo>
                <a:lnTo>
                  <a:pt x="109347" y="1579499"/>
                </a:lnTo>
                <a:lnTo>
                  <a:pt x="129984" y="1565452"/>
                </a:lnTo>
                <a:lnTo>
                  <a:pt x="148183" y="1553870"/>
                </a:lnTo>
                <a:lnTo>
                  <a:pt x="164299" y="1544815"/>
                </a:lnTo>
                <a:lnTo>
                  <a:pt x="178650" y="1538338"/>
                </a:lnTo>
                <a:lnTo>
                  <a:pt x="189395" y="1568361"/>
                </a:lnTo>
                <a:lnTo>
                  <a:pt x="191795" y="1607553"/>
                </a:lnTo>
                <a:lnTo>
                  <a:pt x="187185" y="1657845"/>
                </a:lnTo>
                <a:lnTo>
                  <a:pt x="176898" y="1721129"/>
                </a:lnTo>
                <a:lnTo>
                  <a:pt x="189331" y="1658226"/>
                </a:lnTo>
                <a:lnTo>
                  <a:pt x="202552" y="1609496"/>
                </a:lnTo>
                <a:lnTo>
                  <a:pt x="218465" y="1573593"/>
                </a:lnTo>
                <a:lnTo>
                  <a:pt x="239001" y="1549184"/>
                </a:lnTo>
                <a:lnTo>
                  <a:pt x="250202" y="1560245"/>
                </a:lnTo>
                <a:lnTo>
                  <a:pt x="262140" y="1574342"/>
                </a:lnTo>
                <a:lnTo>
                  <a:pt x="275158" y="1591525"/>
                </a:lnTo>
                <a:lnTo>
                  <a:pt x="289623" y="1611884"/>
                </a:lnTo>
                <a:lnTo>
                  <a:pt x="275551" y="1591259"/>
                </a:lnTo>
                <a:lnTo>
                  <a:pt x="263969" y="1573072"/>
                </a:lnTo>
                <a:lnTo>
                  <a:pt x="254901" y="1556981"/>
                </a:lnTo>
                <a:lnTo>
                  <a:pt x="248424" y="1542630"/>
                </a:lnTo>
                <a:lnTo>
                  <a:pt x="278472" y="1531912"/>
                </a:lnTo>
                <a:lnTo>
                  <a:pt x="317703" y="1529511"/>
                </a:lnTo>
                <a:lnTo>
                  <a:pt x="368033" y="1534121"/>
                </a:lnTo>
                <a:lnTo>
                  <a:pt x="431380" y="1544383"/>
                </a:lnTo>
                <a:close/>
              </a:path>
              <a:path w="1132840" h="1721485">
                <a:moveTo>
                  <a:pt x="1132332" y="0"/>
                </a:moveTo>
                <a:lnTo>
                  <a:pt x="1077925" y="0"/>
                </a:lnTo>
                <a:lnTo>
                  <a:pt x="1048359" y="13931"/>
                </a:lnTo>
                <a:lnTo>
                  <a:pt x="1004620" y="35839"/>
                </a:lnTo>
                <a:lnTo>
                  <a:pt x="961390" y="58775"/>
                </a:lnTo>
                <a:lnTo>
                  <a:pt x="918718" y="82765"/>
                </a:lnTo>
                <a:lnTo>
                  <a:pt x="876630" y="107797"/>
                </a:lnTo>
                <a:lnTo>
                  <a:pt x="835177" y="133858"/>
                </a:lnTo>
                <a:lnTo>
                  <a:pt x="794397" y="160934"/>
                </a:lnTo>
                <a:lnTo>
                  <a:pt x="754354" y="189039"/>
                </a:lnTo>
                <a:lnTo>
                  <a:pt x="715073" y="218160"/>
                </a:lnTo>
                <a:lnTo>
                  <a:pt x="676617" y="248297"/>
                </a:lnTo>
                <a:lnTo>
                  <a:pt x="639013" y="279425"/>
                </a:lnTo>
                <a:lnTo>
                  <a:pt x="602310" y="311556"/>
                </a:lnTo>
                <a:lnTo>
                  <a:pt x="566547" y="344665"/>
                </a:lnTo>
                <a:lnTo>
                  <a:pt x="531787" y="378764"/>
                </a:lnTo>
                <a:lnTo>
                  <a:pt x="498055" y="413854"/>
                </a:lnTo>
                <a:lnTo>
                  <a:pt x="465416" y="449897"/>
                </a:lnTo>
                <a:lnTo>
                  <a:pt x="433895" y="486918"/>
                </a:lnTo>
                <a:lnTo>
                  <a:pt x="403542" y="524903"/>
                </a:lnTo>
                <a:lnTo>
                  <a:pt x="374396" y="563841"/>
                </a:lnTo>
                <a:lnTo>
                  <a:pt x="346519" y="603719"/>
                </a:lnTo>
                <a:lnTo>
                  <a:pt x="319938" y="644550"/>
                </a:lnTo>
                <a:lnTo>
                  <a:pt x="294703" y="686308"/>
                </a:lnTo>
                <a:lnTo>
                  <a:pt x="270865" y="729005"/>
                </a:lnTo>
                <a:lnTo>
                  <a:pt x="248462" y="772629"/>
                </a:lnTo>
                <a:lnTo>
                  <a:pt x="227533" y="817168"/>
                </a:lnTo>
                <a:lnTo>
                  <a:pt x="209080" y="861225"/>
                </a:lnTo>
                <a:lnTo>
                  <a:pt x="191236" y="908037"/>
                </a:lnTo>
                <a:lnTo>
                  <a:pt x="174663" y="956957"/>
                </a:lnTo>
                <a:lnTo>
                  <a:pt x="160058" y="1007300"/>
                </a:lnTo>
                <a:lnTo>
                  <a:pt x="148094" y="1058418"/>
                </a:lnTo>
                <a:lnTo>
                  <a:pt x="139471" y="1109611"/>
                </a:lnTo>
                <a:lnTo>
                  <a:pt x="134874" y="1160246"/>
                </a:lnTo>
                <a:lnTo>
                  <a:pt x="134988" y="1209624"/>
                </a:lnTo>
                <a:lnTo>
                  <a:pt x="140474" y="1257096"/>
                </a:lnTo>
                <a:lnTo>
                  <a:pt x="136436" y="1209776"/>
                </a:lnTo>
                <a:lnTo>
                  <a:pt x="137655" y="1160678"/>
                </a:lnTo>
                <a:lnTo>
                  <a:pt x="143471" y="1110449"/>
                </a:lnTo>
                <a:lnTo>
                  <a:pt x="153212" y="1059751"/>
                </a:lnTo>
                <a:lnTo>
                  <a:pt x="166204" y="1009205"/>
                </a:lnTo>
                <a:lnTo>
                  <a:pt x="181787" y="959485"/>
                </a:lnTo>
                <a:lnTo>
                  <a:pt x="199288" y="911225"/>
                </a:lnTo>
                <a:lnTo>
                  <a:pt x="218033" y="865073"/>
                </a:lnTo>
                <a:lnTo>
                  <a:pt x="237363" y="821677"/>
                </a:lnTo>
                <a:lnTo>
                  <a:pt x="259473" y="776605"/>
                </a:lnTo>
                <a:lnTo>
                  <a:pt x="283171" y="732421"/>
                </a:lnTo>
                <a:lnTo>
                  <a:pt x="308381" y="689140"/>
                </a:lnTo>
                <a:lnTo>
                  <a:pt x="335051" y="646772"/>
                </a:lnTo>
                <a:lnTo>
                  <a:pt x="363143" y="605358"/>
                </a:lnTo>
                <a:lnTo>
                  <a:pt x="392582" y="564870"/>
                </a:lnTo>
                <a:lnTo>
                  <a:pt x="423341" y="525373"/>
                </a:lnTo>
                <a:lnTo>
                  <a:pt x="455345" y="486841"/>
                </a:lnTo>
                <a:lnTo>
                  <a:pt x="488543" y="449313"/>
                </a:lnTo>
                <a:lnTo>
                  <a:pt x="522897" y="412800"/>
                </a:lnTo>
                <a:lnTo>
                  <a:pt x="558342" y="377329"/>
                </a:lnTo>
                <a:lnTo>
                  <a:pt x="594829" y="342900"/>
                </a:lnTo>
                <a:lnTo>
                  <a:pt x="632294" y="309537"/>
                </a:lnTo>
                <a:lnTo>
                  <a:pt x="670699" y="277241"/>
                </a:lnTo>
                <a:lnTo>
                  <a:pt x="709980" y="246049"/>
                </a:lnTo>
                <a:lnTo>
                  <a:pt x="750100" y="215976"/>
                </a:lnTo>
                <a:lnTo>
                  <a:pt x="790981" y="187032"/>
                </a:lnTo>
                <a:lnTo>
                  <a:pt x="832586" y="159219"/>
                </a:lnTo>
                <a:lnTo>
                  <a:pt x="874877" y="133007"/>
                </a:lnTo>
                <a:lnTo>
                  <a:pt x="917613" y="107873"/>
                </a:lnTo>
                <a:lnTo>
                  <a:pt x="960767" y="83794"/>
                </a:lnTo>
                <a:lnTo>
                  <a:pt x="1004341" y="60756"/>
                </a:lnTo>
                <a:lnTo>
                  <a:pt x="1048308" y="38747"/>
                </a:lnTo>
                <a:lnTo>
                  <a:pt x="1092669" y="17741"/>
                </a:lnTo>
                <a:lnTo>
                  <a:pt x="11323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72077" y="2291861"/>
              <a:ext cx="3542995" cy="5889153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907124" y="631289"/>
              <a:ext cx="790575" cy="790575"/>
            </a:xfrm>
            <a:custGeom>
              <a:avLst/>
              <a:gdLst/>
              <a:ahLst/>
              <a:cxnLst/>
              <a:rect l="l" t="t" r="r" b="b"/>
              <a:pathLst>
                <a:path w="790575" h="790575">
                  <a:moveTo>
                    <a:pt x="395277" y="790553"/>
                  </a:moveTo>
                  <a:lnTo>
                    <a:pt x="389101" y="562034"/>
                  </a:lnTo>
                  <a:lnTo>
                    <a:pt x="345867" y="444686"/>
                  </a:lnTo>
                  <a:lnTo>
                    <a:pt x="228519" y="401452"/>
                  </a:lnTo>
                  <a:lnTo>
                    <a:pt x="0" y="395276"/>
                  </a:lnTo>
                  <a:lnTo>
                    <a:pt x="228519" y="389100"/>
                  </a:lnTo>
                  <a:lnTo>
                    <a:pt x="345867" y="345866"/>
                  </a:lnTo>
                  <a:lnTo>
                    <a:pt x="389101" y="228519"/>
                  </a:lnTo>
                  <a:lnTo>
                    <a:pt x="395277" y="0"/>
                  </a:lnTo>
                  <a:lnTo>
                    <a:pt x="401453" y="228519"/>
                  </a:lnTo>
                  <a:lnTo>
                    <a:pt x="444686" y="345866"/>
                  </a:lnTo>
                  <a:lnTo>
                    <a:pt x="562034" y="389100"/>
                  </a:lnTo>
                  <a:lnTo>
                    <a:pt x="790553" y="395276"/>
                  </a:lnTo>
                  <a:lnTo>
                    <a:pt x="562034" y="401452"/>
                  </a:lnTo>
                  <a:lnTo>
                    <a:pt x="444686" y="444686"/>
                  </a:lnTo>
                  <a:lnTo>
                    <a:pt x="401453" y="562034"/>
                  </a:lnTo>
                  <a:lnTo>
                    <a:pt x="395277" y="79055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05489" y="795169"/>
            <a:ext cx="4476115" cy="7669095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825844" y="1512157"/>
            <a:ext cx="1001394" cy="7614284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6805"/>
              </a:lnSpc>
            </a:pPr>
            <a:r>
              <a:rPr dirty="0" sz="5700" spc="-455" b="1">
                <a:latin typeface="Georgia"/>
                <a:cs typeface="Georgia"/>
              </a:rPr>
              <a:t>cEDARVALE</a:t>
            </a:r>
            <a:r>
              <a:rPr dirty="0" sz="5700" spc="-690" b="1">
                <a:latin typeface="Georgia"/>
                <a:cs typeface="Georgia"/>
              </a:rPr>
              <a:t> </a:t>
            </a:r>
            <a:r>
              <a:rPr dirty="0" sz="5700" spc="-605" b="1">
                <a:latin typeface="Georgia"/>
                <a:cs typeface="Georgia"/>
              </a:rPr>
              <a:t>RETREAT</a:t>
            </a:r>
            <a:endParaRPr sz="5700">
              <a:latin typeface="Georgia"/>
              <a:cs typeface="Georgia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869024" y="9286889"/>
            <a:ext cx="790575" cy="790575"/>
          </a:xfrm>
          <a:custGeom>
            <a:avLst/>
            <a:gdLst/>
            <a:ahLst/>
            <a:cxnLst/>
            <a:rect l="l" t="t" r="r" b="b"/>
            <a:pathLst>
              <a:path w="790575" h="790575">
                <a:moveTo>
                  <a:pt x="395277" y="790553"/>
                </a:moveTo>
                <a:lnTo>
                  <a:pt x="389101" y="562034"/>
                </a:lnTo>
                <a:lnTo>
                  <a:pt x="345867" y="444686"/>
                </a:lnTo>
                <a:lnTo>
                  <a:pt x="228519" y="401452"/>
                </a:lnTo>
                <a:lnTo>
                  <a:pt x="0" y="395276"/>
                </a:lnTo>
                <a:lnTo>
                  <a:pt x="228519" y="389100"/>
                </a:lnTo>
                <a:lnTo>
                  <a:pt x="345867" y="345866"/>
                </a:lnTo>
                <a:lnTo>
                  <a:pt x="389101" y="228519"/>
                </a:lnTo>
                <a:lnTo>
                  <a:pt x="395277" y="0"/>
                </a:lnTo>
                <a:lnTo>
                  <a:pt x="401453" y="228519"/>
                </a:lnTo>
                <a:lnTo>
                  <a:pt x="444686" y="345866"/>
                </a:lnTo>
                <a:lnTo>
                  <a:pt x="562034" y="389100"/>
                </a:lnTo>
                <a:lnTo>
                  <a:pt x="790553" y="395276"/>
                </a:lnTo>
                <a:lnTo>
                  <a:pt x="562034" y="401452"/>
                </a:lnTo>
                <a:lnTo>
                  <a:pt x="444686" y="444686"/>
                </a:lnTo>
                <a:lnTo>
                  <a:pt x="401453" y="562034"/>
                </a:lnTo>
                <a:lnTo>
                  <a:pt x="395277" y="7905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968673" y="2237704"/>
            <a:ext cx="10062210" cy="11461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155"/>
              <a:t>U</a:t>
            </a:r>
            <a:r>
              <a:rPr dirty="0" spc="-1180"/>
              <a:t>n</a:t>
            </a:r>
            <a:r>
              <a:rPr dirty="0" spc="-1165"/>
              <a:t>d</a:t>
            </a:r>
            <a:r>
              <a:rPr dirty="0" spc="-1175"/>
              <a:t>e</a:t>
            </a:r>
            <a:r>
              <a:rPr dirty="0" spc="-1110"/>
              <a:t>r</a:t>
            </a:r>
            <a:r>
              <a:rPr dirty="0" spc="-1145"/>
              <a:t>s</a:t>
            </a:r>
            <a:r>
              <a:rPr dirty="0" spc="-1100"/>
              <a:t>t</a:t>
            </a:r>
            <a:r>
              <a:rPr dirty="0" spc="-1160"/>
              <a:t>a</a:t>
            </a:r>
            <a:r>
              <a:rPr dirty="0" spc="-1180"/>
              <a:t>n</a:t>
            </a:r>
            <a:r>
              <a:rPr dirty="0" spc="-1165"/>
              <a:t>d</a:t>
            </a:r>
            <a:r>
              <a:rPr dirty="0" spc="-1050"/>
              <a:t>i</a:t>
            </a:r>
            <a:r>
              <a:rPr dirty="0" spc="-1180"/>
              <a:t>n</a:t>
            </a:r>
            <a:r>
              <a:rPr dirty="0" spc="-590"/>
              <a:t>g</a:t>
            </a:r>
            <a:r>
              <a:rPr dirty="0" spc="-1475"/>
              <a:t> </a:t>
            </a:r>
            <a:r>
              <a:rPr dirty="0" spc="-1540"/>
              <a:t>T</a:t>
            </a:r>
            <a:r>
              <a:rPr dirty="0" spc="-1465"/>
              <a:t>h</a:t>
            </a:r>
            <a:r>
              <a:rPr dirty="0" spc="-880"/>
              <a:t>e</a:t>
            </a:r>
            <a:r>
              <a:rPr dirty="0" spc="-1470"/>
              <a:t> </a:t>
            </a:r>
            <a:r>
              <a:rPr dirty="0" spc="-1095"/>
              <a:t>D</a:t>
            </a:r>
            <a:r>
              <a:rPr dirty="0" spc="-1065"/>
              <a:t>a</a:t>
            </a:r>
            <a:r>
              <a:rPr dirty="0" spc="-955"/>
              <a:t>il</a:t>
            </a:r>
            <a:r>
              <a:rPr dirty="0" spc="-495"/>
              <a:t>y</a:t>
            </a:r>
            <a:r>
              <a:rPr dirty="0" spc="-1470"/>
              <a:t> </a:t>
            </a:r>
            <a:r>
              <a:rPr dirty="0" spc="-1320"/>
              <a:t>J</a:t>
            </a:r>
            <a:r>
              <a:rPr dirty="0" spc="-1270"/>
              <a:t>ou</a:t>
            </a:r>
            <a:r>
              <a:rPr dirty="0" spc="-1200"/>
              <a:t>r</a:t>
            </a:r>
            <a:r>
              <a:rPr dirty="0" spc="-1270"/>
              <a:t>n</a:t>
            </a:r>
            <a:r>
              <a:rPr dirty="0" spc="-1265"/>
              <a:t>e</a:t>
            </a:r>
            <a:r>
              <a:rPr dirty="0" spc="-680"/>
              <a:t>y</a:t>
            </a:r>
            <a:r>
              <a:rPr dirty="0" spc="-1475"/>
              <a:t> </a:t>
            </a:r>
            <a:r>
              <a:rPr dirty="0" spc="-1070"/>
              <a:t>A</a:t>
            </a:r>
            <a:r>
              <a:rPr dirty="0" spc="-500"/>
              <a:t>t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8052675" y="2749583"/>
            <a:ext cx="9551670" cy="6099175"/>
          </a:xfrm>
          <a:prstGeom prst="rect">
            <a:avLst/>
          </a:prstGeom>
        </p:spPr>
        <p:txBody>
          <a:bodyPr wrap="square" lIns="0" tIns="405765" rIns="0" bIns="0" rtlCol="0" vert="horz">
            <a:spAutoFit/>
          </a:bodyPr>
          <a:lstStyle/>
          <a:p>
            <a:pPr algn="ctr" marL="342900">
              <a:lnSpc>
                <a:spcPct val="100000"/>
              </a:lnSpc>
              <a:spcBef>
                <a:spcPts val="3195"/>
              </a:spcBef>
            </a:pPr>
            <a:r>
              <a:rPr dirty="0" sz="7350" spc="-840">
                <a:latin typeface="Tahoma"/>
                <a:cs typeface="Tahoma"/>
              </a:rPr>
              <a:t>A</a:t>
            </a:r>
            <a:r>
              <a:rPr dirty="0" sz="7350" spc="-1520">
                <a:latin typeface="Tahoma"/>
                <a:cs typeface="Tahoma"/>
              </a:rPr>
              <a:t> </a:t>
            </a:r>
            <a:r>
              <a:rPr dirty="0" sz="7350" spc="-1050">
                <a:latin typeface="Tahoma"/>
                <a:cs typeface="Tahoma"/>
              </a:rPr>
              <a:t>M</a:t>
            </a:r>
            <a:r>
              <a:rPr dirty="0" sz="7350" spc="-1090">
                <a:latin typeface="Tahoma"/>
                <a:cs typeface="Tahoma"/>
              </a:rPr>
              <a:t>e</a:t>
            </a:r>
            <a:r>
              <a:rPr dirty="0" sz="7350" spc="-1095">
                <a:latin typeface="Tahoma"/>
                <a:cs typeface="Tahoma"/>
              </a:rPr>
              <a:t>n</a:t>
            </a:r>
            <a:r>
              <a:rPr dirty="0" sz="7350" spc="-1015">
                <a:latin typeface="Tahoma"/>
                <a:cs typeface="Tahoma"/>
              </a:rPr>
              <a:t>t</a:t>
            </a:r>
            <a:r>
              <a:rPr dirty="0" sz="7350" spc="-1075">
                <a:latin typeface="Tahoma"/>
                <a:cs typeface="Tahoma"/>
              </a:rPr>
              <a:t>a</a:t>
            </a:r>
            <a:r>
              <a:rPr dirty="0" sz="7350" spc="-505">
                <a:latin typeface="Tahoma"/>
                <a:cs typeface="Tahoma"/>
              </a:rPr>
              <a:t>l</a:t>
            </a:r>
            <a:r>
              <a:rPr dirty="0" sz="7350" spc="-1505">
                <a:latin typeface="Tahoma"/>
                <a:cs typeface="Tahoma"/>
              </a:rPr>
              <a:t> </a:t>
            </a:r>
            <a:r>
              <a:rPr dirty="0" sz="7350" spc="-1080">
                <a:latin typeface="Tahoma"/>
                <a:cs typeface="Tahoma"/>
              </a:rPr>
              <a:t>H</a:t>
            </a:r>
            <a:r>
              <a:rPr dirty="0" sz="7350" spc="-1110">
                <a:latin typeface="Tahoma"/>
                <a:cs typeface="Tahoma"/>
              </a:rPr>
              <a:t>e</a:t>
            </a:r>
            <a:r>
              <a:rPr dirty="0" sz="7350" spc="-1095">
                <a:latin typeface="Tahoma"/>
                <a:cs typeface="Tahoma"/>
              </a:rPr>
              <a:t>a</a:t>
            </a:r>
            <a:r>
              <a:rPr dirty="0" sz="7350" spc="-985">
                <a:latin typeface="Tahoma"/>
                <a:cs typeface="Tahoma"/>
              </a:rPr>
              <a:t>l</a:t>
            </a:r>
            <a:r>
              <a:rPr dirty="0" sz="7350" spc="-1035">
                <a:latin typeface="Tahoma"/>
                <a:cs typeface="Tahoma"/>
              </a:rPr>
              <a:t>t</a:t>
            </a:r>
            <a:r>
              <a:rPr dirty="0" sz="7350" spc="-525">
                <a:latin typeface="Tahoma"/>
                <a:cs typeface="Tahoma"/>
              </a:rPr>
              <a:t>h</a:t>
            </a:r>
            <a:r>
              <a:rPr dirty="0" sz="7350" spc="-1505">
                <a:latin typeface="Tahoma"/>
                <a:cs typeface="Tahoma"/>
              </a:rPr>
              <a:t> </a:t>
            </a:r>
            <a:r>
              <a:rPr dirty="0" sz="7350" spc="-1040">
                <a:latin typeface="Tahoma"/>
                <a:cs typeface="Tahoma"/>
              </a:rPr>
              <a:t>R</a:t>
            </a:r>
            <a:r>
              <a:rPr dirty="0" sz="7350" spc="-1070">
                <a:latin typeface="Tahoma"/>
                <a:cs typeface="Tahoma"/>
              </a:rPr>
              <a:t>e</a:t>
            </a:r>
            <a:r>
              <a:rPr dirty="0" sz="7350" spc="-994">
                <a:latin typeface="Tahoma"/>
                <a:cs typeface="Tahoma"/>
              </a:rPr>
              <a:t>t</a:t>
            </a:r>
            <a:r>
              <a:rPr dirty="0" sz="7350" spc="-1005">
                <a:latin typeface="Tahoma"/>
                <a:cs typeface="Tahoma"/>
              </a:rPr>
              <a:t>r</a:t>
            </a:r>
            <a:r>
              <a:rPr dirty="0" sz="7350" spc="-1070">
                <a:latin typeface="Tahoma"/>
                <a:cs typeface="Tahoma"/>
              </a:rPr>
              <a:t>e</a:t>
            </a:r>
            <a:r>
              <a:rPr dirty="0" sz="7350" spc="-1055">
                <a:latin typeface="Tahoma"/>
                <a:cs typeface="Tahoma"/>
              </a:rPr>
              <a:t>a</a:t>
            </a:r>
            <a:r>
              <a:rPr dirty="0" sz="7350" spc="-484">
                <a:latin typeface="Tahoma"/>
                <a:cs typeface="Tahoma"/>
              </a:rPr>
              <a:t>t</a:t>
            </a:r>
            <a:endParaRPr sz="7350">
              <a:latin typeface="Tahoma"/>
              <a:cs typeface="Tahoma"/>
            </a:endParaRPr>
          </a:p>
          <a:p>
            <a:pPr algn="ctr" marL="12065" marR="5080">
              <a:lnSpc>
                <a:spcPts val="6000"/>
              </a:lnSpc>
              <a:spcBef>
                <a:spcPts val="175"/>
              </a:spcBef>
            </a:pPr>
            <a:r>
              <a:rPr dirty="0" sz="3650" spc="-120">
                <a:latin typeface="Verdana"/>
                <a:cs typeface="Verdana"/>
              </a:rPr>
              <a:t>During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50">
                <a:latin typeface="Verdana"/>
                <a:cs typeface="Verdana"/>
              </a:rPr>
              <a:t>a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u="heavy" sz="3650" spc="-135">
                <a:uFill>
                  <a:solidFill>
                    <a:srgbClr val="000000"/>
                  </a:solidFill>
                </a:uFill>
                <a:latin typeface="Verdana"/>
                <a:cs typeface="Verdana"/>
                <a:hlinkClick r:id="rId4"/>
              </a:rPr>
              <a:t>mental</a:t>
            </a:r>
            <a:r>
              <a:rPr dirty="0" sz="3650" spc="-750">
                <a:latin typeface="Verdana"/>
                <a:cs typeface="Verdana"/>
                <a:hlinkClick r:id="rId4"/>
              </a:rPr>
              <a:t> </a:t>
            </a:r>
            <a:r>
              <a:rPr dirty="0" u="heavy" sz="3650" spc="-155">
                <a:uFill>
                  <a:solidFill>
                    <a:srgbClr val="000000"/>
                  </a:solidFill>
                </a:uFill>
                <a:latin typeface="Verdana"/>
                <a:cs typeface="Verdana"/>
                <a:hlinkClick r:id="rId4"/>
              </a:rPr>
              <a:t>health</a:t>
            </a:r>
            <a:r>
              <a:rPr dirty="0" sz="3650" spc="-745">
                <a:latin typeface="Verdana"/>
                <a:cs typeface="Verdana"/>
                <a:hlinkClick r:id="rId4"/>
              </a:rPr>
              <a:t> </a:t>
            </a:r>
            <a:r>
              <a:rPr dirty="0" u="heavy" sz="3650" spc="-295">
                <a:uFill>
                  <a:solidFill>
                    <a:srgbClr val="000000"/>
                  </a:solidFill>
                </a:uFill>
                <a:latin typeface="Verdana"/>
                <a:cs typeface="Verdana"/>
                <a:hlinkClick r:id="rId4"/>
              </a:rPr>
              <a:t>retreat</a:t>
            </a:r>
            <a:r>
              <a:rPr dirty="0" sz="3650" spc="-295">
                <a:latin typeface="Verdana"/>
                <a:cs typeface="Verdana"/>
              </a:rPr>
              <a:t>,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120">
                <a:latin typeface="Verdana"/>
                <a:cs typeface="Verdana"/>
              </a:rPr>
              <a:t>each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180">
                <a:latin typeface="Verdana"/>
                <a:cs typeface="Verdana"/>
              </a:rPr>
              <a:t>day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165">
                <a:latin typeface="Verdana"/>
                <a:cs typeface="Verdana"/>
              </a:rPr>
              <a:t>offers </a:t>
            </a:r>
            <a:r>
              <a:rPr dirty="0" sz="3650" spc="-140">
                <a:latin typeface="Verdana"/>
                <a:cs typeface="Verdana"/>
              </a:rPr>
              <a:t>healing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240">
                <a:latin typeface="Verdana"/>
                <a:cs typeface="Verdana"/>
              </a:rPr>
              <a:t>activities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 spc="-185">
                <a:latin typeface="Verdana"/>
                <a:cs typeface="Verdana"/>
              </a:rPr>
              <a:t>like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 spc="-200">
                <a:latin typeface="Verdana"/>
                <a:cs typeface="Verdana"/>
              </a:rPr>
              <a:t>therapy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 spc="-315">
                <a:latin typeface="Verdana"/>
                <a:cs typeface="Verdana"/>
              </a:rPr>
              <a:t>sessions, </a:t>
            </a:r>
            <a:r>
              <a:rPr dirty="0" sz="3650" spc="-170">
                <a:latin typeface="Verdana"/>
                <a:cs typeface="Verdana"/>
              </a:rPr>
              <a:t>mindfulness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250">
                <a:latin typeface="Verdana"/>
                <a:cs typeface="Verdana"/>
              </a:rPr>
              <a:t>practices,</a:t>
            </a:r>
            <a:r>
              <a:rPr dirty="0" sz="3650" spc="-735">
                <a:latin typeface="Verdana"/>
                <a:cs typeface="Verdana"/>
              </a:rPr>
              <a:t> </a:t>
            </a:r>
            <a:r>
              <a:rPr dirty="0" sz="3650" spc="-175">
                <a:latin typeface="Verdana"/>
                <a:cs typeface="Verdana"/>
              </a:rPr>
              <a:t>nature</a:t>
            </a:r>
            <a:r>
              <a:rPr dirty="0" sz="3650" spc="-735">
                <a:latin typeface="Verdana"/>
                <a:cs typeface="Verdana"/>
              </a:rPr>
              <a:t> </a:t>
            </a:r>
            <a:r>
              <a:rPr dirty="0" sz="3650" spc="-285">
                <a:latin typeface="Verdana"/>
                <a:cs typeface="Verdana"/>
              </a:rPr>
              <a:t>walks,</a:t>
            </a:r>
            <a:r>
              <a:rPr dirty="0" sz="3650" spc="-735">
                <a:latin typeface="Verdana"/>
                <a:cs typeface="Verdana"/>
              </a:rPr>
              <a:t> </a:t>
            </a:r>
            <a:r>
              <a:rPr dirty="0" sz="3650" spc="-25">
                <a:latin typeface="Verdana"/>
                <a:cs typeface="Verdana"/>
              </a:rPr>
              <a:t>and </a:t>
            </a:r>
            <a:r>
              <a:rPr dirty="0" sz="3650" spc="-165">
                <a:latin typeface="Verdana"/>
                <a:cs typeface="Verdana"/>
              </a:rPr>
              <a:t>nourishing</a:t>
            </a:r>
            <a:r>
              <a:rPr dirty="0" sz="3650" spc="-760">
                <a:latin typeface="Verdana"/>
                <a:cs typeface="Verdana"/>
              </a:rPr>
              <a:t> </a:t>
            </a:r>
            <a:r>
              <a:rPr dirty="0" sz="3650" spc="-270">
                <a:latin typeface="Verdana"/>
                <a:cs typeface="Verdana"/>
              </a:rPr>
              <a:t>meals.</a:t>
            </a:r>
            <a:r>
              <a:rPr dirty="0" sz="3650" spc="-760">
                <a:latin typeface="Verdana"/>
                <a:cs typeface="Verdana"/>
              </a:rPr>
              <a:t> </a:t>
            </a:r>
            <a:r>
              <a:rPr dirty="0" sz="3650" spc="100">
                <a:latin typeface="Verdana"/>
                <a:cs typeface="Verdana"/>
              </a:rPr>
              <a:t>A</a:t>
            </a:r>
            <a:r>
              <a:rPr dirty="0" sz="3650" spc="-730">
                <a:latin typeface="Verdana"/>
                <a:cs typeface="Verdana"/>
              </a:rPr>
              <a:t> </a:t>
            </a:r>
            <a:r>
              <a:rPr dirty="0" sz="3650" spc="-30">
                <a:latin typeface="Verdana"/>
                <a:cs typeface="Verdana"/>
              </a:rPr>
              <a:t>l</a:t>
            </a:r>
            <a:r>
              <a:rPr dirty="0" sz="3650" spc="-760">
                <a:latin typeface="Verdana"/>
                <a:cs typeface="Verdana"/>
              </a:rPr>
              <a:t> </a:t>
            </a:r>
            <a:r>
              <a:rPr dirty="0" sz="3650" spc="-204">
                <a:latin typeface="Verdana"/>
                <a:cs typeface="Verdana"/>
              </a:rPr>
              <a:t>are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135">
                <a:latin typeface="Verdana"/>
                <a:cs typeface="Verdana"/>
              </a:rPr>
              <a:t>designed</a:t>
            </a:r>
            <a:r>
              <a:rPr dirty="0" sz="3650" spc="-760">
                <a:latin typeface="Verdana"/>
                <a:cs typeface="Verdana"/>
              </a:rPr>
              <a:t> </a:t>
            </a:r>
            <a:r>
              <a:rPr dirty="0" sz="3650" spc="-75">
                <a:latin typeface="Verdana"/>
                <a:cs typeface="Verdana"/>
              </a:rPr>
              <a:t>to</a:t>
            </a:r>
            <a:r>
              <a:rPr dirty="0" sz="3650" spc="-760">
                <a:latin typeface="Verdana"/>
                <a:cs typeface="Verdana"/>
              </a:rPr>
              <a:t> </a:t>
            </a:r>
            <a:r>
              <a:rPr dirty="0" sz="3650" spc="-10">
                <a:latin typeface="Verdana"/>
                <a:cs typeface="Verdana"/>
              </a:rPr>
              <a:t>gently </a:t>
            </a:r>
            <a:r>
              <a:rPr dirty="0" sz="3650" spc="-95">
                <a:latin typeface="Verdana"/>
                <a:cs typeface="Verdana"/>
              </a:rPr>
              <a:t>guide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 spc="-165">
                <a:latin typeface="Verdana"/>
                <a:cs typeface="Verdana"/>
              </a:rPr>
              <a:t>you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145">
                <a:latin typeface="Verdana"/>
                <a:cs typeface="Verdana"/>
              </a:rPr>
              <a:t>toward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155">
                <a:latin typeface="Verdana"/>
                <a:cs typeface="Verdana"/>
              </a:rPr>
              <a:t>emotional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250">
                <a:latin typeface="Verdana"/>
                <a:cs typeface="Verdana"/>
              </a:rPr>
              <a:t>renewal,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10">
                <a:latin typeface="Verdana"/>
                <a:cs typeface="Verdana"/>
              </a:rPr>
              <a:t>inner </a:t>
            </a:r>
            <a:r>
              <a:rPr dirty="0" sz="3650" spc="-240">
                <a:latin typeface="Verdana"/>
                <a:cs typeface="Verdana"/>
              </a:rPr>
              <a:t>peace,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 spc="-70">
                <a:latin typeface="Verdana"/>
                <a:cs typeface="Verdana"/>
              </a:rPr>
              <a:t>and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 spc="-185">
                <a:latin typeface="Verdana"/>
                <a:cs typeface="Verdana"/>
              </a:rPr>
              <a:t>lasting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105">
                <a:latin typeface="Verdana"/>
                <a:cs typeface="Verdana"/>
              </a:rPr>
              <a:t>strength.</a:t>
            </a:r>
            <a:endParaRPr sz="3650">
              <a:latin typeface="Verdana"/>
              <a:cs typeface="Verdana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7332751" y="8443670"/>
            <a:ext cx="3759200" cy="1843405"/>
          </a:xfrm>
          <a:custGeom>
            <a:avLst/>
            <a:gdLst/>
            <a:ahLst/>
            <a:cxnLst/>
            <a:rect l="l" t="t" r="r" b="b"/>
            <a:pathLst>
              <a:path w="3759200" h="1843404">
                <a:moveTo>
                  <a:pt x="119595" y="1750237"/>
                </a:moveTo>
                <a:lnTo>
                  <a:pt x="107162" y="1813140"/>
                </a:lnTo>
                <a:lnTo>
                  <a:pt x="98983" y="1843341"/>
                </a:lnTo>
                <a:lnTo>
                  <a:pt x="106591" y="1843341"/>
                </a:lnTo>
                <a:lnTo>
                  <a:pt x="109321" y="1813521"/>
                </a:lnTo>
                <a:lnTo>
                  <a:pt x="119595" y="1750237"/>
                </a:lnTo>
                <a:close/>
              </a:path>
              <a:path w="3759200" h="1843404">
                <a:moveTo>
                  <a:pt x="2887459" y="260299"/>
                </a:moveTo>
                <a:lnTo>
                  <a:pt x="2837611" y="253898"/>
                </a:lnTo>
                <a:lnTo>
                  <a:pt x="2787624" y="247878"/>
                </a:lnTo>
                <a:lnTo>
                  <a:pt x="2737535" y="242290"/>
                </a:lnTo>
                <a:lnTo>
                  <a:pt x="2687345" y="237134"/>
                </a:lnTo>
                <a:lnTo>
                  <a:pt x="2637066" y="232422"/>
                </a:lnTo>
                <a:lnTo>
                  <a:pt x="2586710" y="228168"/>
                </a:lnTo>
                <a:lnTo>
                  <a:pt x="2536279" y="224409"/>
                </a:lnTo>
                <a:lnTo>
                  <a:pt x="2485796" y="221145"/>
                </a:lnTo>
                <a:lnTo>
                  <a:pt x="2435250" y="218389"/>
                </a:lnTo>
                <a:lnTo>
                  <a:pt x="2384679" y="216154"/>
                </a:lnTo>
                <a:lnTo>
                  <a:pt x="2334082" y="214477"/>
                </a:lnTo>
                <a:lnTo>
                  <a:pt x="2283472" y="213360"/>
                </a:lnTo>
                <a:lnTo>
                  <a:pt x="2232863" y="212826"/>
                </a:lnTo>
                <a:lnTo>
                  <a:pt x="2182253" y="212877"/>
                </a:lnTo>
                <a:lnTo>
                  <a:pt x="2131657" y="213550"/>
                </a:lnTo>
                <a:lnTo>
                  <a:pt x="2081098" y="214833"/>
                </a:lnTo>
                <a:lnTo>
                  <a:pt x="2030577" y="216776"/>
                </a:lnTo>
                <a:lnTo>
                  <a:pt x="1980095" y="219367"/>
                </a:lnTo>
                <a:lnTo>
                  <a:pt x="1929688" y="222631"/>
                </a:lnTo>
                <a:lnTo>
                  <a:pt x="1879346" y="226593"/>
                </a:lnTo>
                <a:lnTo>
                  <a:pt x="1829092" y="231254"/>
                </a:lnTo>
                <a:lnTo>
                  <a:pt x="1778927" y="236639"/>
                </a:lnTo>
                <a:lnTo>
                  <a:pt x="1728863" y="242773"/>
                </a:lnTo>
                <a:lnTo>
                  <a:pt x="1678927" y="249656"/>
                </a:lnTo>
                <a:lnTo>
                  <a:pt x="1629105" y="257314"/>
                </a:lnTo>
                <a:lnTo>
                  <a:pt x="1579422" y="265760"/>
                </a:lnTo>
                <a:lnTo>
                  <a:pt x="1529892" y="275005"/>
                </a:lnTo>
                <a:lnTo>
                  <a:pt x="1480515" y="285064"/>
                </a:lnTo>
                <a:lnTo>
                  <a:pt x="1431315" y="295973"/>
                </a:lnTo>
                <a:lnTo>
                  <a:pt x="1382293" y="307733"/>
                </a:lnTo>
                <a:lnTo>
                  <a:pt x="1333461" y="320357"/>
                </a:lnTo>
                <a:lnTo>
                  <a:pt x="1284833" y="333857"/>
                </a:lnTo>
                <a:lnTo>
                  <a:pt x="1236408" y="348272"/>
                </a:lnTo>
                <a:lnTo>
                  <a:pt x="1188224" y="363601"/>
                </a:lnTo>
                <a:lnTo>
                  <a:pt x="1140256" y="379857"/>
                </a:lnTo>
                <a:lnTo>
                  <a:pt x="1092542" y="397065"/>
                </a:lnTo>
                <a:lnTo>
                  <a:pt x="1047254" y="414705"/>
                </a:lnTo>
                <a:lnTo>
                  <a:pt x="1002271" y="433412"/>
                </a:lnTo>
                <a:lnTo>
                  <a:pt x="957668" y="453186"/>
                </a:lnTo>
                <a:lnTo>
                  <a:pt x="913485" y="474027"/>
                </a:lnTo>
                <a:lnTo>
                  <a:pt x="869746" y="495922"/>
                </a:lnTo>
                <a:lnTo>
                  <a:pt x="826516" y="518871"/>
                </a:lnTo>
                <a:lnTo>
                  <a:pt x="783844" y="542861"/>
                </a:lnTo>
                <a:lnTo>
                  <a:pt x="741756" y="567893"/>
                </a:lnTo>
                <a:lnTo>
                  <a:pt x="700303" y="593953"/>
                </a:lnTo>
                <a:lnTo>
                  <a:pt x="659523" y="621030"/>
                </a:lnTo>
                <a:lnTo>
                  <a:pt x="619480" y="649135"/>
                </a:lnTo>
                <a:lnTo>
                  <a:pt x="580199" y="678256"/>
                </a:lnTo>
                <a:lnTo>
                  <a:pt x="541743" y="708393"/>
                </a:lnTo>
                <a:lnTo>
                  <a:pt x="504139" y="739521"/>
                </a:lnTo>
                <a:lnTo>
                  <a:pt x="467436" y="771639"/>
                </a:lnTo>
                <a:lnTo>
                  <a:pt x="431673" y="804760"/>
                </a:lnTo>
                <a:lnTo>
                  <a:pt x="396913" y="838860"/>
                </a:lnTo>
                <a:lnTo>
                  <a:pt x="363181" y="873937"/>
                </a:lnTo>
                <a:lnTo>
                  <a:pt x="330542" y="909993"/>
                </a:lnTo>
                <a:lnTo>
                  <a:pt x="299021" y="947013"/>
                </a:lnTo>
                <a:lnTo>
                  <a:pt x="268668" y="984999"/>
                </a:lnTo>
                <a:lnTo>
                  <a:pt x="239522" y="1023937"/>
                </a:lnTo>
                <a:lnTo>
                  <a:pt x="211645" y="1063815"/>
                </a:lnTo>
                <a:lnTo>
                  <a:pt x="185064" y="1104646"/>
                </a:lnTo>
                <a:lnTo>
                  <a:pt x="159829" y="1146403"/>
                </a:lnTo>
                <a:lnTo>
                  <a:pt x="135991" y="1189101"/>
                </a:lnTo>
                <a:lnTo>
                  <a:pt x="113588" y="1232725"/>
                </a:lnTo>
                <a:lnTo>
                  <a:pt x="92659" y="1277264"/>
                </a:lnTo>
                <a:lnTo>
                  <a:pt x="74206" y="1321320"/>
                </a:lnTo>
                <a:lnTo>
                  <a:pt x="56362" y="1368132"/>
                </a:lnTo>
                <a:lnTo>
                  <a:pt x="39789" y="1417053"/>
                </a:lnTo>
                <a:lnTo>
                  <a:pt x="25184" y="1467396"/>
                </a:lnTo>
                <a:lnTo>
                  <a:pt x="13220" y="1518513"/>
                </a:lnTo>
                <a:lnTo>
                  <a:pt x="4597" y="1569707"/>
                </a:lnTo>
                <a:lnTo>
                  <a:pt x="0" y="1620342"/>
                </a:lnTo>
                <a:lnTo>
                  <a:pt x="114" y="1669719"/>
                </a:lnTo>
                <a:lnTo>
                  <a:pt x="5600" y="1717192"/>
                </a:lnTo>
                <a:lnTo>
                  <a:pt x="1562" y="1669872"/>
                </a:lnTo>
                <a:lnTo>
                  <a:pt x="2781" y="1620774"/>
                </a:lnTo>
                <a:lnTo>
                  <a:pt x="8597" y="1570545"/>
                </a:lnTo>
                <a:lnTo>
                  <a:pt x="18338" y="1519847"/>
                </a:lnTo>
                <a:lnTo>
                  <a:pt x="31330" y="1469301"/>
                </a:lnTo>
                <a:lnTo>
                  <a:pt x="46913" y="1419580"/>
                </a:lnTo>
                <a:lnTo>
                  <a:pt x="64414" y="1371320"/>
                </a:lnTo>
                <a:lnTo>
                  <a:pt x="83159" y="1325168"/>
                </a:lnTo>
                <a:lnTo>
                  <a:pt x="102489" y="1281772"/>
                </a:lnTo>
                <a:lnTo>
                  <a:pt x="124599" y="1236700"/>
                </a:lnTo>
                <a:lnTo>
                  <a:pt x="148297" y="1192517"/>
                </a:lnTo>
                <a:lnTo>
                  <a:pt x="173507" y="1149235"/>
                </a:lnTo>
                <a:lnTo>
                  <a:pt x="200177" y="1106868"/>
                </a:lnTo>
                <a:lnTo>
                  <a:pt x="228269" y="1065441"/>
                </a:lnTo>
                <a:lnTo>
                  <a:pt x="257708" y="1024966"/>
                </a:lnTo>
                <a:lnTo>
                  <a:pt x="288467" y="985456"/>
                </a:lnTo>
                <a:lnTo>
                  <a:pt x="320471" y="946937"/>
                </a:lnTo>
                <a:lnTo>
                  <a:pt x="353669" y="909408"/>
                </a:lnTo>
                <a:lnTo>
                  <a:pt x="388023" y="872896"/>
                </a:lnTo>
                <a:lnTo>
                  <a:pt x="423468" y="837425"/>
                </a:lnTo>
                <a:lnTo>
                  <a:pt x="459955" y="802995"/>
                </a:lnTo>
                <a:lnTo>
                  <a:pt x="497420" y="769632"/>
                </a:lnTo>
                <a:lnTo>
                  <a:pt x="535825" y="737336"/>
                </a:lnTo>
                <a:lnTo>
                  <a:pt x="575106" y="706145"/>
                </a:lnTo>
                <a:lnTo>
                  <a:pt x="615226" y="676071"/>
                </a:lnTo>
                <a:lnTo>
                  <a:pt x="656107" y="647128"/>
                </a:lnTo>
                <a:lnTo>
                  <a:pt x="697712" y="619315"/>
                </a:lnTo>
                <a:lnTo>
                  <a:pt x="740003" y="593102"/>
                </a:lnTo>
                <a:lnTo>
                  <a:pt x="782739" y="567969"/>
                </a:lnTo>
                <a:lnTo>
                  <a:pt x="825893" y="543890"/>
                </a:lnTo>
                <a:lnTo>
                  <a:pt x="869467" y="520852"/>
                </a:lnTo>
                <a:lnTo>
                  <a:pt x="913434" y="498843"/>
                </a:lnTo>
                <a:lnTo>
                  <a:pt x="957795" y="477837"/>
                </a:lnTo>
                <a:lnTo>
                  <a:pt x="1002525" y="457822"/>
                </a:lnTo>
                <a:lnTo>
                  <a:pt x="1047597" y="438785"/>
                </a:lnTo>
                <a:lnTo>
                  <a:pt x="1093025" y="420687"/>
                </a:lnTo>
                <a:lnTo>
                  <a:pt x="1138783" y="403542"/>
                </a:lnTo>
                <a:lnTo>
                  <a:pt x="1184846" y="387299"/>
                </a:lnTo>
                <a:lnTo>
                  <a:pt x="1231214" y="371970"/>
                </a:lnTo>
                <a:lnTo>
                  <a:pt x="1277874" y="357517"/>
                </a:lnTo>
                <a:lnTo>
                  <a:pt x="1324800" y="343928"/>
                </a:lnTo>
                <a:lnTo>
                  <a:pt x="1371993" y="331190"/>
                </a:lnTo>
                <a:lnTo>
                  <a:pt x="1419428" y="319290"/>
                </a:lnTo>
                <a:lnTo>
                  <a:pt x="1467091" y="308190"/>
                </a:lnTo>
                <a:lnTo>
                  <a:pt x="1514970" y="297891"/>
                </a:lnTo>
                <a:lnTo>
                  <a:pt x="1563065" y="288366"/>
                </a:lnTo>
                <a:lnTo>
                  <a:pt x="1611337" y="279603"/>
                </a:lnTo>
                <a:lnTo>
                  <a:pt x="1659788" y="271576"/>
                </a:lnTo>
                <a:lnTo>
                  <a:pt x="1708404" y="264274"/>
                </a:lnTo>
                <a:lnTo>
                  <a:pt x="1757159" y="257683"/>
                </a:lnTo>
                <a:lnTo>
                  <a:pt x="1806054" y="251777"/>
                </a:lnTo>
                <a:lnTo>
                  <a:pt x="1855076" y="246545"/>
                </a:lnTo>
                <a:lnTo>
                  <a:pt x="1904187" y="241960"/>
                </a:lnTo>
                <a:lnTo>
                  <a:pt x="1953399" y="238023"/>
                </a:lnTo>
                <a:lnTo>
                  <a:pt x="2002701" y="234696"/>
                </a:lnTo>
                <a:lnTo>
                  <a:pt x="2052053" y="231965"/>
                </a:lnTo>
                <a:lnTo>
                  <a:pt x="2101456" y="229819"/>
                </a:lnTo>
                <a:lnTo>
                  <a:pt x="2150897" y="228244"/>
                </a:lnTo>
                <a:lnTo>
                  <a:pt x="2200364" y="227215"/>
                </a:lnTo>
                <a:lnTo>
                  <a:pt x="2249843" y="226707"/>
                </a:lnTo>
                <a:lnTo>
                  <a:pt x="2299309" y="226720"/>
                </a:lnTo>
                <a:lnTo>
                  <a:pt x="2348763" y="227215"/>
                </a:lnTo>
                <a:lnTo>
                  <a:pt x="2398179" y="228193"/>
                </a:lnTo>
                <a:lnTo>
                  <a:pt x="2447544" y="229641"/>
                </a:lnTo>
                <a:lnTo>
                  <a:pt x="2496858" y="231521"/>
                </a:lnTo>
                <a:lnTo>
                  <a:pt x="2546083" y="233819"/>
                </a:lnTo>
                <a:lnTo>
                  <a:pt x="2595232" y="236524"/>
                </a:lnTo>
                <a:lnTo>
                  <a:pt x="2644279" y="239623"/>
                </a:lnTo>
                <a:lnTo>
                  <a:pt x="2693200" y="243090"/>
                </a:lnTo>
                <a:lnTo>
                  <a:pt x="2741993" y="246900"/>
                </a:lnTo>
                <a:lnTo>
                  <a:pt x="2790647" y="251066"/>
                </a:lnTo>
                <a:lnTo>
                  <a:pt x="2839135" y="255536"/>
                </a:lnTo>
                <a:lnTo>
                  <a:pt x="2887459" y="260299"/>
                </a:lnTo>
                <a:close/>
              </a:path>
              <a:path w="3759200" h="1843404">
                <a:moveTo>
                  <a:pt x="3758781" y="408216"/>
                </a:moveTo>
                <a:lnTo>
                  <a:pt x="3686187" y="408508"/>
                </a:lnTo>
                <a:lnTo>
                  <a:pt x="3622535" y="407098"/>
                </a:lnTo>
                <a:lnTo>
                  <a:pt x="3567226" y="403415"/>
                </a:lnTo>
                <a:lnTo>
                  <a:pt x="3519665" y="396900"/>
                </a:lnTo>
                <a:lnTo>
                  <a:pt x="3479279" y="386956"/>
                </a:lnTo>
                <a:lnTo>
                  <a:pt x="3417620" y="354558"/>
                </a:lnTo>
                <a:lnTo>
                  <a:pt x="3434169" y="329869"/>
                </a:lnTo>
                <a:lnTo>
                  <a:pt x="3456051" y="302729"/>
                </a:lnTo>
                <a:lnTo>
                  <a:pt x="3483292" y="272478"/>
                </a:lnTo>
                <a:lnTo>
                  <a:pt x="3515906" y="238455"/>
                </a:lnTo>
                <a:lnTo>
                  <a:pt x="3482644" y="271856"/>
                </a:lnTo>
                <a:lnTo>
                  <a:pt x="3453041" y="299796"/>
                </a:lnTo>
                <a:lnTo>
                  <a:pt x="3426422" y="322313"/>
                </a:lnTo>
                <a:lnTo>
                  <a:pt x="3402114" y="339445"/>
                </a:lnTo>
                <a:lnTo>
                  <a:pt x="3382937" y="312089"/>
                </a:lnTo>
                <a:lnTo>
                  <a:pt x="3357270" y="238556"/>
                </a:lnTo>
                <a:lnTo>
                  <a:pt x="3349587" y="191211"/>
                </a:lnTo>
                <a:lnTo>
                  <a:pt x="3344557" y="136055"/>
                </a:lnTo>
                <a:lnTo>
                  <a:pt x="3341586" y="72504"/>
                </a:lnTo>
                <a:lnTo>
                  <a:pt x="3340112" y="0"/>
                </a:lnTo>
                <a:lnTo>
                  <a:pt x="3340392" y="72517"/>
                </a:lnTo>
                <a:lnTo>
                  <a:pt x="3338982" y="136118"/>
                </a:lnTo>
                <a:lnTo>
                  <a:pt x="3335299" y="191389"/>
                </a:lnTo>
                <a:lnTo>
                  <a:pt x="3328771" y="238899"/>
                </a:lnTo>
                <a:lnTo>
                  <a:pt x="3318827" y="279260"/>
                </a:lnTo>
                <a:lnTo>
                  <a:pt x="3286404" y="340855"/>
                </a:lnTo>
                <a:lnTo>
                  <a:pt x="3261677" y="324332"/>
                </a:lnTo>
                <a:lnTo>
                  <a:pt x="3234512" y="302463"/>
                </a:lnTo>
                <a:lnTo>
                  <a:pt x="3204235" y="275247"/>
                </a:lnTo>
                <a:lnTo>
                  <a:pt x="3170186" y="242658"/>
                </a:lnTo>
                <a:lnTo>
                  <a:pt x="3203613" y="275882"/>
                </a:lnTo>
                <a:lnTo>
                  <a:pt x="3231578" y="305460"/>
                </a:lnTo>
                <a:lnTo>
                  <a:pt x="3254121" y="332066"/>
                </a:lnTo>
                <a:lnTo>
                  <a:pt x="3271266" y="356349"/>
                </a:lnTo>
                <a:lnTo>
                  <a:pt x="3243897" y="375500"/>
                </a:lnTo>
                <a:lnTo>
                  <a:pt x="3170288" y="401154"/>
                </a:lnTo>
                <a:lnTo>
                  <a:pt x="3122904" y="408825"/>
                </a:lnTo>
                <a:lnTo>
                  <a:pt x="3067697" y="413854"/>
                </a:lnTo>
                <a:lnTo>
                  <a:pt x="3004083" y="416814"/>
                </a:lnTo>
                <a:lnTo>
                  <a:pt x="2931515" y="418299"/>
                </a:lnTo>
                <a:lnTo>
                  <a:pt x="3004108" y="418020"/>
                </a:lnTo>
                <a:lnTo>
                  <a:pt x="3067761" y="419430"/>
                </a:lnTo>
                <a:lnTo>
                  <a:pt x="3123069" y="423100"/>
                </a:lnTo>
                <a:lnTo>
                  <a:pt x="3170631" y="429628"/>
                </a:lnTo>
                <a:lnTo>
                  <a:pt x="3211030" y="439559"/>
                </a:lnTo>
                <a:lnTo>
                  <a:pt x="3272675" y="471957"/>
                </a:lnTo>
                <a:lnTo>
                  <a:pt x="3256140" y="496658"/>
                </a:lnTo>
                <a:lnTo>
                  <a:pt x="3234245" y="523798"/>
                </a:lnTo>
                <a:lnTo>
                  <a:pt x="3207004" y="554037"/>
                </a:lnTo>
                <a:lnTo>
                  <a:pt x="3174390" y="588073"/>
                </a:lnTo>
                <a:lnTo>
                  <a:pt x="3207651" y="554672"/>
                </a:lnTo>
                <a:lnTo>
                  <a:pt x="3237255" y="526719"/>
                </a:lnTo>
                <a:lnTo>
                  <a:pt x="3263874" y="504202"/>
                </a:lnTo>
                <a:lnTo>
                  <a:pt x="3288182" y="487083"/>
                </a:lnTo>
                <a:lnTo>
                  <a:pt x="3307346" y="514426"/>
                </a:lnTo>
                <a:lnTo>
                  <a:pt x="3333026" y="587971"/>
                </a:lnTo>
                <a:lnTo>
                  <a:pt x="3340709" y="635304"/>
                </a:lnTo>
                <a:lnTo>
                  <a:pt x="3345751" y="690473"/>
                </a:lnTo>
                <a:lnTo>
                  <a:pt x="3348710" y="754011"/>
                </a:lnTo>
                <a:lnTo>
                  <a:pt x="3350196" y="826528"/>
                </a:lnTo>
                <a:lnTo>
                  <a:pt x="3349917" y="753999"/>
                </a:lnTo>
                <a:lnTo>
                  <a:pt x="3351326" y="690397"/>
                </a:lnTo>
                <a:lnTo>
                  <a:pt x="3355009" y="635139"/>
                </a:lnTo>
                <a:lnTo>
                  <a:pt x="3361525" y="587616"/>
                </a:lnTo>
                <a:lnTo>
                  <a:pt x="3371469" y="547268"/>
                </a:lnTo>
                <a:lnTo>
                  <a:pt x="3403892" y="485660"/>
                </a:lnTo>
                <a:lnTo>
                  <a:pt x="3428619" y="502196"/>
                </a:lnTo>
                <a:lnTo>
                  <a:pt x="3455784" y="524065"/>
                </a:lnTo>
                <a:lnTo>
                  <a:pt x="3486061" y="551281"/>
                </a:lnTo>
                <a:lnTo>
                  <a:pt x="3520122" y="583857"/>
                </a:lnTo>
                <a:lnTo>
                  <a:pt x="3486683" y="550633"/>
                </a:lnTo>
                <a:lnTo>
                  <a:pt x="3458718" y="521055"/>
                </a:lnTo>
                <a:lnTo>
                  <a:pt x="3436175" y="494461"/>
                </a:lnTo>
                <a:lnTo>
                  <a:pt x="3419030" y="470179"/>
                </a:lnTo>
                <a:lnTo>
                  <a:pt x="3446411" y="451027"/>
                </a:lnTo>
                <a:lnTo>
                  <a:pt x="3520008" y="425373"/>
                </a:lnTo>
                <a:lnTo>
                  <a:pt x="3567392" y="417690"/>
                </a:lnTo>
                <a:lnTo>
                  <a:pt x="3622598" y="412661"/>
                </a:lnTo>
                <a:lnTo>
                  <a:pt x="3686213" y="409702"/>
                </a:lnTo>
                <a:lnTo>
                  <a:pt x="3758781" y="4082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16309936" y="0"/>
            <a:ext cx="346075" cy="367030"/>
          </a:xfrm>
          <a:custGeom>
            <a:avLst/>
            <a:gdLst/>
            <a:ahLst/>
            <a:cxnLst/>
            <a:rect l="l" t="t" r="r" b="b"/>
            <a:pathLst>
              <a:path w="346075" h="367030">
                <a:moveTo>
                  <a:pt x="175800" y="366438"/>
                </a:moveTo>
                <a:lnTo>
                  <a:pt x="174315" y="293925"/>
                </a:lnTo>
                <a:lnTo>
                  <a:pt x="171351" y="230378"/>
                </a:lnTo>
                <a:lnTo>
                  <a:pt x="166320" y="175221"/>
                </a:lnTo>
                <a:lnTo>
                  <a:pt x="158636" y="127879"/>
                </a:lnTo>
                <a:lnTo>
                  <a:pt x="147710" y="87776"/>
                </a:lnTo>
                <a:lnTo>
                  <a:pt x="113788" y="26988"/>
                </a:lnTo>
                <a:lnTo>
                  <a:pt x="89483" y="44112"/>
                </a:lnTo>
                <a:lnTo>
                  <a:pt x="62860" y="66633"/>
                </a:lnTo>
                <a:lnTo>
                  <a:pt x="33253" y="94580"/>
                </a:lnTo>
                <a:lnTo>
                  <a:pt x="0" y="127981"/>
                </a:lnTo>
                <a:lnTo>
                  <a:pt x="32611" y="93954"/>
                </a:lnTo>
                <a:lnTo>
                  <a:pt x="59855" y="63703"/>
                </a:lnTo>
                <a:lnTo>
                  <a:pt x="81742" y="36563"/>
                </a:lnTo>
                <a:lnTo>
                  <a:pt x="98283" y="11870"/>
                </a:lnTo>
                <a:lnTo>
                  <a:pt x="80403" y="0"/>
                </a:lnTo>
                <a:lnTo>
                  <a:pt x="259056" y="0"/>
                </a:lnTo>
                <a:lnTo>
                  <a:pt x="284318" y="60968"/>
                </a:lnTo>
                <a:lnTo>
                  <a:pt x="312291" y="90546"/>
                </a:lnTo>
                <a:lnTo>
                  <a:pt x="345722" y="123769"/>
                </a:lnTo>
                <a:lnTo>
                  <a:pt x="311664" y="91188"/>
                </a:lnTo>
                <a:lnTo>
                  <a:pt x="281384" y="63970"/>
                </a:lnTo>
                <a:lnTo>
                  <a:pt x="254219" y="42104"/>
                </a:lnTo>
                <a:lnTo>
                  <a:pt x="229502" y="25578"/>
                </a:lnTo>
                <a:lnTo>
                  <a:pt x="211007" y="53386"/>
                </a:lnTo>
                <a:lnTo>
                  <a:pt x="187134" y="127532"/>
                </a:lnTo>
                <a:lnTo>
                  <a:pt x="180609" y="175047"/>
                </a:lnTo>
                <a:lnTo>
                  <a:pt x="176927" y="230310"/>
                </a:lnTo>
                <a:lnTo>
                  <a:pt x="175516" y="293911"/>
                </a:lnTo>
                <a:lnTo>
                  <a:pt x="175800" y="36643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13000660" y="11"/>
            <a:ext cx="1132840" cy="1721485"/>
          </a:xfrm>
          <a:custGeom>
            <a:avLst/>
            <a:gdLst/>
            <a:ahLst/>
            <a:cxnLst/>
            <a:rect l="l" t="t" r="r" b="b"/>
            <a:pathLst>
              <a:path w="1132840" h="1721485">
                <a:moveTo>
                  <a:pt x="431380" y="1544383"/>
                </a:moveTo>
                <a:lnTo>
                  <a:pt x="368414" y="1531962"/>
                </a:lnTo>
                <a:lnTo>
                  <a:pt x="319633" y="1518767"/>
                </a:lnTo>
                <a:lnTo>
                  <a:pt x="283705" y="1502867"/>
                </a:lnTo>
                <a:lnTo>
                  <a:pt x="259270" y="1482356"/>
                </a:lnTo>
                <a:lnTo>
                  <a:pt x="270344" y="1471155"/>
                </a:lnTo>
                <a:lnTo>
                  <a:pt x="284454" y="1459230"/>
                </a:lnTo>
                <a:lnTo>
                  <a:pt x="301663" y="1446212"/>
                </a:lnTo>
                <a:lnTo>
                  <a:pt x="322033" y="1431772"/>
                </a:lnTo>
                <a:lnTo>
                  <a:pt x="301383" y="1445818"/>
                </a:lnTo>
                <a:lnTo>
                  <a:pt x="283184" y="1457401"/>
                </a:lnTo>
                <a:lnTo>
                  <a:pt x="267081" y="1466456"/>
                </a:lnTo>
                <a:lnTo>
                  <a:pt x="252717" y="1472933"/>
                </a:lnTo>
                <a:lnTo>
                  <a:pt x="241985" y="1442910"/>
                </a:lnTo>
                <a:lnTo>
                  <a:pt x="239585" y="1403718"/>
                </a:lnTo>
                <a:lnTo>
                  <a:pt x="244195" y="1353439"/>
                </a:lnTo>
                <a:lnTo>
                  <a:pt x="254469" y="1290142"/>
                </a:lnTo>
                <a:lnTo>
                  <a:pt x="242036" y="1353045"/>
                </a:lnTo>
                <a:lnTo>
                  <a:pt x="228828" y="1401787"/>
                </a:lnTo>
                <a:lnTo>
                  <a:pt x="212915" y="1437690"/>
                </a:lnTo>
                <a:lnTo>
                  <a:pt x="192379" y="1462100"/>
                </a:lnTo>
                <a:lnTo>
                  <a:pt x="181178" y="1451025"/>
                </a:lnTo>
                <a:lnTo>
                  <a:pt x="169240" y="1436928"/>
                </a:lnTo>
                <a:lnTo>
                  <a:pt x="156210" y="1419745"/>
                </a:lnTo>
                <a:lnTo>
                  <a:pt x="141757" y="1399387"/>
                </a:lnTo>
                <a:lnTo>
                  <a:pt x="155816" y="1420012"/>
                </a:lnTo>
                <a:lnTo>
                  <a:pt x="167411" y="1438198"/>
                </a:lnTo>
                <a:lnTo>
                  <a:pt x="176466" y="1454289"/>
                </a:lnTo>
                <a:lnTo>
                  <a:pt x="182956" y="1468640"/>
                </a:lnTo>
                <a:lnTo>
                  <a:pt x="152908" y="1479359"/>
                </a:lnTo>
                <a:lnTo>
                  <a:pt x="113677" y="1481759"/>
                </a:lnTo>
                <a:lnTo>
                  <a:pt x="63347" y="1477162"/>
                </a:lnTo>
                <a:lnTo>
                  <a:pt x="0" y="1466888"/>
                </a:lnTo>
                <a:lnTo>
                  <a:pt x="62953" y="1479308"/>
                </a:lnTo>
                <a:lnTo>
                  <a:pt x="111734" y="1492516"/>
                </a:lnTo>
                <a:lnTo>
                  <a:pt x="147675" y="1508417"/>
                </a:lnTo>
                <a:lnTo>
                  <a:pt x="172110" y="1528927"/>
                </a:lnTo>
                <a:lnTo>
                  <a:pt x="161023" y="1540116"/>
                </a:lnTo>
                <a:lnTo>
                  <a:pt x="146926" y="1552054"/>
                </a:lnTo>
                <a:lnTo>
                  <a:pt x="129717" y="1565059"/>
                </a:lnTo>
                <a:lnTo>
                  <a:pt x="109347" y="1579499"/>
                </a:lnTo>
                <a:lnTo>
                  <a:pt x="129984" y="1565452"/>
                </a:lnTo>
                <a:lnTo>
                  <a:pt x="148183" y="1553870"/>
                </a:lnTo>
                <a:lnTo>
                  <a:pt x="164299" y="1544815"/>
                </a:lnTo>
                <a:lnTo>
                  <a:pt x="178650" y="1538338"/>
                </a:lnTo>
                <a:lnTo>
                  <a:pt x="189395" y="1568361"/>
                </a:lnTo>
                <a:lnTo>
                  <a:pt x="191795" y="1607553"/>
                </a:lnTo>
                <a:lnTo>
                  <a:pt x="187185" y="1657845"/>
                </a:lnTo>
                <a:lnTo>
                  <a:pt x="176898" y="1721129"/>
                </a:lnTo>
                <a:lnTo>
                  <a:pt x="189331" y="1658226"/>
                </a:lnTo>
                <a:lnTo>
                  <a:pt x="202552" y="1609496"/>
                </a:lnTo>
                <a:lnTo>
                  <a:pt x="218465" y="1573593"/>
                </a:lnTo>
                <a:lnTo>
                  <a:pt x="239001" y="1549184"/>
                </a:lnTo>
                <a:lnTo>
                  <a:pt x="250202" y="1560245"/>
                </a:lnTo>
                <a:lnTo>
                  <a:pt x="262140" y="1574342"/>
                </a:lnTo>
                <a:lnTo>
                  <a:pt x="275158" y="1591525"/>
                </a:lnTo>
                <a:lnTo>
                  <a:pt x="289623" y="1611884"/>
                </a:lnTo>
                <a:lnTo>
                  <a:pt x="275551" y="1591259"/>
                </a:lnTo>
                <a:lnTo>
                  <a:pt x="263969" y="1573072"/>
                </a:lnTo>
                <a:lnTo>
                  <a:pt x="254901" y="1556981"/>
                </a:lnTo>
                <a:lnTo>
                  <a:pt x="248424" y="1542630"/>
                </a:lnTo>
                <a:lnTo>
                  <a:pt x="278472" y="1531912"/>
                </a:lnTo>
                <a:lnTo>
                  <a:pt x="317703" y="1529511"/>
                </a:lnTo>
                <a:lnTo>
                  <a:pt x="368033" y="1534121"/>
                </a:lnTo>
                <a:lnTo>
                  <a:pt x="431380" y="1544383"/>
                </a:lnTo>
                <a:close/>
              </a:path>
              <a:path w="1132840" h="1721485">
                <a:moveTo>
                  <a:pt x="1132332" y="0"/>
                </a:moveTo>
                <a:lnTo>
                  <a:pt x="1077925" y="0"/>
                </a:lnTo>
                <a:lnTo>
                  <a:pt x="1048359" y="13931"/>
                </a:lnTo>
                <a:lnTo>
                  <a:pt x="1004620" y="35839"/>
                </a:lnTo>
                <a:lnTo>
                  <a:pt x="961390" y="58775"/>
                </a:lnTo>
                <a:lnTo>
                  <a:pt x="918718" y="82765"/>
                </a:lnTo>
                <a:lnTo>
                  <a:pt x="876630" y="107797"/>
                </a:lnTo>
                <a:lnTo>
                  <a:pt x="835177" y="133858"/>
                </a:lnTo>
                <a:lnTo>
                  <a:pt x="794397" y="160934"/>
                </a:lnTo>
                <a:lnTo>
                  <a:pt x="754354" y="189039"/>
                </a:lnTo>
                <a:lnTo>
                  <a:pt x="715073" y="218160"/>
                </a:lnTo>
                <a:lnTo>
                  <a:pt x="676617" y="248297"/>
                </a:lnTo>
                <a:lnTo>
                  <a:pt x="639013" y="279425"/>
                </a:lnTo>
                <a:lnTo>
                  <a:pt x="602310" y="311556"/>
                </a:lnTo>
                <a:lnTo>
                  <a:pt x="566547" y="344665"/>
                </a:lnTo>
                <a:lnTo>
                  <a:pt x="531787" y="378764"/>
                </a:lnTo>
                <a:lnTo>
                  <a:pt x="498055" y="413854"/>
                </a:lnTo>
                <a:lnTo>
                  <a:pt x="465416" y="449897"/>
                </a:lnTo>
                <a:lnTo>
                  <a:pt x="433895" y="486918"/>
                </a:lnTo>
                <a:lnTo>
                  <a:pt x="403542" y="524903"/>
                </a:lnTo>
                <a:lnTo>
                  <a:pt x="374396" y="563841"/>
                </a:lnTo>
                <a:lnTo>
                  <a:pt x="346519" y="603719"/>
                </a:lnTo>
                <a:lnTo>
                  <a:pt x="319938" y="644550"/>
                </a:lnTo>
                <a:lnTo>
                  <a:pt x="294703" y="686308"/>
                </a:lnTo>
                <a:lnTo>
                  <a:pt x="270865" y="729005"/>
                </a:lnTo>
                <a:lnTo>
                  <a:pt x="248462" y="772629"/>
                </a:lnTo>
                <a:lnTo>
                  <a:pt x="227533" y="817168"/>
                </a:lnTo>
                <a:lnTo>
                  <a:pt x="209080" y="861225"/>
                </a:lnTo>
                <a:lnTo>
                  <a:pt x="191236" y="908037"/>
                </a:lnTo>
                <a:lnTo>
                  <a:pt x="174663" y="956957"/>
                </a:lnTo>
                <a:lnTo>
                  <a:pt x="160058" y="1007300"/>
                </a:lnTo>
                <a:lnTo>
                  <a:pt x="148094" y="1058418"/>
                </a:lnTo>
                <a:lnTo>
                  <a:pt x="139471" y="1109611"/>
                </a:lnTo>
                <a:lnTo>
                  <a:pt x="134874" y="1160246"/>
                </a:lnTo>
                <a:lnTo>
                  <a:pt x="134988" y="1209624"/>
                </a:lnTo>
                <a:lnTo>
                  <a:pt x="140474" y="1257096"/>
                </a:lnTo>
                <a:lnTo>
                  <a:pt x="136436" y="1209776"/>
                </a:lnTo>
                <a:lnTo>
                  <a:pt x="137655" y="1160678"/>
                </a:lnTo>
                <a:lnTo>
                  <a:pt x="143471" y="1110449"/>
                </a:lnTo>
                <a:lnTo>
                  <a:pt x="153212" y="1059751"/>
                </a:lnTo>
                <a:lnTo>
                  <a:pt x="166204" y="1009205"/>
                </a:lnTo>
                <a:lnTo>
                  <a:pt x="181787" y="959485"/>
                </a:lnTo>
                <a:lnTo>
                  <a:pt x="199288" y="911225"/>
                </a:lnTo>
                <a:lnTo>
                  <a:pt x="218033" y="865073"/>
                </a:lnTo>
                <a:lnTo>
                  <a:pt x="237363" y="821677"/>
                </a:lnTo>
                <a:lnTo>
                  <a:pt x="259473" y="776605"/>
                </a:lnTo>
                <a:lnTo>
                  <a:pt x="283171" y="732421"/>
                </a:lnTo>
                <a:lnTo>
                  <a:pt x="308381" y="689140"/>
                </a:lnTo>
                <a:lnTo>
                  <a:pt x="335051" y="646772"/>
                </a:lnTo>
                <a:lnTo>
                  <a:pt x="363143" y="605358"/>
                </a:lnTo>
                <a:lnTo>
                  <a:pt x="392582" y="564870"/>
                </a:lnTo>
                <a:lnTo>
                  <a:pt x="423341" y="525373"/>
                </a:lnTo>
                <a:lnTo>
                  <a:pt x="455345" y="486841"/>
                </a:lnTo>
                <a:lnTo>
                  <a:pt x="488543" y="449313"/>
                </a:lnTo>
                <a:lnTo>
                  <a:pt x="522897" y="412800"/>
                </a:lnTo>
                <a:lnTo>
                  <a:pt x="558342" y="377329"/>
                </a:lnTo>
                <a:lnTo>
                  <a:pt x="594829" y="342900"/>
                </a:lnTo>
                <a:lnTo>
                  <a:pt x="632294" y="309537"/>
                </a:lnTo>
                <a:lnTo>
                  <a:pt x="670699" y="277241"/>
                </a:lnTo>
                <a:lnTo>
                  <a:pt x="709980" y="246049"/>
                </a:lnTo>
                <a:lnTo>
                  <a:pt x="750100" y="215976"/>
                </a:lnTo>
                <a:lnTo>
                  <a:pt x="790981" y="187032"/>
                </a:lnTo>
                <a:lnTo>
                  <a:pt x="832586" y="159219"/>
                </a:lnTo>
                <a:lnTo>
                  <a:pt x="874877" y="133007"/>
                </a:lnTo>
                <a:lnTo>
                  <a:pt x="917613" y="107873"/>
                </a:lnTo>
                <a:lnTo>
                  <a:pt x="960767" y="83794"/>
                </a:lnTo>
                <a:lnTo>
                  <a:pt x="1004341" y="60756"/>
                </a:lnTo>
                <a:lnTo>
                  <a:pt x="1048308" y="38747"/>
                </a:lnTo>
                <a:lnTo>
                  <a:pt x="1092669" y="17741"/>
                </a:lnTo>
                <a:lnTo>
                  <a:pt x="11323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72077" y="2291861"/>
              <a:ext cx="3542995" cy="5889153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907124" y="631289"/>
              <a:ext cx="790575" cy="790575"/>
            </a:xfrm>
            <a:custGeom>
              <a:avLst/>
              <a:gdLst/>
              <a:ahLst/>
              <a:cxnLst/>
              <a:rect l="l" t="t" r="r" b="b"/>
              <a:pathLst>
                <a:path w="790575" h="790575">
                  <a:moveTo>
                    <a:pt x="395277" y="790553"/>
                  </a:moveTo>
                  <a:lnTo>
                    <a:pt x="389101" y="562034"/>
                  </a:lnTo>
                  <a:lnTo>
                    <a:pt x="345867" y="444686"/>
                  </a:lnTo>
                  <a:lnTo>
                    <a:pt x="228519" y="401452"/>
                  </a:lnTo>
                  <a:lnTo>
                    <a:pt x="0" y="395276"/>
                  </a:lnTo>
                  <a:lnTo>
                    <a:pt x="228519" y="389100"/>
                  </a:lnTo>
                  <a:lnTo>
                    <a:pt x="345867" y="345866"/>
                  </a:lnTo>
                  <a:lnTo>
                    <a:pt x="389101" y="228519"/>
                  </a:lnTo>
                  <a:lnTo>
                    <a:pt x="395277" y="0"/>
                  </a:lnTo>
                  <a:lnTo>
                    <a:pt x="401453" y="228519"/>
                  </a:lnTo>
                  <a:lnTo>
                    <a:pt x="444686" y="345866"/>
                  </a:lnTo>
                  <a:lnTo>
                    <a:pt x="562034" y="389100"/>
                  </a:lnTo>
                  <a:lnTo>
                    <a:pt x="790553" y="395276"/>
                  </a:lnTo>
                  <a:lnTo>
                    <a:pt x="562034" y="401452"/>
                  </a:lnTo>
                  <a:lnTo>
                    <a:pt x="444686" y="444686"/>
                  </a:lnTo>
                  <a:lnTo>
                    <a:pt x="401453" y="562034"/>
                  </a:lnTo>
                  <a:lnTo>
                    <a:pt x="395277" y="79055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05489" y="795169"/>
            <a:ext cx="4476115" cy="7669095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825844" y="1512157"/>
            <a:ext cx="1001394" cy="7614284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6805"/>
              </a:lnSpc>
            </a:pPr>
            <a:r>
              <a:rPr dirty="0" sz="5700" spc="-455" b="1">
                <a:latin typeface="Georgia"/>
                <a:cs typeface="Georgia"/>
              </a:rPr>
              <a:t>cEDARVALE</a:t>
            </a:r>
            <a:r>
              <a:rPr dirty="0" sz="5700" spc="-690" b="1">
                <a:latin typeface="Georgia"/>
                <a:cs typeface="Georgia"/>
              </a:rPr>
              <a:t> </a:t>
            </a:r>
            <a:r>
              <a:rPr dirty="0" sz="5700" spc="-605" b="1">
                <a:latin typeface="Georgia"/>
                <a:cs typeface="Georgia"/>
              </a:rPr>
              <a:t>RETREAT</a:t>
            </a:r>
            <a:endParaRPr sz="5700">
              <a:latin typeface="Georgia"/>
              <a:cs typeface="Georgia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869024" y="9286889"/>
            <a:ext cx="790575" cy="790575"/>
          </a:xfrm>
          <a:custGeom>
            <a:avLst/>
            <a:gdLst/>
            <a:ahLst/>
            <a:cxnLst/>
            <a:rect l="l" t="t" r="r" b="b"/>
            <a:pathLst>
              <a:path w="790575" h="790575">
                <a:moveTo>
                  <a:pt x="395277" y="790553"/>
                </a:moveTo>
                <a:lnTo>
                  <a:pt x="389101" y="562034"/>
                </a:lnTo>
                <a:lnTo>
                  <a:pt x="345867" y="444686"/>
                </a:lnTo>
                <a:lnTo>
                  <a:pt x="228519" y="401452"/>
                </a:lnTo>
                <a:lnTo>
                  <a:pt x="0" y="395276"/>
                </a:lnTo>
                <a:lnTo>
                  <a:pt x="228519" y="389100"/>
                </a:lnTo>
                <a:lnTo>
                  <a:pt x="345867" y="345866"/>
                </a:lnTo>
                <a:lnTo>
                  <a:pt x="389101" y="228519"/>
                </a:lnTo>
                <a:lnTo>
                  <a:pt x="395277" y="0"/>
                </a:lnTo>
                <a:lnTo>
                  <a:pt x="401453" y="228519"/>
                </a:lnTo>
                <a:lnTo>
                  <a:pt x="444686" y="345866"/>
                </a:lnTo>
                <a:lnTo>
                  <a:pt x="562034" y="389100"/>
                </a:lnTo>
                <a:lnTo>
                  <a:pt x="790553" y="395276"/>
                </a:lnTo>
                <a:lnTo>
                  <a:pt x="562034" y="401452"/>
                </a:lnTo>
                <a:lnTo>
                  <a:pt x="444686" y="444686"/>
                </a:lnTo>
                <a:lnTo>
                  <a:pt x="401453" y="562034"/>
                </a:lnTo>
                <a:lnTo>
                  <a:pt x="395277" y="7905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144588" y="2237704"/>
            <a:ext cx="9710420" cy="11461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540"/>
              <a:t>T</a:t>
            </a:r>
            <a:r>
              <a:rPr dirty="0" spc="-1465"/>
              <a:t>h</a:t>
            </a:r>
            <a:r>
              <a:rPr dirty="0" spc="-880"/>
              <a:t>e</a:t>
            </a:r>
            <a:r>
              <a:rPr dirty="0" spc="-1525"/>
              <a:t> </a:t>
            </a:r>
            <a:r>
              <a:rPr dirty="0" spc="-1090"/>
              <a:t>H</a:t>
            </a:r>
            <a:r>
              <a:rPr dirty="0" spc="-1120"/>
              <a:t>e</a:t>
            </a:r>
            <a:r>
              <a:rPr dirty="0" spc="-1105"/>
              <a:t>a</a:t>
            </a:r>
            <a:r>
              <a:rPr dirty="0" spc="-994"/>
              <a:t>li</a:t>
            </a:r>
            <a:r>
              <a:rPr dirty="0" spc="-1125"/>
              <a:t>n</a:t>
            </a:r>
            <a:r>
              <a:rPr dirty="0" spc="-535"/>
              <a:t>g</a:t>
            </a:r>
            <a:r>
              <a:rPr dirty="0" spc="-1525"/>
              <a:t> </a:t>
            </a:r>
            <a:r>
              <a:rPr dirty="0" spc="-965"/>
              <a:t>B</a:t>
            </a:r>
            <a:r>
              <a:rPr dirty="0" spc="-1025"/>
              <a:t>e</a:t>
            </a:r>
            <a:r>
              <a:rPr dirty="0" spc="-1030"/>
              <a:t>n</a:t>
            </a:r>
            <a:r>
              <a:rPr dirty="0" spc="-1025"/>
              <a:t>e</a:t>
            </a:r>
            <a:r>
              <a:rPr dirty="0" spc="-955"/>
              <a:t>f</a:t>
            </a:r>
            <a:r>
              <a:rPr dirty="0" spc="-900"/>
              <a:t>i</a:t>
            </a:r>
            <a:r>
              <a:rPr dirty="0" spc="-950"/>
              <a:t>t</a:t>
            </a:r>
            <a:r>
              <a:rPr dirty="0" spc="-440"/>
              <a:t>s</a:t>
            </a:r>
            <a:r>
              <a:rPr dirty="0" spc="-1520"/>
              <a:t> </a:t>
            </a:r>
            <a:r>
              <a:rPr dirty="0" spc="-1100"/>
              <a:t>Y</a:t>
            </a:r>
            <a:r>
              <a:rPr dirty="0" spc="-1135"/>
              <a:t>ou</a:t>
            </a:r>
            <a:r>
              <a:rPr dirty="0" spc="-545"/>
              <a:t>’</a:t>
            </a:r>
            <a:r>
              <a:rPr dirty="0" spc="-1525"/>
              <a:t> </a:t>
            </a:r>
            <a:r>
              <a:rPr dirty="0"/>
              <a:t>l</a:t>
            </a:r>
            <a:r>
              <a:rPr dirty="0" spc="-1525"/>
              <a:t> </a:t>
            </a:r>
            <a:r>
              <a:rPr dirty="0" spc="-1230"/>
              <a:t>F</a:t>
            </a:r>
            <a:r>
              <a:rPr dirty="0" spc="-1065"/>
              <a:t>i</a:t>
            </a:r>
            <a:r>
              <a:rPr dirty="0" spc="-1195"/>
              <a:t>n</a:t>
            </a:r>
            <a:r>
              <a:rPr dirty="0" spc="-605"/>
              <a:t>d</a:t>
            </a:r>
            <a:r>
              <a:rPr dirty="0" spc="-1525"/>
              <a:t> </a:t>
            </a:r>
            <a:r>
              <a:rPr dirty="0" spc="-1070"/>
              <a:t>A</a:t>
            </a:r>
            <a:r>
              <a:rPr dirty="0" spc="-500"/>
              <a:t>t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8043298" y="2749583"/>
            <a:ext cx="9570085" cy="6099175"/>
          </a:xfrm>
          <a:prstGeom prst="rect">
            <a:avLst/>
          </a:prstGeom>
        </p:spPr>
        <p:txBody>
          <a:bodyPr wrap="square" lIns="0" tIns="405765" rIns="0" bIns="0" rtlCol="0" vert="horz">
            <a:spAutoFit/>
          </a:bodyPr>
          <a:lstStyle/>
          <a:p>
            <a:pPr algn="ctr" marL="342900">
              <a:lnSpc>
                <a:spcPct val="100000"/>
              </a:lnSpc>
              <a:spcBef>
                <a:spcPts val="3195"/>
              </a:spcBef>
            </a:pPr>
            <a:r>
              <a:rPr dirty="0" sz="7350" spc="-840">
                <a:latin typeface="Tahoma"/>
                <a:cs typeface="Tahoma"/>
              </a:rPr>
              <a:t>A</a:t>
            </a:r>
            <a:r>
              <a:rPr dirty="0" sz="7350" spc="-1520">
                <a:latin typeface="Tahoma"/>
                <a:cs typeface="Tahoma"/>
              </a:rPr>
              <a:t> </a:t>
            </a:r>
            <a:r>
              <a:rPr dirty="0" sz="7350" spc="-1050">
                <a:latin typeface="Tahoma"/>
                <a:cs typeface="Tahoma"/>
              </a:rPr>
              <a:t>M</a:t>
            </a:r>
            <a:r>
              <a:rPr dirty="0" sz="7350" spc="-1090">
                <a:latin typeface="Tahoma"/>
                <a:cs typeface="Tahoma"/>
              </a:rPr>
              <a:t>e</a:t>
            </a:r>
            <a:r>
              <a:rPr dirty="0" sz="7350" spc="-1095">
                <a:latin typeface="Tahoma"/>
                <a:cs typeface="Tahoma"/>
              </a:rPr>
              <a:t>n</a:t>
            </a:r>
            <a:r>
              <a:rPr dirty="0" sz="7350" spc="-1015">
                <a:latin typeface="Tahoma"/>
                <a:cs typeface="Tahoma"/>
              </a:rPr>
              <a:t>t</a:t>
            </a:r>
            <a:r>
              <a:rPr dirty="0" sz="7350" spc="-1075">
                <a:latin typeface="Tahoma"/>
                <a:cs typeface="Tahoma"/>
              </a:rPr>
              <a:t>a</a:t>
            </a:r>
            <a:r>
              <a:rPr dirty="0" sz="7350" spc="-505">
                <a:latin typeface="Tahoma"/>
                <a:cs typeface="Tahoma"/>
              </a:rPr>
              <a:t>l</a:t>
            </a:r>
            <a:r>
              <a:rPr dirty="0" sz="7350" spc="-1505">
                <a:latin typeface="Tahoma"/>
                <a:cs typeface="Tahoma"/>
              </a:rPr>
              <a:t> </a:t>
            </a:r>
            <a:r>
              <a:rPr dirty="0" sz="7350" spc="-1080">
                <a:latin typeface="Tahoma"/>
                <a:cs typeface="Tahoma"/>
              </a:rPr>
              <a:t>H</a:t>
            </a:r>
            <a:r>
              <a:rPr dirty="0" sz="7350" spc="-1110">
                <a:latin typeface="Tahoma"/>
                <a:cs typeface="Tahoma"/>
              </a:rPr>
              <a:t>e</a:t>
            </a:r>
            <a:r>
              <a:rPr dirty="0" sz="7350" spc="-1095">
                <a:latin typeface="Tahoma"/>
                <a:cs typeface="Tahoma"/>
              </a:rPr>
              <a:t>a</a:t>
            </a:r>
            <a:r>
              <a:rPr dirty="0" sz="7350" spc="-985">
                <a:latin typeface="Tahoma"/>
                <a:cs typeface="Tahoma"/>
              </a:rPr>
              <a:t>l</a:t>
            </a:r>
            <a:r>
              <a:rPr dirty="0" sz="7350" spc="-1035">
                <a:latin typeface="Tahoma"/>
                <a:cs typeface="Tahoma"/>
              </a:rPr>
              <a:t>t</a:t>
            </a:r>
            <a:r>
              <a:rPr dirty="0" sz="7350" spc="-525">
                <a:latin typeface="Tahoma"/>
                <a:cs typeface="Tahoma"/>
              </a:rPr>
              <a:t>h</a:t>
            </a:r>
            <a:r>
              <a:rPr dirty="0" sz="7350" spc="-1505">
                <a:latin typeface="Tahoma"/>
                <a:cs typeface="Tahoma"/>
              </a:rPr>
              <a:t> </a:t>
            </a:r>
            <a:r>
              <a:rPr dirty="0" sz="7350" spc="-1040">
                <a:latin typeface="Tahoma"/>
                <a:cs typeface="Tahoma"/>
              </a:rPr>
              <a:t>R</a:t>
            </a:r>
            <a:r>
              <a:rPr dirty="0" sz="7350" spc="-1070">
                <a:latin typeface="Tahoma"/>
                <a:cs typeface="Tahoma"/>
              </a:rPr>
              <a:t>e</a:t>
            </a:r>
            <a:r>
              <a:rPr dirty="0" sz="7350" spc="-994">
                <a:latin typeface="Tahoma"/>
                <a:cs typeface="Tahoma"/>
              </a:rPr>
              <a:t>t</a:t>
            </a:r>
            <a:r>
              <a:rPr dirty="0" sz="7350" spc="-1005">
                <a:latin typeface="Tahoma"/>
                <a:cs typeface="Tahoma"/>
              </a:rPr>
              <a:t>r</a:t>
            </a:r>
            <a:r>
              <a:rPr dirty="0" sz="7350" spc="-1070">
                <a:latin typeface="Tahoma"/>
                <a:cs typeface="Tahoma"/>
              </a:rPr>
              <a:t>e</a:t>
            </a:r>
            <a:r>
              <a:rPr dirty="0" sz="7350" spc="-1055">
                <a:latin typeface="Tahoma"/>
                <a:cs typeface="Tahoma"/>
              </a:rPr>
              <a:t>a</a:t>
            </a:r>
            <a:r>
              <a:rPr dirty="0" sz="7350" spc="-484">
                <a:latin typeface="Tahoma"/>
                <a:cs typeface="Tahoma"/>
              </a:rPr>
              <a:t>t</a:t>
            </a:r>
            <a:endParaRPr sz="7350">
              <a:latin typeface="Tahoma"/>
              <a:cs typeface="Tahoma"/>
            </a:endParaRPr>
          </a:p>
          <a:p>
            <a:pPr algn="ctr" marL="12700" marR="5080" indent="-635">
              <a:lnSpc>
                <a:spcPts val="6000"/>
              </a:lnSpc>
              <a:spcBef>
                <a:spcPts val="175"/>
              </a:spcBef>
            </a:pPr>
            <a:r>
              <a:rPr dirty="0" sz="3650" spc="100">
                <a:latin typeface="Verdana"/>
                <a:cs typeface="Verdana"/>
              </a:rPr>
              <a:t>A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u="heavy" sz="3650" spc="-135">
                <a:uFill>
                  <a:solidFill>
                    <a:srgbClr val="000000"/>
                  </a:solidFill>
                </a:uFill>
                <a:latin typeface="Verdana"/>
                <a:cs typeface="Verdana"/>
                <a:hlinkClick r:id="rId4"/>
              </a:rPr>
              <a:t>mental</a:t>
            </a:r>
            <a:r>
              <a:rPr dirty="0" sz="3650" spc="-745">
                <a:latin typeface="Verdana"/>
                <a:cs typeface="Verdana"/>
                <a:hlinkClick r:id="rId4"/>
              </a:rPr>
              <a:t> </a:t>
            </a:r>
            <a:r>
              <a:rPr dirty="0" u="heavy" sz="3650" spc="-155">
                <a:uFill>
                  <a:solidFill>
                    <a:srgbClr val="000000"/>
                  </a:solidFill>
                </a:uFill>
                <a:latin typeface="Verdana"/>
                <a:cs typeface="Verdana"/>
                <a:hlinkClick r:id="rId4"/>
              </a:rPr>
              <a:t>health</a:t>
            </a:r>
            <a:r>
              <a:rPr dirty="0" sz="3650" spc="-745">
                <a:latin typeface="Verdana"/>
                <a:cs typeface="Verdana"/>
                <a:hlinkClick r:id="rId4"/>
              </a:rPr>
              <a:t> </a:t>
            </a:r>
            <a:r>
              <a:rPr dirty="0" u="heavy" sz="3650" spc="-229">
                <a:uFill>
                  <a:solidFill>
                    <a:srgbClr val="000000"/>
                  </a:solidFill>
                </a:uFill>
                <a:latin typeface="Verdana"/>
                <a:cs typeface="Verdana"/>
                <a:hlinkClick r:id="rId4"/>
              </a:rPr>
              <a:t>retreat</a:t>
            </a:r>
            <a:r>
              <a:rPr dirty="0" u="heavy" sz="3650" spc="-745">
                <a:uFill>
                  <a:solidFill>
                    <a:srgbClr val="000000"/>
                  </a:solidFill>
                </a:uFill>
                <a:latin typeface="Verdana"/>
                <a:cs typeface="Verdana"/>
                <a:hlinkClick r:id="rId4"/>
              </a:rPr>
              <a:t> </a:t>
            </a:r>
            <a:r>
              <a:rPr dirty="0" sz="3650" spc="-155">
                <a:latin typeface="Verdana"/>
                <a:cs typeface="Verdana"/>
              </a:rPr>
              <a:t>brings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 spc="-10">
                <a:latin typeface="Verdana"/>
                <a:cs typeface="Verdana"/>
              </a:rPr>
              <a:t>powerful </a:t>
            </a:r>
            <a:r>
              <a:rPr dirty="0" sz="3650" spc="-190">
                <a:latin typeface="Verdana"/>
                <a:cs typeface="Verdana"/>
              </a:rPr>
              <a:t>benefits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185">
                <a:latin typeface="Verdana"/>
                <a:cs typeface="Verdana"/>
              </a:rPr>
              <a:t>like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125">
                <a:latin typeface="Verdana"/>
                <a:cs typeface="Verdana"/>
              </a:rPr>
              <a:t>reduced</a:t>
            </a:r>
            <a:r>
              <a:rPr dirty="0" sz="3650" spc="-735">
                <a:latin typeface="Verdana"/>
                <a:cs typeface="Verdana"/>
              </a:rPr>
              <a:t> </a:t>
            </a:r>
            <a:r>
              <a:rPr dirty="0" sz="3650" spc="-315">
                <a:latin typeface="Verdana"/>
                <a:cs typeface="Verdana"/>
              </a:rPr>
              <a:t>anxiety,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10">
                <a:latin typeface="Verdana"/>
                <a:cs typeface="Verdana"/>
              </a:rPr>
              <a:t>emotional </a:t>
            </a:r>
            <a:r>
              <a:rPr dirty="0" sz="3650" spc="-225">
                <a:latin typeface="Verdana"/>
                <a:cs typeface="Verdana"/>
              </a:rPr>
              <a:t>breakthroughs,</a:t>
            </a:r>
            <a:r>
              <a:rPr dirty="0" sz="3650" spc="-680">
                <a:latin typeface="Verdana"/>
                <a:cs typeface="Verdana"/>
              </a:rPr>
              <a:t> </a:t>
            </a:r>
            <a:r>
              <a:rPr dirty="0" sz="3650" spc="-160">
                <a:latin typeface="Verdana"/>
                <a:cs typeface="Verdana"/>
              </a:rPr>
              <a:t>improved</a:t>
            </a:r>
            <a:r>
              <a:rPr dirty="0" sz="3650" spc="-680">
                <a:latin typeface="Verdana"/>
                <a:cs typeface="Verdana"/>
              </a:rPr>
              <a:t> </a:t>
            </a:r>
            <a:r>
              <a:rPr dirty="0" sz="3650" spc="-330">
                <a:latin typeface="Verdana"/>
                <a:cs typeface="Verdana"/>
              </a:rPr>
              <a:t>self-</a:t>
            </a:r>
            <a:r>
              <a:rPr dirty="0" sz="3650" spc="-280">
                <a:latin typeface="Verdana"/>
                <a:cs typeface="Verdana"/>
              </a:rPr>
              <a:t>awareness, </a:t>
            </a:r>
            <a:r>
              <a:rPr dirty="0" sz="3650" spc="-195">
                <a:latin typeface="Verdana"/>
                <a:cs typeface="Verdana"/>
              </a:rPr>
              <a:t>stronger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85">
                <a:latin typeface="Verdana"/>
                <a:cs typeface="Verdana"/>
              </a:rPr>
              <a:t>coping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210">
                <a:latin typeface="Verdana"/>
                <a:cs typeface="Verdana"/>
              </a:rPr>
              <a:t>ski</a:t>
            </a:r>
            <a:r>
              <a:rPr dirty="0" sz="3650" spc="-725">
                <a:latin typeface="Verdana"/>
                <a:cs typeface="Verdana"/>
              </a:rPr>
              <a:t> </a:t>
            </a:r>
            <a:r>
              <a:rPr dirty="0" sz="3650" spc="-395">
                <a:latin typeface="Verdana"/>
                <a:cs typeface="Verdana"/>
              </a:rPr>
              <a:t>ls,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70">
                <a:latin typeface="Verdana"/>
                <a:cs typeface="Verdana"/>
              </a:rPr>
              <a:t>and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220">
                <a:latin typeface="Verdana"/>
                <a:cs typeface="Verdana"/>
              </a:rPr>
              <a:t>deep,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200">
                <a:latin typeface="Verdana"/>
                <a:cs typeface="Verdana"/>
              </a:rPr>
              <a:t>soulful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335">
                <a:latin typeface="Verdana"/>
                <a:cs typeface="Verdana"/>
              </a:rPr>
              <a:t>rest.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385">
                <a:latin typeface="Verdana"/>
                <a:cs typeface="Verdana"/>
              </a:rPr>
              <a:t>It’s </a:t>
            </a:r>
            <a:r>
              <a:rPr dirty="0" sz="3650" spc="-50">
                <a:latin typeface="Verdana"/>
                <a:cs typeface="Verdana"/>
              </a:rPr>
              <a:t>a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235">
                <a:latin typeface="Verdana"/>
                <a:cs typeface="Verdana"/>
              </a:rPr>
              <a:t>journey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140">
                <a:latin typeface="Verdana"/>
                <a:cs typeface="Verdana"/>
              </a:rPr>
              <a:t>that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200">
                <a:latin typeface="Verdana"/>
                <a:cs typeface="Verdana"/>
              </a:rPr>
              <a:t>nurtures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210">
                <a:latin typeface="Verdana"/>
                <a:cs typeface="Verdana"/>
              </a:rPr>
              <a:t>your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215">
                <a:latin typeface="Verdana"/>
                <a:cs typeface="Verdana"/>
              </a:rPr>
              <a:t>spirit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70">
                <a:latin typeface="Verdana"/>
                <a:cs typeface="Verdana"/>
              </a:rPr>
              <a:t>and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40">
                <a:latin typeface="Verdana"/>
                <a:cs typeface="Verdana"/>
              </a:rPr>
              <a:t>rebuilds </a:t>
            </a:r>
            <a:r>
              <a:rPr dirty="0" sz="3650" spc="-210">
                <a:latin typeface="Verdana"/>
                <a:cs typeface="Verdana"/>
              </a:rPr>
              <a:t>your</a:t>
            </a:r>
            <a:r>
              <a:rPr dirty="0" sz="3650" spc="-735">
                <a:latin typeface="Verdana"/>
                <a:cs typeface="Verdana"/>
              </a:rPr>
              <a:t> </a:t>
            </a:r>
            <a:r>
              <a:rPr dirty="0" sz="3650" spc="-155">
                <a:latin typeface="Verdana"/>
                <a:cs typeface="Verdana"/>
              </a:rPr>
              <a:t>emotional</a:t>
            </a:r>
            <a:r>
              <a:rPr dirty="0" sz="3650" spc="-730">
                <a:latin typeface="Verdana"/>
                <a:cs typeface="Verdana"/>
              </a:rPr>
              <a:t> </a:t>
            </a:r>
            <a:r>
              <a:rPr dirty="0" sz="3650" spc="-175">
                <a:latin typeface="Verdana"/>
                <a:cs typeface="Verdana"/>
              </a:rPr>
              <a:t>foundations</a:t>
            </a:r>
            <a:r>
              <a:rPr dirty="0" sz="3650" spc="-735">
                <a:latin typeface="Verdana"/>
                <a:cs typeface="Verdana"/>
              </a:rPr>
              <a:t> </a:t>
            </a:r>
            <a:r>
              <a:rPr dirty="0" sz="3650" spc="-95">
                <a:latin typeface="Verdana"/>
                <a:cs typeface="Verdana"/>
              </a:rPr>
              <a:t>with</a:t>
            </a:r>
            <a:r>
              <a:rPr dirty="0" sz="3650" spc="-730">
                <a:latin typeface="Verdana"/>
                <a:cs typeface="Verdana"/>
              </a:rPr>
              <a:t> </a:t>
            </a:r>
            <a:r>
              <a:rPr dirty="0" sz="3650" spc="-335">
                <a:latin typeface="Verdana"/>
                <a:cs typeface="Verdana"/>
              </a:rPr>
              <a:t>love.</a:t>
            </a:r>
            <a:endParaRPr sz="3650">
              <a:latin typeface="Verdana"/>
              <a:cs typeface="Verdana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7332751" y="8443670"/>
            <a:ext cx="3759200" cy="1843405"/>
          </a:xfrm>
          <a:custGeom>
            <a:avLst/>
            <a:gdLst/>
            <a:ahLst/>
            <a:cxnLst/>
            <a:rect l="l" t="t" r="r" b="b"/>
            <a:pathLst>
              <a:path w="3759200" h="1843404">
                <a:moveTo>
                  <a:pt x="119595" y="1750237"/>
                </a:moveTo>
                <a:lnTo>
                  <a:pt x="107162" y="1813140"/>
                </a:lnTo>
                <a:lnTo>
                  <a:pt x="98983" y="1843341"/>
                </a:lnTo>
                <a:lnTo>
                  <a:pt x="106591" y="1843341"/>
                </a:lnTo>
                <a:lnTo>
                  <a:pt x="109321" y="1813521"/>
                </a:lnTo>
                <a:lnTo>
                  <a:pt x="119595" y="1750237"/>
                </a:lnTo>
                <a:close/>
              </a:path>
              <a:path w="3759200" h="1843404">
                <a:moveTo>
                  <a:pt x="2887459" y="260299"/>
                </a:moveTo>
                <a:lnTo>
                  <a:pt x="2837611" y="253898"/>
                </a:lnTo>
                <a:lnTo>
                  <a:pt x="2787624" y="247878"/>
                </a:lnTo>
                <a:lnTo>
                  <a:pt x="2737535" y="242290"/>
                </a:lnTo>
                <a:lnTo>
                  <a:pt x="2687345" y="237134"/>
                </a:lnTo>
                <a:lnTo>
                  <a:pt x="2637066" y="232422"/>
                </a:lnTo>
                <a:lnTo>
                  <a:pt x="2586710" y="228168"/>
                </a:lnTo>
                <a:lnTo>
                  <a:pt x="2536279" y="224409"/>
                </a:lnTo>
                <a:lnTo>
                  <a:pt x="2485796" y="221145"/>
                </a:lnTo>
                <a:lnTo>
                  <a:pt x="2435250" y="218389"/>
                </a:lnTo>
                <a:lnTo>
                  <a:pt x="2384679" y="216154"/>
                </a:lnTo>
                <a:lnTo>
                  <a:pt x="2334082" y="214477"/>
                </a:lnTo>
                <a:lnTo>
                  <a:pt x="2283472" y="213360"/>
                </a:lnTo>
                <a:lnTo>
                  <a:pt x="2232863" y="212826"/>
                </a:lnTo>
                <a:lnTo>
                  <a:pt x="2182253" y="212877"/>
                </a:lnTo>
                <a:lnTo>
                  <a:pt x="2131657" y="213550"/>
                </a:lnTo>
                <a:lnTo>
                  <a:pt x="2081098" y="214833"/>
                </a:lnTo>
                <a:lnTo>
                  <a:pt x="2030577" y="216776"/>
                </a:lnTo>
                <a:lnTo>
                  <a:pt x="1980095" y="219367"/>
                </a:lnTo>
                <a:lnTo>
                  <a:pt x="1929688" y="222631"/>
                </a:lnTo>
                <a:lnTo>
                  <a:pt x="1879346" y="226593"/>
                </a:lnTo>
                <a:lnTo>
                  <a:pt x="1829092" y="231254"/>
                </a:lnTo>
                <a:lnTo>
                  <a:pt x="1778927" y="236639"/>
                </a:lnTo>
                <a:lnTo>
                  <a:pt x="1728863" y="242773"/>
                </a:lnTo>
                <a:lnTo>
                  <a:pt x="1678927" y="249656"/>
                </a:lnTo>
                <a:lnTo>
                  <a:pt x="1629105" y="257314"/>
                </a:lnTo>
                <a:lnTo>
                  <a:pt x="1579422" y="265760"/>
                </a:lnTo>
                <a:lnTo>
                  <a:pt x="1529892" y="275005"/>
                </a:lnTo>
                <a:lnTo>
                  <a:pt x="1480515" y="285064"/>
                </a:lnTo>
                <a:lnTo>
                  <a:pt x="1431315" y="295973"/>
                </a:lnTo>
                <a:lnTo>
                  <a:pt x="1382293" y="307733"/>
                </a:lnTo>
                <a:lnTo>
                  <a:pt x="1333461" y="320357"/>
                </a:lnTo>
                <a:lnTo>
                  <a:pt x="1284833" y="333857"/>
                </a:lnTo>
                <a:lnTo>
                  <a:pt x="1236408" y="348272"/>
                </a:lnTo>
                <a:lnTo>
                  <a:pt x="1188224" y="363601"/>
                </a:lnTo>
                <a:lnTo>
                  <a:pt x="1140256" y="379857"/>
                </a:lnTo>
                <a:lnTo>
                  <a:pt x="1092542" y="397065"/>
                </a:lnTo>
                <a:lnTo>
                  <a:pt x="1047254" y="414705"/>
                </a:lnTo>
                <a:lnTo>
                  <a:pt x="1002271" y="433412"/>
                </a:lnTo>
                <a:lnTo>
                  <a:pt x="957668" y="453186"/>
                </a:lnTo>
                <a:lnTo>
                  <a:pt x="913485" y="474027"/>
                </a:lnTo>
                <a:lnTo>
                  <a:pt x="869746" y="495922"/>
                </a:lnTo>
                <a:lnTo>
                  <a:pt x="826516" y="518871"/>
                </a:lnTo>
                <a:lnTo>
                  <a:pt x="783844" y="542861"/>
                </a:lnTo>
                <a:lnTo>
                  <a:pt x="741756" y="567893"/>
                </a:lnTo>
                <a:lnTo>
                  <a:pt x="700303" y="593953"/>
                </a:lnTo>
                <a:lnTo>
                  <a:pt x="659523" y="621030"/>
                </a:lnTo>
                <a:lnTo>
                  <a:pt x="619480" y="649135"/>
                </a:lnTo>
                <a:lnTo>
                  <a:pt x="580199" y="678256"/>
                </a:lnTo>
                <a:lnTo>
                  <a:pt x="541743" y="708393"/>
                </a:lnTo>
                <a:lnTo>
                  <a:pt x="504139" y="739521"/>
                </a:lnTo>
                <a:lnTo>
                  <a:pt x="467436" y="771639"/>
                </a:lnTo>
                <a:lnTo>
                  <a:pt x="431673" y="804760"/>
                </a:lnTo>
                <a:lnTo>
                  <a:pt x="396913" y="838860"/>
                </a:lnTo>
                <a:lnTo>
                  <a:pt x="363181" y="873937"/>
                </a:lnTo>
                <a:lnTo>
                  <a:pt x="330542" y="909993"/>
                </a:lnTo>
                <a:lnTo>
                  <a:pt x="299021" y="947013"/>
                </a:lnTo>
                <a:lnTo>
                  <a:pt x="268668" y="984999"/>
                </a:lnTo>
                <a:lnTo>
                  <a:pt x="239522" y="1023937"/>
                </a:lnTo>
                <a:lnTo>
                  <a:pt x="211645" y="1063815"/>
                </a:lnTo>
                <a:lnTo>
                  <a:pt x="185064" y="1104646"/>
                </a:lnTo>
                <a:lnTo>
                  <a:pt x="159829" y="1146403"/>
                </a:lnTo>
                <a:lnTo>
                  <a:pt x="135991" y="1189101"/>
                </a:lnTo>
                <a:lnTo>
                  <a:pt x="113588" y="1232725"/>
                </a:lnTo>
                <a:lnTo>
                  <a:pt x="92659" y="1277264"/>
                </a:lnTo>
                <a:lnTo>
                  <a:pt x="74206" y="1321320"/>
                </a:lnTo>
                <a:lnTo>
                  <a:pt x="56362" y="1368132"/>
                </a:lnTo>
                <a:lnTo>
                  <a:pt x="39789" y="1417053"/>
                </a:lnTo>
                <a:lnTo>
                  <a:pt x="25184" y="1467396"/>
                </a:lnTo>
                <a:lnTo>
                  <a:pt x="13220" y="1518513"/>
                </a:lnTo>
                <a:lnTo>
                  <a:pt x="4597" y="1569707"/>
                </a:lnTo>
                <a:lnTo>
                  <a:pt x="0" y="1620342"/>
                </a:lnTo>
                <a:lnTo>
                  <a:pt x="114" y="1669719"/>
                </a:lnTo>
                <a:lnTo>
                  <a:pt x="5600" y="1717192"/>
                </a:lnTo>
                <a:lnTo>
                  <a:pt x="1562" y="1669872"/>
                </a:lnTo>
                <a:lnTo>
                  <a:pt x="2781" y="1620774"/>
                </a:lnTo>
                <a:lnTo>
                  <a:pt x="8597" y="1570545"/>
                </a:lnTo>
                <a:lnTo>
                  <a:pt x="18338" y="1519847"/>
                </a:lnTo>
                <a:lnTo>
                  <a:pt x="31330" y="1469301"/>
                </a:lnTo>
                <a:lnTo>
                  <a:pt x="46913" y="1419580"/>
                </a:lnTo>
                <a:lnTo>
                  <a:pt x="64414" y="1371320"/>
                </a:lnTo>
                <a:lnTo>
                  <a:pt x="83159" y="1325168"/>
                </a:lnTo>
                <a:lnTo>
                  <a:pt x="102489" y="1281772"/>
                </a:lnTo>
                <a:lnTo>
                  <a:pt x="124599" y="1236700"/>
                </a:lnTo>
                <a:lnTo>
                  <a:pt x="148297" y="1192517"/>
                </a:lnTo>
                <a:lnTo>
                  <a:pt x="173507" y="1149235"/>
                </a:lnTo>
                <a:lnTo>
                  <a:pt x="200177" y="1106868"/>
                </a:lnTo>
                <a:lnTo>
                  <a:pt x="228269" y="1065441"/>
                </a:lnTo>
                <a:lnTo>
                  <a:pt x="257708" y="1024966"/>
                </a:lnTo>
                <a:lnTo>
                  <a:pt x="288467" y="985456"/>
                </a:lnTo>
                <a:lnTo>
                  <a:pt x="320471" y="946937"/>
                </a:lnTo>
                <a:lnTo>
                  <a:pt x="353669" y="909408"/>
                </a:lnTo>
                <a:lnTo>
                  <a:pt x="388023" y="872896"/>
                </a:lnTo>
                <a:lnTo>
                  <a:pt x="423468" y="837425"/>
                </a:lnTo>
                <a:lnTo>
                  <a:pt x="459955" y="802995"/>
                </a:lnTo>
                <a:lnTo>
                  <a:pt x="497420" y="769632"/>
                </a:lnTo>
                <a:lnTo>
                  <a:pt x="535825" y="737336"/>
                </a:lnTo>
                <a:lnTo>
                  <a:pt x="575106" y="706145"/>
                </a:lnTo>
                <a:lnTo>
                  <a:pt x="615226" y="676071"/>
                </a:lnTo>
                <a:lnTo>
                  <a:pt x="656107" y="647128"/>
                </a:lnTo>
                <a:lnTo>
                  <a:pt x="697712" y="619315"/>
                </a:lnTo>
                <a:lnTo>
                  <a:pt x="740003" y="593102"/>
                </a:lnTo>
                <a:lnTo>
                  <a:pt x="782739" y="567969"/>
                </a:lnTo>
                <a:lnTo>
                  <a:pt x="825893" y="543890"/>
                </a:lnTo>
                <a:lnTo>
                  <a:pt x="869467" y="520852"/>
                </a:lnTo>
                <a:lnTo>
                  <a:pt x="913434" y="498843"/>
                </a:lnTo>
                <a:lnTo>
                  <a:pt x="957795" y="477837"/>
                </a:lnTo>
                <a:lnTo>
                  <a:pt x="1002525" y="457822"/>
                </a:lnTo>
                <a:lnTo>
                  <a:pt x="1047597" y="438785"/>
                </a:lnTo>
                <a:lnTo>
                  <a:pt x="1093025" y="420687"/>
                </a:lnTo>
                <a:lnTo>
                  <a:pt x="1138783" y="403542"/>
                </a:lnTo>
                <a:lnTo>
                  <a:pt x="1184846" y="387299"/>
                </a:lnTo>
                <a:lnTo>
                  <a:pt x="1231214" y="371970"/>
                </a:lnTo>
                <a:lnTo>
                  <a:pt x="1277874" y="357517"/>
                </a:lnTo>
                <a:lnTo>
                  <a:pt x="1324800" y="343928"/>
                </a:lnTo>
                <a:lnTo>
                  <a:pt x="1371993" y="331190"/>
                </a:lnTo>
                <a:lnTo>
                  <a:pt x="1419428" y="319290"/>
                </a:lnTo>
                <a:lnTo>
                  <a:pt x="1467091" y="308190"/>
                </a:lnTo>
                <a:lnTo>
                  <a:pt x="1514970" y="297891"/>
                </a:lnTo>
                <a:lnTo>
                  <a:pt x="1563065" y="288366"/>
                </a:lnTo>
                <a:lnTo>
                  <a:pt x="1611337" y="279603"/>
                </a:lnTo>
                <a:lnTo>
                  <a:pt x="1659788" y="271576"/>
                </a:lnTo>
                <a:lnTo>
                  <a:pt x="1708404" y="264274"/>
                </a:lnTo>
                <a:lnTo>
                  <a:pt x="1757159" y="257683"/>
                </a:lnTo>
                <a:lnTo>
                  <a:pt x="1806054" y="251777"/>
                </a:lnTo>
                <a:lnTo>
                  <a:pt x="1855076" y="246545"/>
                </a:lnTo>
                <a:lnTo>
                  <a:pt x="1904187" y="241960"/>
                </a:lnTo>
                <a:lnTo>
                  <a:pt x="1953399" y="238023"/>
                </a:lnTo>
                <a:lnTo>
                  <a:pt x="2002701" y="234696"/>
                </a:lnTo>
                <a:lnTo>
                  <a:pt x="2052053" y="231965"/>
                </a:lnTo>
                <a:lnTo>
                  <a:pt x="2101456" y="229819"/>
                </a:lnTo>
                <a:lnTo>
                  <a:pt x="2150897" y="228244"/>
                </a:lnTo>
                <a:lnTo>
                  <a:pt x="2200364" y="227215"/>
                </a:lnTo>
                <a:lnTo>
                  <a:pt x="2249843" y="226707"/>
                </a:lnTo>
                <a:lnTo>
                  <a:pt x="2299309" y="226720"/>
                </a:lnTo>
                <a:lnTo>
                  <a:pt x="2348763" y="227215"/>
                </a:lnTo>
                <a:lnTo>
                  <a:pt x="2398179" y="228193"/>
                </a:lnTo>
                <a:lnTo>
                  <a:pt x="2447544" y="229641"/>
                </a:lnTo>
                <a:lnTo>
                  <a:pt x="2496858" y="231521"/>
                </a:lnTo>
                <a:lnTo>
                  <a:pt x="2546083" y="233819"/>
                </a:lnTo>
                <a:lnTo>
                  <a:pt x="2595232" y="236524"/>
                </a:lnTo>
                <a:lnTo>
                  <a:pt x="2644279" y="239623"/>
                </a:lnTo>
                <a:lnTo>
                  <a:pt x="2693200" y="243090"/>
                </a:lnTo>
                <a:lnTo>
                  <a:pt x="2741993" y="246900"/>
                </a:lnTo>
                <a:lnTo>
                  <a:pt x="2790647" y="251066"/>
                </a:lnTo>
                <a:lnTo>
                  <a:pt x="2839135" y="255536"/>
                </a:lnTo>
                <a:lnTo>
                  <a:pt x="2887459" y="260299"/>
                </a:lnTo>
                <a:close/>
              </a:path>
              <a:path w="3759200" h="1843404">
                <a:moveTo>
                  <a:pt x="3758781" y="408216"/>
                </a:moveTo>
                <a:lnTo>
                  <a:pt x="3686187" y="408508"/>
                </a:lnTo>
                <a:lnTo>
                  <a:pt x="3622535" y="407098"/>
                </a:lnTo>
                <a:lnTo>
                  <a:pt x="3567226" y="403415"/>
                </a:lnTo>
                <a:lnTo>
                  <a:pt x="3519665" y="396900"/>
                </a:lnTo>
                <a:lnTo>
                  <a:pt x="3479279" y="386956"/>
                </a:lnTo>
                <a:lnTo>
                  <a:pt x="3417620" y="354558"/>
                </a:lnTo>
                <a:lnTo>
                  <a:pt x="3434169" y="329869"/>
                </a:lnTo>
                <a:lnTo>
                  <a:pt x="3456051" y="302729"/>
                </a:lnTo>
                <a:lnTo>
                  <a:pt x="3483292" y="272478"/>
                </a:lnTo>
                <a:lnTo>
                  <a:pt x="3515906" y="238455"/>
                </a:lnTo>
                <a:lnTo>
                  <a:pt x="3482644" y="271856"/>
                </a:lnTo>
                <a:lnTo>
                  <a:pt x="3453041" y="299796"/>
                </a:lnTo>
                <a:lnTo>
                  <a:pt x="3426422" y="322313"/>
                </a:lnTo>
                <a:lnTo>
                  <a:pt x="3402114" y="339445"/>
                </a:lnTo>
                <a:lnTo>
                  <a:pt x="3382937" y="312089"/>
                </a:lnTo>
                <a:lnTo>
                  <a:pt x="3357270" y="238556"/>
                </a:lnTo>
                <a:lnTo>
                  <a:pt x="3349587" y="191211"/>
                </a:lnTo>
                <a:lnTo>
                  <a:pt x="3344557" y="136055"/>
                </a:lnTo>
                <a:lnTo>
                  <a:pt x="3341586" y="72504"/>
                </a:lnTo>
                <a:lnTo>
                  <a:pt x="3340112" y="0"/>
                </a:lnTo>
                <a:lnTo>
                  <a:pt x="3340392" y="72517"/>
                </a:lnTo>
                <a:lnTo>
                  <a:pt x="3338982" y="136118"/>
                </a:lnTo>
                <a:lnTo>
                  <a:pt x="3335299" y="191389"/>
                </a:lnTo>
                <a:lnTo>
                  <a:pt x="3328771" y="238899"/>
                </a:lnTo>
                <a:lnTo>
                  <a:pt x="3318827" y="279260"/>
                </a:lnTo>
                <a:lnTo>
                  <a:pt x="3286404" y="340855"/>
                </a:lnTo>
                <a:lnTo>
                  <a:pt x="3261677" y="324332"/>
                </a:lnTo>
                <a:lnTo>
                  <a:pt x="3234512" y="302463"/>
                </a:lnTo>
                <a:lnTo>
                  <a:pt x="3204235" y="275247"/>
                </a:lnTo>
                <a:lnTo>
                  <a:pt x="3170186" y="242658"/>
                </a:lnTo>
                <a:lnTo>
                  <a:pt x="3203613" y="275882"/>
                </a:lnTo>
                <a:lnTo>
                  <a:pt x="3231578" y="305460"/>
                </a:lnTo>
                <a:lnTo>
                  <a:pt x="3254121" y="332066"/>
                </a:lnTo>
                <a:lnTo>
                  <a:pt x="3271266" y="356349"/>
                </a:lnTo>
                <a:lnTo>
                  <a:pt x="3243897" y="375500"/>
                </a:lnTo>
                <a:lnTo>
                  <a:pt x="3170288" y="401154"/>
                </a:lnTo>
                <a:lnTo>
                  <a:pt x="3122904" y="408825"/>
                </a:lnTo>
                <a:lnTo>
                  <a:pt x="3067697" y="413854"/>
                </a:lnTo>
                <a:lnTo>
                  <a:pt x="3004083" y="416814"/>
                </a:lnTo>
                <a:lnTo>
                  <a:pt x="2931515" y="418299"/>
                </a:lnTo>
                <a:lnTo>
                  <a:pt x="3004108" y="418020"/>
                </a:lnTo>
                <a:lnTo>
                  <a:pt x="3067761" y="419430"/>
                </a:lnTo>
                <a:lnTo>
                  <a:pt x="3123069" y="423100"/>
                </a:lnTo>
                <a:lnTo>
                  <a:pt x="3170631" y="429628"/>
                </a:lnTo>
                <a:lnTo>
                  <a:pt x="3211030" y="439559"/>
                </a:lnTo>
                <a:lnTo>
                  <a:pt x="3272675" y="471957"/>
                </a:lnTo>
                <a:lnTo>
                  <a:pt x="3256140" y="496658"/>
                </a:lnTo>
                <a:lnTo>
                  <a:pt x="3234245" y="523798"/>
                </a:lnTo>
                <a:lnTo>
                  <a:pt x="3207004" y="554037"/>
                </a:lnTo>
                <a:lnTo>
                  <a:pt x="3174390" y="588073"/>
                </a:lnTo>
                <a:lnTo>
                  <a:pt x="3207651" y="554672"/>
                </a:lnTo>
                <a:lnTo>
                  <a:pt x="3237255" y="526719"/>
                </a:lnTo>
                <a:lnTo>
                  <a:pt x="3263874" y="504202"/>
                </a:lnTo>
                <a:lnTo>
                  <a:pt x="3288182" y="487083"/>
                </a:lnTo>
                <a:lnTo>
                  <a:pt x="3307346" y="514426"/>
                </a:lnTo>
                <a:lnTo>
                  <a:pt x="3333026" y="587971"/>
                </a:lnTo>
                <a:lnTo>
                  <a:pt x="3340709" y="635304"/>
                </a:lnTo>
                <a:lnTo>
                  <a:pt x="3345751" y="690473"/>
                </a:lnTo>
                <a:lnTo>
                  <a:pt x="3348710" y="754011"/>
                </a:lnTo>
                <a:lnTo>
                  <a:pt x="3350196" y="826528"/>
                </a:lnTo>
                <a:lnTo>
                  <a:pt x="3349917" y="753999"/>
                </a:lnTo>
                <a:lnTo>
                  <a:pt x="3351326" y="690397"/>
                </a:lnTo>
                <a:lnTo>
                  <a:pt x="3355009" y="635139"/>
                </a:lnTo>
                <a:lnTo>
                  <a:pt x="3361525" y="587616"/>
                </a:lnTo>
                <a:lnTo>
                  <a:pt x="3371469" y="547268"/>
                </a:lnTo>
                <a:lnTo>
                  <a:pt x="3403892" y="485660"/>
                </a:lnTo>
                <a:lnTo>
                  <a:pt x="3428619" y="502196"/>
                </a:lnTo>
                <a:lnTo>
                  <a:pt x="3455784" y="524065"/>
                </a:lnTo>
                <a:lnTo>
                  <a:pt x="3486061" y="551281"/>
                </a:lnTo>
                <a:lnTo>
                  <a:pt x="3520122" y="583857"/>
                </a:lnTo>
                <a:lnTo>
                  <a:pt x="3486683" y="550633"/>
                </a:lnTo>
                <a:lnTo>
                  <a:pt x="3458718" y="521055"/>
                </a:lnTo>
                <a:lnTo>
                  <a:pt x="3436175" y="494461"/>
                </a:lnTo>
                <a:lnTo>
                  <a:pt x="3419030" y="470179"/>
                </a:lnTo>
                <a:lnTo>
                  <a:pt x="3446411" y="451027"/>
                </a:lnTo>
                <a:lnTo>
                  <a:pt x="3520008" y="425373"/>
                </a:lnTo>
                <a:lnTo>
                  <a:pt x="3567392" y="417690"/>
                </a:lnTo>
                <a:lnTo>
                  <a:pt x="3622598" y="412661"/>
                </a:lnTo>
                <a:lnTo>
                  <a:pt x="3686213" y="409702"/>
                </a:lnTo>
                <a:lnTo>
                  <a:pt x="3758781" y="4082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16309936" y="0"/>
            <a:ext cx="346075" cy="367030"/>
          </a:xfrm>
          <a:custGeom>
            <a:avLst/>
            <a:gdLst/>
            <a:ahLst/>
            <a:cxnLst/>
            <a:rect l="l" t="t" r="r" b="b"/>
            <a:pathLst>
              <a:path w="346075" h="367030">
                <a:moveTo>
                  <a:pt x="175800" y="366438"/>
                </a:moveTo>
                <a:lnTo>
                  <a:pt x="174315" y="293925"/>
                </a:lnTo>
                <a:lnTo>
                  <a:pt x="171351" y="230378"/>
                </a:lnTo>
                <a:lnTo>
                  <a:pt x="166320" y="175221"/>
                </a:lnTo>
                <a:lnTo>
                  <a:pt x="158636" y="127879"/>
                </a:lnTo>
                <a:lnTo>
                  <a:pt x="147710" y="87776"/>
                </a:lnTo>
                <a:lnTo>
                  <a:pt x="113788" y="26988"/>
                </a:lnTo>
                <a:lnTo>
                  <a:pt x="89483" y="44112"/>
                </a:lnTo>
                <a:lnTo>
                  <a:pt x="62860" y="66633"/>
                </a:lnTo>
                <a:lnTo>
                  <a:pt x="33253" y="94580"/>
                </a:lnTo>
                <a:lnTo>
                  <a:pt x="0" y="127981"/>
                </a:lnTo>
                <a:lnTo>
                  <a:pt x="32611" y="93954"/>
                </a:lnTo>
                <a:lnTo>
                  <a:pt x="59855" y="63703"/>
                </a:lnTo>
                <a:lnTo>
                  <a:pt x="81742" y="36563"/>
                </a:lnTo>
                <a:lnTo>
                  <a:pt x="98283" y="11870"/>
                </a:lnTo>
                <a:lnTo>
                  <a:pt x="80403" y="0"/>
                </a:lnTo>
                <a:lnTo>
                  <a:pt x="259056" y="0"/>
                </a:lnTo>
                <a:lnTo>
                  <a:pt x="284318" y="60968"/>
                </a:lnTo>
                <a:lnTo>
                  <a:pt x="312291" y="90546"/>
                </a:lnTo>
                <a:lnTo>
                  <a:pt x="345722" y="123769"/>
                </a:lnTo>
                <a:lnTo>
                  <a:pt x="311664" y="91188"/>
                </a:lnTo>
                <a:lnTo>
                  <a:pt x="281384" y="63970"/>
                </a:lnTo>
                <a:lnTo>
                  <a:pt x="254219" y="42104"/>
                </a:lnTo>
                <a:lnTo>
                  <a:pt x="229502" y="25578"/>
                </a:lnTo>
                <a:lnTo>
                  <a:pt x="211007" y="53386"/>
                </a:lnTo>
                <a:lnTo>
                  <a:pt x="187134" y="127532"/>
                </a:lnTo>
                <a:lnTo>
                  <a:pt x="180609" y="175047"/>
                </a:lnTo>
                <a:lnTo>
                  <a:pt x="176927" y="230310"/>
                </a:lnTo>
                <a:lnTo>
                  <a:pt x="175516" y="293911"/>
                </a:lnTo>
                <a:lnTo>
                  <a:pt x="175800" y="36643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13000660" y="11"/>
            <a:ext cx="1132840" cy="1721485"/>
          </a:xfrm>
          <a:custGeom>
            <a:avLst/>
            <a:gdLst/>
            <a:ahLst/>
            <a:cxnLst/>
            <a:rect l="l" t="t" r="r" b="b"/>
            <a:pathLst>
              <a:path w="1132840" h="1721485">
                <a:moveTo>
                  <a:pt x="431380" y="1544383"/>
                </a:moveTo>
                <a:lnTo>
                  <a:pt x="368414" y="1531962"/>
                </a:lnTo>
                <a:lnTo>
                  <a:pt x="319633" y="1518767"/>
                </a:lnTo>
                <a:lnTo>
                  <a:pt x="283705" y="1502867"/>
                </a:lnTo>
                <a:lnTo>
                  <a:pt x="259270" y="1482356"/>
                </a:lnTo>
                <a:lnTo>
                  <a:pt x="270344" y="1471155"/>
                </a:lnTo>
                <a:lnTo>
                  <a:pt x="284454" y="1459230"/>
                </a:lnTo>
                <a:lnTo>
                  <a:pt x="301663" y="1446212"/>
                </a:lnTo>
                <a:lnTo>
                  <a:pt x="322033" y="1431772"/>
                </a:lnTo>
                <a:lnTo>
                  <a:pt x="301383" y="1445818"/>
                </a:lnTo>
                <a:lnTo>
                  <a:pt x="283184" y="1457401"/>
                </a:lnTo>
                <a:lnTo>
                  <a:pt x="267081" y="1466456"/>
                </a:lnTo>
                <a:lnTo>
                  <a:pt x="252717" y="1472933"/>
                </a:lnTo>
                <a:lnTo>
                  <a:pt x="241985" y="1442910"/>
                </a:lnTo>
                <a:lnTo>
                  <a:pt x="239585" y="1403718"/>
                </a:lnTo>
                <a:lnTo>
                  <a:pt x="244195" y="1353439"/>
                </a:lnTo>
                <a:lnTo>
                  <a:pt x="254469" y="1290142"/>
                </a:lnTo>
                <a:lnTo>
                  <a:pt x="242036" y="1353045"/>
                </a:lnTo>
                <a:lnTo>
                  <a:pt x="228828" y="1401787"/>
                </a:lnTo>
                <a:lnTo>
                  <a:pt x="212915" y="1437690"/>
                </a:lnTo>
                <a:lnTo>
                  <a:pt x="192379" y="1462100"/>
                </a:lnTo>
                <a:lnTo>
                  <a:pt x="181178" y="1451025"/>
                </a:lnTo>
                <a:lnTo>
                  <a:pt x="169240" y="1436928"/>
                </a:lnTo>
                <a:lnTo>
                  <a:pt x="156210" y="1419745"/>
                </a:lnTo>
                <a:lnTo>
                  <a:pt x="141757" y="1399387"/>
                </a:lnTo>
                <a:lnTo>
                  <a:pt x="155816" y="1420012"/>
                </a:lnTo>
                <a:lnTo>
                  <a:pt x="167411" y="1438198"/>
                </a:lnTo>
                <a:lnTo>
                  <a:pt x="176466" y="1454289"/>
                </a:lnTo>
                <a:lnTo>
                  <a:pt x="182956" y="1468640"/>
                </a:lnTo>
                <a:lnTo>
                  <a:pt x="152908" y="1479359"/>
                </a:lnTo>
                <a:lnTo>
                  <a:pt x="113677" y="1481759"/>
                </a:lnTo>
                <a:lnTo>
                  <a:pt x="63347" y="1477162"/>
                </a:lnTo>
                <a:lnTo>
                  <a:pt x="0" y="1466888"/>
                </a:lnTo>
                <a:lnTo>
                  <a:pt x="62953" y="1479308"/>
                </a:lnTo>
                <a:lnTo>
                  <a:pt x="111734" y="1492516"/>
                </a:lnTo>
                <a:lnTo>
                  <a:pt x="147675" y="1508417"/>
                </a:lnTo>
                <a:lnTo>
                  <a:pt x="172110" y="1528927"/>
                </a:lnTo>
                <a:lnTo>
                  <a:pt x="161023" y="1540116"/>
                </a:lnTo>
                <a:lnTo>
                  <a:pt x="146926" y="1552054"/>
                </a:lnTo>
                <a:lnTo>
                  <a:pt x="129717" y="1565059"/>
                </a:lnTo>
                <a:lnTo>
                  <a:pt x="109347" y="1579499"/>
                </a:lnTo>
                <a:lnTo>
                  <a:pt x="129984" y="1565452"/>
                </a:lnTo>
                <a:lnTo>
                  <a:pt x="148183" y="1553870"/>
                </a:lnTo>
                <a:lnTo>
                  <a:pt x="164299" y="1544815"/>
                </a:lnTo>
                <a:lnTo>
                  <a:pt x="178650" y="1538338"/>
                </a:lnTo>
                <a:lnTo>
                  <a:pt x="189395" y="1568361"/>
                </a:lnTo>
                <a:lnTo>
                  <a:pt x="191795" y="1607553"/>
                </a:lnTo>
                <a:lnTo>
                  <a:pt x="187185" y="1657845"/>
                </a:lnTo>
                <a:lnTo>
                  <a:pt x="176898" y="1721129"/>
                </a:lnTo>
                <a:lnTo>
                  <a:pt x="189331" y="1658226"/>
                </a:lnTo>
                <a:lnTo>
                  <a:pt x="202552" y="1609496"/>
                </a:lnTo>
                <a:lnTo>
                  <a:pt x="218465" y="1573593"/>
                </a:lnTo>
                <a:lnTo>
                  <a:pt x="239001" y="1549184"/>
                </a:lnTo>
                <a:lnTo>
                  <a:pt x="250202" y="1560245"/>
                </a:lnTo>
                <a:lnTo>
                  <a:pt x="262140" y="1574342"/>
                </a:lnTo>
                <a:lnTo>
                  <a:pt x="275158" y="1591525"/>
                </a:lnTo>
                <a:lnTo>
                  <a:pt x="289623" y="1611884"/>
                </a:lnTo>
                <a:lnTo>
                  <a:pt x="275551" y="1591259"/>
                </a:lnTo>
                <a:lnTo>
                  <a:pt x="263969" y="1573072"/>
                </a:lnTo>
                <a:lnTo>
                  <a:pt x="254901" y="1556981"/>
                </a:lnTo>
                <a:lnTo>
                  <a:pt x="248424" y="1542630"/>
                </a:lnTo>
                <a:lnTo>
                  <a:pt x="278472" y="1531912"/>
                </a:lnTo>
                <a:lnTo>
                  <a:pt x="317703" y="1529511"/>
                </a:lnTo>
                <a:lnTo>
                  <a:pt x="368033" y="1534121"/>
                </a:lnTo>
                <a:lnTo>
                  <a:pt x="431380" y="1544383"/>
                </a:lnTo>
                <a:close/>
              </a:path>
              <a:path w="1132840" h="1721485">
                <a:moveTo>
                  <a:pt x="1132332" y="0"/>
                </a:moveTo>
                <a:lnTo>
                  <a:pt x="1077925" y="0"/>
                </a:lnTo>
                <a:lnTo>
                  <a:pt x="1048359" y="13931"/>
                </a:lnTo>
                <a:lnTo>
                  <a:pt x="1004620" y="35839"/>
                </a:lnTo>
                <a:lnTo>
                  <a:pt x="961390" y="58775"/>
                </a:lnTo>
                <a:lnTo>
                  <a:pt x="918718" y="82765"/>
                </a:lnTo>
                <a:lnTo>
                  <a:pt x="876630" y="107797"/>
                </a:lnTo>
                <a:lnTo>
                  <a:pt x="835177" y="133858"/>
                </a:lnTo>
                <a:lnTo>
                  <a:pt x="794397" y="160934"/>
                </a:lnTo>
                <a:lnTo>
                  <a:pt x="754354" y="189039"/>
                </a:lnTo>
                <a:lnTo>
                  <a:pt x="715073" y="218160"/>
                </a:lnTo>
                <a:lnTo>
                  <a:pt x="676617" y="248297"/>
                </a:lnTo>
                <a:lnTo>
                  <a:pt x="639013" y="279425"/>
                </a:lnTo>
                <a:lnTo>
                  <a:pt x="602310" y="311556"/>
                </a:lnTo>
                <a:lnTo>
                  <a:pt x="566547" y="344665"/>
                </a:lnTo>
                <a:lnTo>
                  <a:pt x="531787" y="378764"/>
                </a:lnTo>
                <a:lnTo>
                  <a:pt x="498055" y="413854"/>
                </a:lnTo>
                <a:lnTo>
                  <a:pt x="465416" y="449897"/>
                </a:lnTo>
                <a:lnTo>
                  <a:pt x="433895" y="486918"/>
                </a:lnTo>
                <a:lnTo>
                  <a:pt x="403542" y="524903"/>
                </a:lnTo>
                <a:lnTo>
                  <a:pt x="374396" y="563841"/>
                </a:lnTo>
                <a:lnTo>
                  <a:pt x="346519" y="603719"/>
                </a:lnTo>
                <a:lnTo>
                  <a:pt x="319938" y="644550"/>
                </a:lnTo>
                <a:lnTo>
                  <a:pt x="294703" y="686308"/>
                </a:lnTo>
                <a:lnTo>
                  <a:pt x="270865" y="729005"/>
                </a:lnTo>
                <a:lnTo>
                  <a:pt x="248462" y="772629"/>
                </a:lnTo>
                <a:lnTo>
                  <a:pt x="227533" y="817168"/>
                </a:lnTo>
                <a:lnTo>
                  <a:pt x="209080" y="861225"/>
                </a:lnTo>
                <a:lnTo>
                  <a:pt x="191236" y="908037"/>
                </a:lnTo>
                <a:lnTo>
                  <a:pt x="174663" y="956957"/>
                </a:lnTo>
                <a:lnTo>
                  <a:pt x="160058" y="1007300"/>
                </a:lnTo>
                <a:lnTo>
                  <a:pt x="148094" y="1058418"/>
                </a:lnTo>
                <a:lnTo>
                  <a:pt x="139471" y="1109611"/>
                </a:lnTo>
                <a:lnTo>
                  <a:pt x="134874" y="1160246"/>
                </a:lnTo>
                <a:lnTo>
                  <a:pt x="134988" y="1209624"/>
                </a:lnTo>
                <a:lnTo>
                  <a:pt x="140474" y="1257096"/>
                </a:lnTo>
                <a:lnTo>
                  <a:pt x="136436" y="1209776"/>
                </a:lnTo>
                <a:lnTo>
                  <a:pt x="137655" y="1160678"/>
                </a:lnTo>
                <a:lnTo>
                  <a:pt x="143471" y="1110449"/>
                </a:lnTo>
                <a:lnTo>
                  <a:pt x="153212" y="1059751"/>
                </a:lnTo>
                <a:lnTo>
                  <a:pt x="166204" y="1009205"/>
                </a:lnTo>
                <a:lnTo>
                  <a:pt x="181787" y="959485"/>
                </a:lnTo>
                <a:lnTo>
                  <a:pt x="199288" y="911225"/>
                </a:lnTo>
                <a:lnTo>
                  <a:pt x="218033" y="865073"/>
                </a:lnTo>
                <a:lnTo>
                  <a:pt x="237363" y="821677"/>
                </a:lnTo>
                <a:lnTo>
                  <a:pt x="259473" y="776605"/>
                </a:lnTo>
                <a:lnTo>
                  <a:pt x="283171" y="732421"/>
                </a:lnTo>
                <a:lnTo>
                  <a:pt x="308381" y="689140"/>
                </a:lnTo>
                <a:lnTo>
                  <a:pt x="335051" y="646772"/>
                </a:lnTo>
                <a:lnTo>
                  <a:pt x="363143" y="605358"/>
                </a:lnTo>
                <a:lnTo>
                  <a:pt x="392582" y="564870"/>
                </a:lnTo>
                <a:lnTo>
                  <a:pt x="423341" y="525373"/>
                </a:lnTo>
                <a:lnTo>
                  <a:pt x="455345" y="486841"/>
                </a:lnTo>
                <a:lnTo>
                  <a:pt x="488543" y="449313"/>
                </a:lnTo>
                <a:lnTo>
                  <a:pt x="522897" y="412800"/>
                </a:lnTo>
                <a:lnTo>
                  <a:pt x="558342" y="377329"/>
                </a:lnTo>
                <a:lnTo>
                  <a:pt x="594829" y="342900"/>
                </a:lnTo>
                <a:lnTo>
                  <a:pt x="632294" y="309537"/>
                </a:lnTo>
                <a:lnTo>
                  <a:pt x="670699" y="277241"/>
                </a:lnTo>
                <a:lnTo>
                  <a:pt x="709980" y="246049"/>
                </a:lnTo>
                <a:lnTo>
                  <a:pt x="750100" y="215976"/>
                </a:lnTo>
                <a:lnTo>
                  <a:pt x="790981" y="187032"/>
                </a:lnTo>
                <a:lnTo>
                  <a:pt x="832586" y="159219"/>
                </a:lnTo>
                <a:lnTo>
                  <a:pt x="874877" y="133007"/>
                </a:lnTo>
                <a:lnTo>
                  <a:pt x="917613" y="107873"/>
                </a:lnTo>
                <a:lnTo>
                  <a:pt x="960767" y="83794"/>
                </a:lnTo>
                <a:lnTo>
                  <a:pt x="1004341" y="60756"/>
                </a:lnTo>
                <a:lnTo>
                  <a:pt x="1048308" y="38747"/>
                </a:lnTo>
                <a:lnTo>
                  <a:pt x="1092669" y="17741"/>
                </a:lnTo>
                <a:lnTo>
                  <a:pt x="11323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72077" y="2291861"/>
              <a:ext cx="3542995" cy="5889153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907124" y="631289"/>
              <a:ext cx="790575" cy="790575"/>
            </a:xfrm>
            <a:custGeom>
              <a:avLst/>
              <a:gdLst/>
              <a:ahLst/>
              <a:cxnLst/>
              <a:rect l="l" t="t" r="r" b="b"/>
              <a:pathLst>
                <a:path w="790575" h="790575">
                  <a:moveTo>
                    <a:pt x="395277" y="790553"/>
                  </a:moveTo>
                  <a:lnTo>
                    <a:pt x="389101" y="562034"/>
                  </a:lnTo>
                  <a:lnTo>
                    <a:pt x="345867" y="444686"/>
                  </a:lnTo>
                  <a:lnTo>
                    <a:pt x="228519" y="401452"/>
                  </a:lnTo>
                  <a:lnTo>
                    <a:pt x="0" y="395276"/>
                  </a:lnTo>
                  <a:lnTo>
                    <a:pt x="228519" y="389100"/>
                  </a:lnTo>
                  <a:lnTo>
                    <a:pt x="345867" y="345866"/>
                  </a:lnTo>
                  <a:lnTo>
                    <a:pt x="389101" y="228519"/>
                  </a:lnTo>
                  <a:lnTo>
                    <a:pt x="395277" y="0"/>
                  </a:lnTo>
                  <a:lnTo>
                    <a:pt x="401453" y="228519"/>
                  </a:lnTo>
                  <a:lnTo>
                    <a:pt x="444686" y="345866"/>
                  </a:lnTo>
                  <a:lnTo>
                    <a:pt x="562034" y="389100"/>
                  </a:lnTo>
                  <a:lnTo>
                    <a:pt x="790553" y="395276"/>
                  </a:lnTo>
                  <a:lnTo>
                    <a:pt x="562034" y="401452"/>
                  </a:lnTo>
                  <a:lnTo>
                    <a:pt x="444686" y="444686"/>
                  </a:lnTo>
                  <a:lnTo>
                    <a:pt x="401453" y="562034"/>
                  </a:lnTo>
                  <a:lnTo>
                    <a:pt x="395277" y="79055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05489" y="795169"/>
            <a:ext cx="4476115" cy="7669095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825844" y="1512157"/>
            <a:ext cx="1001394" cy="7614284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6805"/>
              </a:lnSpc>
            </a:pPr>
            <a:r>
              <a:rPr dirty="0" sz="5700" spc="-455" b="1">
                <a:latin typeface="Georgia"/>
                <a:cs typeface="Georgia"/>
              </a:rPr>
              <a:t>cEDARVALE</a:t>
            </a:r>
            <a:r>
              <a:rPr dirty="0" sz="5700" spc="-690" b="1">
                <a:latin typeface="Georgia"/>
                <a:cs typeface="Georgia"/>
              </a:rPr>
              <a:t> </a:t>
            </a:r>
            <a:r>
              <a:rPr dirty="0" sz="5700" spc="-605" b="1">
                <a:latin typeface="Georgia"/>
                <a:cs typeface="Georgia"/>
              </a:rPr>
              <a:t>RETREAT</a:t>
            </a:r>
            <a:endParaRPr sz="5700">
              <a:latin typeface="Georgia"/>
              <a:cs typeface="Georgia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869024" y="9286889"/>
            <a:ext cx="790575" cy="790575"/>
          </a:xfrm>
          <a:custGeom>
            <a:avLst/>
            <a:gdLst/>
            <a:ahLst/>
            <a:cxnLst/>
            <a:rect l="l" t="t" r="r" b="b"/>
            <a:pathLst>
              <a:path w="790575" h="790575">
                <a:moveTo>
                  <a:pt x="395277" y="790553"/>
                </a:moveTo>
                <a:lnTo>
                  <a:pt x="389101" y="562034"/>
                </a:lnTo>
                <a:lnTo>
                  <a:pt x="345867" y="444686"/>
                </a:lnTo>
                <a:lnTo>
                  <a:pt x="228519" y="401452"/>
                </a:lnTo>
                <a:lnTo>
                  <a:pt x="0" y="395276"/>
                </a:lnTo>
                <a:lnTo>
                  <a:pt x="228519" y="389100"/>
                </a:lnTo>
                <a:lnTo>
                  <a:pt x="345867" y="345866"/>
                </a:lnTo>
                <a:lnTo>
                  <a:pt x="389101" y="228519"/>
                </a:lnTo>
                <a:lnTo>
                  <a:pt x="395277" y="0"/>
                </a:lnTo>
                <a:lnTo>
                  <a:pt x="401453" y="228519"/>
                </a:lnTo>
                <a:lnTo>
                  <a:pt x="444686" y="345866"/>
                </a:lnTo>
                <a:lnTo>
                  <a:pt x="562034" y="389100"/>
                </a:lnTo>
                <a:lnTo>
                  <a:pt x="790553" y="395276"/>
                </a:lnTo>
                <a:lnTo>
                  <a:pt x="562034" y="401452"/>
                </a:lnTo>
                <a:lnTo>
                  <a:pt x="444686" y="444686"/>
                </a:lnTo>
                <a:lnTo>
                  <a:pt x="401453" y="562034"/>
                </a:lnTo>
                <a:lnTo>
                  <a:pt x="395277" y="7905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198761" y="2237704"/>
            <a:ext cx="9601835" cy="11461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170"/>
              <a:t>C</a:t>
            </a:r>
            <a:r>
              <a:rPr dirty="0" spc="-1210"/>
              <a:t>h</a:t>
            </a:r>
            <a:r>
              <a:rPr dirty="0" spc="-1215"/>
              <a:t>oo</a:t>
            </a:r>
            <a:r>
              <a:rPr dirty="0" spc="-1180"/>
              <a:t>s</a:t>
            </a:r>
            <a:r>
              <a:rPr dirty="0" spc="-1085"/>
              <a:t>i</a:t>
            </a:r>
            <a:r>
              <a:rPr dirty="0" spc="-1215"/>
              <a:t>n</a:t>
            </a:r>
            <a:r>
              <a:rPr dirty="0" spc="-625"/>
              <a:t>g</a:t>
            </a:r>
            <a:r>
              <a:rPr dirty="0" spc="-1500"/>
              <a:t> </a:t>
            </a:r>
            <a:r>
              <a:rPr dirty="0" spc="-1185"/>
              <a:t>B</a:t>
            </a:r>
            <a:r>
              <a:rPr dirty="0" spc="-1245"/>
              <a:t>e</a:t>
            </a:r>
            <a:r>
              <a:rPr dirty="0" spc="-1170"/>
              <a:t>t</a:t>
            </a:r>
            <a:r>
              <a:rPr dirty="0" spc="-1245"/>
              <a:t>wee</a:t>
            </a:r>
            <a:r>
              <a:rPr dirty="0" spc="-660"/>
              <a:t>n</a:t>
            </a:r>
            <a:r>
              <a:rPr dirty="0" spc="-1490"/>
              <a:t> </a:t>
            </a:r>
            <a:r>
              <a:rPr dirty="0" spc="-1365"/>
              <a:t>T</a:t>
            </a:r>
            <a:r>
              <a:rPr dirty="0" spc="-1290"/>
              <a:t>he</a:t>
            </a:r>
            <a:r>
              <a:rPr dirty="0" spc="-1225"/>
              <a:t>r</a:t>
            </a:r>
            <a:r>
              <a:rPr dirty="0" spc="-1275"/>
              <a:t>a</a:t>
            </a:r>
            <a:r>
              <a:rPr dirty="0" spc="-1280"/>
              <a:t>p</a:t>
            </a:r>
            <a:r>
              <a:rPr dirty="0" spc="-705"/>
              <a:t>y</a:t>
            </a:r>
            <a:r>
              <a:rPr dirty="0" spc="-1490"/>
              <a:t> </a:t>
            </a:r>
            <a:r>
              <a:rPr dirty="0" spc="-1350"/>
              <a:t>A</a:t>
            </a:r>
            <a:r>
              <a:rPr dirty="0" spc="-1370"/>
              <a:t>n</a:t>
            </a:r>
            <a:r>
              <a:rPr dirty="0" spc="-780"/>
              <a:t>d</a:t>
            </a:r>
            <a:r>
              <a:rPr dirty="0" spc="-1485"/>
              <a:t> </a:t>
            </a:r>
            <a:r>
              <a:rPr dirty="0" spc="-890"/>
              <a:t>A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8091072" y="2749583"/>
            <a:ext cx="9474835" cy="6099175"/>
          </a:xfrm>
          <a:prstGeom prst="rect">
            <a:avLst/>
          </a:prstGeom>
        </p:spPr>
        <p:txBody>
          <a:bodyPr wrap="square" lIns="0" tIns="405765" rIns="0" bIns="0" rtlCol="0" vert="horz">
            <a:spAutoFit/>
          </a:bodyPr>
          <a:lstStyle/>
          <a:p>
            <a:pPr algn="ctr" marL="342265">
              <a:lnSpc>
                <a:spcPct val="100000"/>
              </a:lnSpc>
              <a:spcBef>
                <a:spcPts val="3195"/>
              </a:spcBef>
            </a:pPr>
            <a:r>
              <a:rPr dirty="0" sz="7350" spc="-1050">
                <a:latin typeface="Tahoma"/>
                <a:cs typeface="Tahoma"/>
              </a:rPr>
              <a:t>M</a:t>
            </a:r>
            <a:r>
              <a:rPr dirty="0" sz="7350" spc="-1090">
                <a:latin typeface="Tahoma"/>
                <a:cs typeface="Tahoma"/>
              </a:rPr>
              <a:t>e</a:t>
            </a:r>
            <a:r>
              <a:rPr dirty="0" sz="7350" spc="-1095">
                <a:latin typeface="Tahoma"/>
                <a:cs typeface="Tahoma"/>
              </a:rPr>
              <a:t>n</a:t>
            </a:r>
            <a:r>
              <a:rPr dirty="0" sz="7350" spc="-1015">
                <a:latin typeface="Tahoma"/>
                <a:cs typeface="Tahoma"/>
              </a:rPr>
              <a:t>t</a:t>
            </a:r>
            <a:r>
              <a:rPr dirty="0" sz="7350" spc="-1075">
                <a:latin typeface="Tahoma"/>
                <a:cs typeface="Tahoma"/>
              </a:rPr>
              <a:t>a</a:t>
            </a:r>
            <a:r>
              <a:rPr dirty="0" sz="7350" spc="-505">
                <a:latin typeface="Tahoma"/>
                <a:cs typeface="Tahoma"/>
              </a:rPr>
              <a:t>l</a:t>
            </a:r>
            <a:r>
              <a:rPr dirty="0" sz="7350" spc="-1495">
                <a:latin typeface="Tahoma"/>
                <a:cs typeface="Tahoma"/>
              </a:rPr>
              <a:t> </a:t>
            </a:r>
            <a:r>
              <a:rPr dirty="0" sz="7350" spc="-1080">
                <a:latin typeface="Tahoma"/>
                <a:cs typeface="Tahoma"/>
              </a:rPr>
              <a:t>H</a:t>
            </a:r>
            <a:r>
              <a:rPr dirty="0" sz="7350" spc="-1110">
                <a:latin typeface="Tahoma"/>
                <a:cs typeface="Tahoma"/>
              </a:rPr>
              <a:t>e</a:t>
            </a:r>
            <a:r>
              <a:rPr dirty="0" sz="7350" spc="-1095">
                <a:latin typeface="Tahoma"/>
                <a:cs typeface="Tahoma"/>
              </a:rPr>
              <a:t>a</a:t>
            </a:r>
            <a:r>
              <a:rPr dirty="0" sz="7350" spc="-985">
                <a:latin typeface="Tahoma"/>
                <a:cs typeface="Tahoma"/>
              </a:rPr>
              <a:t>l</a:t>
            </a:r>
            <a:r>
              <a:rPr dirty="0" sz="7350" spc="-1035">
                <a:latin typeface="Tahoma"/>
                <a:cs typeface="Tahoma"/>
              </a:rPr>
              <a:t>t</a:t>
            </a:r>
            <a:r>
              <a:rPr dirty="0" sz="7350" spc="-525">
                <a:latin typeface="Tahoma"/>
                <a:cs typeface="Tahoma"/>
              </a:rPr>
              <a:t>h</a:t>
            </a:r>
            <a:r>
              <a:rPr dirty="0" sz="7350" spc="-1500">
                <a:latin typeface="Tahoma"/>
                <a:cs typeface="Tahoma"/>
              </a:rPr>
              <a:t> </a:t>
            </a:r>
            <a:r>
              <a:rPr dirty="0" sz="7350" spc="-1040">
                <a:latin typeface="Tahoma"/>
                <a:cs typeface="Tahoma"/>
              </a:rPr>
              <a:t>R</a:t>
            </a:r>
            <a:r>
              <a:rPr dirty="0" sz="7350" spc="-1070">
                <a:latin typeface="Tahoma"/>
                <a:cs typeface="Tahoma"/>
              </a:rPr>
              <a:t>e</a:t>
            </a:r>
            <a:r>
              <a:rPr dirty="0" sz="7350" spc="-994">
                <a:latin typeface="Tahoma"/>
                <a:cs typeface="Tahoma"/>
              </a:rPr>
              <a:t>t</a:t>
            </a:r>
            <a:r>
              <a:rPr dirty="0" sz="7350" spc="-1005">
                <a:latin typeface="Tahoma"/>
                <a:cs typeface="Tahoma"/>
              </a:rPr>
              <a:t>r</a:t>
            </a:r>
            <a:r>
              <a:rPr dirty="0" sz="7350" spc="-1070">
                <a:latin typeface="Tahoma"/>
                <a:cs typeface="Tahoma"/>
              </a:rPr>
              <a:t>e</a:t>
            </a:r>
            <a:r>
              <a:rPr dirty="0" sz="7350" spc="-1055">
                <a:latin typeface="Tahoma"/>
                <a:cs typeface="Tahoma"/>
              </a:rPr>
              <a:t>a</a:t>
            </a:r>
            <a:r>
              <a:rPr dirty="0" sz="7350" spc="-484">
                <a:latin typeface="Tahoma"/>
                <a:cs typeface="Tahoma"/>
              </a:rPr>
              <a:t>t</a:t>
            </a:r>
            <a:endParaRPr sz="7350">
              <a:latin typeface="Tahoma"/>
              <a:cs typeface="Tahoma"/>
            </a:endParaRPr>
          </a:p>
          <a:p>
            <a:pPr algn="ctr" marL="12065" marR="5080">
              <a:lnSpc>
                <a:spcPts val="6000"/>
              </a:lnSpc>
              <a:spcBef>
                <a:spcPts val="175"/>
              </a:spcBef>
            </a:pPr>
            <a:r>
              <a:rPr dirty="0" sz="3650" spc="-150">
                <a:latin typeface="Verdana"/>
                <a:cs typeface="Verdana"/>
              </a:rPr>
              <a:t>Unlike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190">
                <a:latin typeface="Verdana"/>
                <a:cs typeface="Verdana"/>
              </a:rPr>
              <a:t>weekly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270">
                <a:latin typeface="Verdana"/>
                <a:cs typeface="Verdana"/>
              </a:rPr>
              <a:t>therapy,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50">
                <a:latin typeface="Verdana"/>
                <a:cs typeface="Verdana"/>
              </a:rPr>
              <a:t>a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u="heavy" sz="3650" spc="-135">
                <a:uFill>
                  <a:solidFill>
                    <a:srgbClr val="000000"/>
                  </a:solidFill>
                </a:uFill>
                <a:latin typeface="Verdana"/>
                <a:cs typeface="Verdana"/>
                <a:hlinkClick r:id="rId4"/>
              </a:rPr>
              <a:t>mental</a:t>
            </a:r>
            <a:r>
              <a:rPr dirty="0" sz="3650" spc="-745">
                <a:latin typeface="Verdana"/>
                <a:cs typeface="Verdana"/>
                <a:hlinkClick r:id="rId4"/>
              </a:rPr>
              <a:t> </a:t>
            </a:r>
            <a:r>
              <a:rPr dirty="0" u="heavy" sz="3650" spc="-155">
                <a:uFill>
                  <a:solidFill>
                    <a:srgbClr val="000000"/>
                  </a:solidFill>
                </a:uFill>
                <a:latin typeface="Verdana"/>
                <a:cs typeface="Verdana"/>
                <a:hlinkClick r:id="rId4"/>
              </a:rPr>
              <a:t>health</a:t>
            </a:r>
            <a:r>
              <a:rPr dirty="0" sz="3650" spc="-750">
                <a:latin typeface="Verdana"/>
                <a:cs typeface="Verdana"/>
                <a:hlinkClick r:id="rId4"/>
              </a:rPr>
              <a:t> </a:t>
            </a:r>
            <a:r>
              <a:rPr dirty="0" u="heavy" sz="3650" spc="-165">
                <a:uFill>
                  <a:solidFill>
                    <a:srgbClr val="000000"/>
                  </a:solidFill>
                </a:uFill>
                <a:latin typeface="Verdana"/>
                <a:cs typeface="Verdana"/>
                <a:hlinkClick r:id="rId4"/>
              </a:rPr>
              <a:t>retreat</a:t>
            </a:r>
            <a:r>
              <a:rPr dirty="0" sz="3650" spc="-165">
                <a:latin typeface="Verdana"/>
                <a:cs typeface="Verdana"/>
              </a:rPr>
              <a:t> </a:t>
            </a:r>
            <a:r>
              <a:rPr dirty="0" sz="3650" spc="-245">
                <a:latin typeface="Verdana"/>
                <a:cs typeface="Verdana"/>
              </a:rPr>
              <a:t>offers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180">
                <a:latin typeface="Verdana"/>
                <a:cs typeface="Verdana"/>
              </a:rPr>
              <a:t>total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220">
                <a:latin typeface="Verdana"/>
                <a:cs typeface="Verdana"/>
              </a:rPr>
              <a:t>immersion.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325">
                <a:latin typeface="Verdana"/>
                <a:cs typeface="Verdana"/>
              </a:rPr>
              <a:t>It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220">
                <a:latin typeface="Verdana"/>
                <a:cs typeface="Verdana"/>
              </a:rPr>
              <a:t>gives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165">
                <a:latin typeface="Verdana"/>
                <a:cs typeface="Verdana"/>
              </a:rPr>
              <a:t>you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100">
                <a:latin typeface="Verdana"/>
                <a:cs typeface="Verdana"/>
              </a:rPr>
              <a:t>the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10">
                <a:latin typeface="Verdana"/>
                <a:cs typeface="Verdana"/>
              </a:rPr>
              <a:t>chance </a:t>
            </a:r>
            <a:r>
              <a:rPr dirty="0" sz="3650" spc="-75">
                <a:latin typeface="Verdana"/>
                <a:cs typeface="Verdana"/>
              </a:rPr>
              <a:t>to</a:t>
            </a:r>
            <a:r>
              <a:rPr dirty="0" sz="3650" spc="-760">
                <a:latin typeface="Verdana"/>
                <a:cs typeface="Verdana"/>
              </a:rPr>
              <a:t> </a:t>
            </a:r>
            <a:r>
              <a:rPr dirty="0" sz="3650" spc="-175">
                <a:latin typeface="Verdana"/>
                <a:cs typeface="Verdana"/>
              </a:rPr>
              <a:t>break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254">
                <a:latin typeface="Verdana"/>
                <a:cs typeface="Verdana"/>
              </a:rPr>
              <a:t>patterns,</a:t>
            </a:r>
            <a:r>
              <a:rPr dirty="0" sz="3650" spc="-760">
                <a:latin typeface="Verdana"/>
                <a:cs typeface="Verdana"/>
              </a:rPr>
              <a:t> </a:t>
            </a:r>
            <a:r>
              <a:rPr dirty="0" sz="3650" spc="-225">
                <a:latin typeface="Verdana"/>
                <a:cs typeface="Verdana"/>
              </a:rPr>
              <a:t>reset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210">
                <a:latin typeface="Verdana"/>
                <a:cs typeface="Verdana"/>
              </a:rPr>
              <a:t>your</a:t>
            </a:r>
            <a:r>
              <a:rPr dirty="0" sz="3650" spc="-760">
                <a:latin typeface="Verdana"/>
                <a:cs typeface="Verdana"/>
              </a:rPr>
              <a:t> </a:t>
            </a:r>
            <a:r>
              <a:rPr dirty="0" sz="3650" spc="-190">
                <a:latin typeface="Verdana"/>
                <a:cs typeface="Verdana"/>
              </a:rPr>
              <a:t>mind,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70">
                <a:latin typeface="Verdana"/>
                <a:cs typeface="Verdana"/>
              </a:rPr>
              <a:t>and</a:t>
            </a:r>
            <a:r>
              <a:rPr dirty="0" sz="3650" spc="-760">
                <a:latin typeface="Verdana"/>
                <a:cs typeface="Verdana"/>
              </a:rPr>
              <a:t> </a:t>
            </a:r>
            <a:r>
              <a:rPr dirty="0" sz="3650" spc="-295">
                <a:latin typeface="Verdana"/>
                <a:cs typeface="Verdana"/>
              </a:rPr>
              <a:t>fast- </a:t>
            </a:r>
            <a:r>
              <a:rPr dirty="0" sz="3650" spc="-185">
                <a:latin typeface="Verdana"/>
                <a:cs typeface="Verdana"/>
              </a:rPr>
              <a:t>track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210">
                <a:latin typeface="Verdana"/>
                <a:cs typeface="Verdana"/>
              </a:rPr>
              <a:t>your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140">
                <a:latin typeface="Verdana"/>
                <a:cs typeface="Verdana"/>
              </a:rPr>
              <a:t>healing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200">
                <a:latin typeface="Verdana"/>
                <a:cs typeface="Verdana"/>
              </a:rPr>
              <a:t>process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130">
                <a:latin typeface="Verdana"/>
                <a:cs typeface="Verdana"/>
              </a:rPr>
              <a:t>while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35">
                <a:latin typeface="Verdana"/>
                <a:cs typeface="Verdana"/>
              </a:rPr>
              <a:t>surrounded </a:t>
            </a:r>
            <a:r>
              <a:rPr dirty="0" sz="3650" spc="-130">
                <a:latin typeface="Verdana"/>
                <a:cs typeface="Verdana"/>
              </a:rPr>
              <a:t>by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 spc="-200">
                <a:latin typeface="Verdana"/>
                <a:cs typeface="Verdana"/>
              </a:rPr>
              <a:t>supportive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 spc="-235">
                <a:latin typeface="Verdana"/>
                <a:cs typeface="Verdana"/>
              </a:rPr>
              <a:t>professionals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 spc="-70">
                <a:latin typeface="Verdana"/>
                <a:cs typeface="Verdana"/>
              </a:rPr>
              <a:t>and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 spc="-50">
                <a:latin typeface="Verdana"/>
                <a:cs typeface="Verdana"/>
              </a:rPr>
              <a:t>a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 spc="-10">
                <a:latin typeface="Verdana"/>
                <a:cs typeface="Verdana"/>
              </a:rPr>
              <a:t>nurturing </a:t>
            </a:r>
            <a:r>
              <a:rPr dirty="0" sz="3650" spc="-135">
                <a:latin typeface="Verdana"/>
                <a:cs typeface="Verdana"/>
              </a:rPr>
              <a:t>environment.</a:t>
            </a:r>
            <a:endParaRPr sz="3650">
              <a:latin typeface="Verdana"/>
              <a:cs typeface="Verdana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7332751" y="8443670"/>
            <a:ext cx="3759200" cy="1843405"/>
          </a:xfrm>
          <a:custGeom>
            <a:avLst/>
            <a:gdLst/>
            <a:ahLst/>
            <a:cxnLst/>
            <a:rect l="l" t="t" r="r" b="b"/>
            <a:pathLst>
              <a:path w="3759200" h="1843404">
                <a:moveTo>
                  <a:pt x="119595" y="1750237"/>
                </a:moveTo>
                <a:lnTo>
                  <a:pt x="107162" y="1813140"/>
                </a:lnTo>
                <a:lnTo>
                  <a:pt x="98983" y="1843341"/>
                </a:lnTo>
                <a:lnTo>
                  <a:pt x="106591" y="1843341"/>
                </a:lnTo>
                <a:lnTo>
                  <a:pt x="109321" y="1813521"/>
                </a:lnTo>
                <a:lnTo>
                  <a:pt x="119595" y="1750237"/>
                </a:lnTo>
                <a:close/>
              </a:path>
              <a:path w="3759200" h="1843404">
                <a:moveTo>
                  <a:pt x="2887459" y="260299"/>
                </a:moveTo>
                <a:lnTo>
                  <a:pt x="2837611" y="253898"/>
                </a:lnTo>
                <a:lnTo>
                  <a:pt x="2787624" y="247878"/>
                </a:lnTo>
                <a:lnTo>
                  <a:pt x="2737535" y="242290"/>
                </a:lnTo>
                <a:lnTo>
                  <a:pt x="2687345" y="237134"/>
                </a:lnTo>
                <a:lnTo>
                  <a:pt x="2637066" y="232422"/>
                </a:lnTo>
                <a:lnTo>
                  <a:pt x="2586710" y="228168"/>
                </a:lnTo>
                <a:lnTo>
                  <a:pt x="2536279" y="224409"/>
                </a:lnTo>
                <a:lnTo>
                  <a:pt x="2485796" y="221145"/>
                </a:lnTo>
                <a:lnTo>
                  <a:pt x="2435250" y="218389"/>
                </a:lnTo>
                <a:lnTo>
                  <a:pt x="2384679" y="216154"/>
                </a:lnTo>
                <a:lnTo>
                  <a:pt x="2334082" y="214477"/>
                </a:lnTo>
                <a:lnTo>
                  <a:pt x="2283472" y="213360"/>
                </a:lnTo>
                <a:lnTo>
                  <a:pt x="2232863" y="212826"/>
                </a:lnTo>
                <a:lnTo>
                  <a:pt x="2182253" y="212877"/>
                </a:lnTo>
                <a:lnTo>
                  <a:pt x="2131657" y="213550"/>
                </a:lnTo>
                <a:lnTo>
                  <a:pt x="2081098" y="214833"/>
                </a:lnTo>
                <a:lnTo>
                  <a:pt x="2030577" y="216776"/>
                </a:lnTo>
                <a:lnTo>
                  <a:pt x="1980095" y="219367"/>
                </a:lnTo>
                <a:lnTo>
                  <a:pt x="1929688" y="222631"/>
                </a:lnTo>
                <a:lnTo>
                  <a:pt x="1879346" y="226593"/>
                </a:lnTo>
                <a:lnTo>
                  <a:pt x="1829092" y="231254"/>
                </a:lnTo>
                <a:lnTo>
                  <a:pt x="1778927" y="236639"/>
                </a:lnTo>
                <a:lnTo>
                  <a:pt x="1728863" y="242773"/>
                </a:lnTo>
                <a:lnTo>
                  <a:pt x="1678927" y="249656"/>
                </a:lnTo>
                <a:lnTo>
                  <a:pt x="1629105" y="257314"/>
                </a:lnTo>
                <a:lnTo>
                  <a:pt x="1579422" y="265760"/>
                </a:lnTo>
                <a:lnTo>
                  <a:pt x="1529892" y="275005"/>
                </a:lnTo>
                <a:lnTo>
                  <a:pt x="1480515" y="285064"/>
                </a:lnTo>
                <a:lnTo>
                  <a:pt x="1431315" y="295973"/>
                </a:lnTo>
                <a:lnTo>
                  <a:pt x="1382293" y="307733"/>
                </a:lnTo>
                <a:lnTo>
                  <a:pt x="1333461" y="320357"/>
                </a:lnTo>
                <a:lnTo>
                  <a:pt x="1284833" y="333857"/>
                </a:lnTo>
                <a:lnTo>
                  <a:pt x="1236408" y="348272"/>
                </a:lnTo>
                <a:lnTo>
                  <a:pt x="1188224" y="363601"/>
                </a:lnTo>
                <a:lnTo>
                  <a:pt x="1140256" y="379857"/>
                </a:lnTo>
                <a:lnTo>
                  <a:pt x="1092542" y="397065"/>
                </a:lnTo>
                <a:lnTo>
                  <a:pt x="1047254" y="414705"/>
                </a:lnTo>
                <a:lnTo>
                  <a:pt x="1002271" y="433412"/>
                </a:lnTo>
                <a:lnTo>
                  <a:pt x="957668" y="453186"/>
                </a:lnTo>
                <a:lnTo>
                  <a:pt x="913485" y="474027"/>
                </a:lnTo>
                <a:lnTo>
                  <a:pt x="869746" y="495922"/>
                </a:lnTo>
                <a:lnTo>
                  <a:pt x="826516" y="518871"/>
                </a:lnTo>
                <a:lnTo>
                  <a:pt x="783844" y="542861"/>
                </a:lnTo>
                <a:lnTo>
                  <a:pt x="741756" y="567893"/>
                </a:lnTo>
                <a:lnTo>
                  <a:pt x="700303" y="593953"/>
                </a:lnTo>
                <a:lnTo>
                  <a:pt x="659523" y="621030"/>
                </a:lnTo>
                <a:lnTo>
                  <a:pt x="619480" y="649135"/>
                </a:lnTo>
                <a:lnTo>
                  <a:pt x="580199" y="678256"/>
                </a:lnTo>
                <a:lnTo>
                  <a:pt x="541743" y="708393"/>
                </a:lnTo>
                <a:lnTo>
                  <a:pt x="504139" y="739521"/>
                </a:lnTo>
                <a:lnTo>
                  <a:pt x="467436" y="771639"/>
                </a:lnTo>
                <a:lnTo>
                  <a:pt x="431673" y="804760"/>
                </a:lnTo>
                <a:lnTo>
                  <a:pt x="396913" y="838860"/>
                </a:lnTo>
                <a:lnTo>
                  <a:pt x="363181" y="873937"/>
                </a:lnTo>
                <a:lnTo>
                  <a:pt x="330542" y="909993"/>
                </a:lnTo>
                <a:lnTo>
                  <a:pt x="299021" y="947013"/>
                </a:lnTo>
                <a:lnTo>
                  <a:pt x="268668" y="984999"/>
                </a:lnTo>
                <a:lnTo>
                  <a:pt x="239522" y="1023937"/>
                </a:lnTo>
                <a:lnTo>
                  <a:pt x="211645" y="1063815"/>
                </a:lnTo>
                <a:lnTo>
                  <a:pt x="185064" y="1104646"/>
                </a:lnTo>
                <a:lnTo>
                  <a:pt x="159829" y="1146403"/>
                </a:lnTo>
                <a:lnTo>
                  <a:pt x="135991" y="1189101"/>
                </a:lnTo>
                <a:lnTo>
                  <a:pt x="113588" y="1232725"/>
                </a:lnTo>
                <a:lnTo>
                  <a:pt x="92659" y="1277264"/>
                </a:lnTo>
                <a:lnTo>
                  <a:pt x="74206" y="1321320"/>
                </a:lnTo>
                <a:lnTo>
                  <a:pt x="56362" y="1368132"/>
                </a:lnTo>
                <a:lnTo>
                  <a:pt x="39789" y="1417053"/>
                </a:lnTo>
                <a:lnTo>
                  <a:pt x="25184" y="1467396"/>
                </a:lnTo>
                <a:lnTo>
                  <a:pt x="13220" y="1518513"/>
                </a:lnTo>
                <a:lnTo>
                  <a:pt x="4597" y="1569707"/>
                </a:lnTo>
                <a:lnTo>
                  <a:pt x="0" y="1620342"/>
                </a:lnTo>
                <a:lnTo>
                  <a:pt x="114" y="1669719"/>
                </a:lnTo>
                <a:lnTo>
                  <a:pt x="5600" y="1717192"/>
                </a:lnTo>
                <a:lnTo>
                  <a:pt x="1562" y="1669872"/>
                </a:lnTo>
                <a:lnTo>
                  <a:pt x="2781" y="1620774"/>
                </a:lnTo>
                <a:lnTo>
                  <a:pt x="8597" y="1570545"/>
                </a:lnTo>
                <a:lnTo>
                  <a:pt x="18338" y="1519847"/>
                </a:lnTo>
                <a:lnTo>
                  <a:pt x="31330" y="1469301"/>
                </a:lnTo>
                <a:lnTo>
                  <a:pt x="46913" y="1419580"/>
                </a:lnTo>
                <a:lnTo>
                  <a:pt x="64414" y="1371320"/>
                </a:lnTo>
                <a:lnTo>
                  <a:pt x="83159" y="1325168"/>
                </a:lnTo>
                <a:lnTo>
                  <a:pt x="102489" y="1281772"/>
                </a:lnTo>
                <a:lnTo>
                  <a:pt x="124599" y="1236700"/>
                </a:lnTo>
                <a:lnTo>
                  <a:pt x="148297" y="1192517"/>
                </a:lnTo>
                <a:lnTo>
                  <a:pt x="173507" y="1149235"/>
                </a:lnTo>
                <a:lnTo>
                  <a:pt x="200177" y="1106868"/>
                </a:lnTo>
                <a:lnTo>
                  <a:pt x="228269" y="1065441"/>
                </a:lnTo>
                <a:lnTo>
                  <a:pt x="257708" y="1024966"/>
                </a:lnTo>
                <a:lnTo>
                  <a:pt x="288467" y="985456"/>
                </a:lnTo>
                <a:lnTo>
                  <a:pt x="320471" y="946937"/>
                </a:lnTo>
                <a:lnTo>
                  <a:pt x="353669" y="909408"/>
                </a:lnTo>
                <a:lnTo>
                  <a:pt x="388023" y="872896"/>
                </a:lnTo>
                <a:lnTo>
                  <a:pt x="423468" y="837425"/>
                </a:lnTo>
                <a:lnTo>
                  <a:pt x="459955" y="802995"/>
                </a:lnTo>
                <a:lnTo>
                  <a:pt x="497420" y="769632"/>
                </a:lnTo>
                <a:lnTo>
                  <a:pt x="535825" y="737336"/>
                </a:lnTo>
                <a:lnTo>
                  <a:pt x="575106" y="706145"/>
                </a:lnTo>
                <a:lnTo>
                  <a:pt x="615226" y="676071"/>
                </a:lnTo>
                <a:lnTo>
                  <a:pt x="656107" y="647128"/>
                </a:lnTo>
                <a:lnTo>
                  <a:pt x="697712" y="619315"/>
                </a:lnTo>
                <a:lnTo>
                  <a:pt x="740003" y="593102"/>
                </a:lnTo>
                <a:lnTo>
                  <a:pt x="782739" y="567969"/>
                </a:lnTo>
                <a:lnTo>
                  <a:pt x="825893" y="543890"/>
                </a:lnTo>
                <a:lnTo>
                  <a:pt x="869467" y="520852"/>
                </a:lnTo>
                <a:lnTo>
                  <a:pt x="913434" y="498843"/>
                </a:lnTo>
                <a:lnTo>
                  <a:pt x="957795" y="477837"/>
                </a:lnTo>
                <a:lnTo>
                  <a:pt x="1002525" y="457822"/>
                </a:lnTo>
                <a:lnTo>
                  <a:pt x="1047597" y="438785"/>
                </a:lnTo>
                <a:lnTo>
                  <a:pt x="1093025" y="420687"/>
                </a:lnTo>
                <a:lnTo>
                  <a:pt x="1138783" y="403542"/>
                </a:lnTo>
                <a:lnTo>
                  <a:pt x="1184846" y="387299"/>
                </a:lnTo>
                <a:lnTo>
                  <a:pt x="1231214" y="371970"/>
                </a:lnTo>
                <a:lnTo>
                  <a:pt x="1277874" y="357517"/>
                </a:lnTo>
                <a:lnTo>
                  <a:pt x="1324800" y="343928"/>
                </a:lnTo>
                <a:lnTo>
                  <a:pt x="1371993" y="331190"/>
                </a:lnTo>
                <a:lnTo>
                  <a:pt x="1419428" y="319290"/>
                </a:lnTo>
                <a:lnTo>
                  <a:pt x="1467091" y="308190"/>
                </a:lnTo>
                <a:lnTo>
                  <a:pt x="1514970" y="297891"/>
                </a:lnTo>
                <a:lnTo>
                  <a:pt x="1563065" y="288366"/>
                </a:lnTo>
                <a:lnTo>
                  <a:pt x="1611337" y="279603"/>
                </a:lnTo>
                <a:lnTo>
                  <a:pt x="1659788" y="271576"/>
                </a:lnTo>
                <a:lnTo>
                  <a:pt x="1708404" y="264274"/>
                </a:lnTo>
                <a:lnTo>
                  <a:pt x="1757159" y="257683"/>
                </a:lnTo>
                <a:lnTo>
                  <a:pt x="1806054" y="251777"/>
                </a:lnTo>
                <a:lnTo>
                  <a:pt x="1855076" y="246545"/>
                </a:lnTo>
                <a:lnTo>
                  <a:pt x="1904187" y="241960"/>
                </a:lnTo>
                <a:lnTo>
                  <a:pt x="1953399" y="238023"/>
                </a:lnTo>
                <a:lnTo>
                  <a:pt x="2002701" y="234696"/>
                </a:lnTo>
                <a:lnTo>
                  <a:pt x="2052053" y="231965"/>
                </a:lnTo>
                <a:lnTo>
                  <a:pt x="2101456" y="229819"/>
                </a:lnTo>
                <a:lnTo>
                  <a:pt x="2150897" y="228244"/>
                </a:lnTo>
                <a:lnTo>
                  <a:pt x="2200364" y="227215"/>
                </a:lnTo>
                <a:lnTo>
                  <a:pt x="2249843" y="226707"/>
                </a:lnTo>
                <a:lnTo>
                  <a:pt x="2299309" y="226720"/>
                </a:lnTo>
                <a:lnTo>
                  <a:pt x="2348763" y="227215"/>
                </a:lnTo>
                <a:lnTo>
                  <a:pt x="2398179" y="228193"/>
                </a:lnTo>
                <a:lnTo>
                  <a:pt x="2447544" y="229641"/>
                </a:lnTo>
                <a:lnTo>
                  <a:pt x="2496858" y="231521"/>
                </a:lnTo>
                <a:lnTo>
                  <a:pt x="2546083" y="233819"/>
                </a:lnTo>
                <a:lnTo>
                  <a:pt x="2595232" y="236524"/>
                </a:lnTo>
                <a:lnTo>
                  <a:pt x="2644279" y="239623"/>
                </a:lnTo>
                <a:lnTo>
                  <a:pt x="2693200" y="243090"/>
                </a:lnTo>
                <a:lnTo>
                  <a:pt x="2741993" y="246900"/>
                </a:lnTo>
                <a:lnTo>
                  <a:pt x="2790647" y="251066"/>
                </a:lnTo>
                <a:lnTo>
                  <a:pt x="2839135" y="255536"/>
                </a:lnTo>
                <a:lnTo>
                  <a:pt x="2887459" y="260299"/>
                </a:lnTo>
                <a:close/>
              </a:path>
              <a:path w="3759200" h="1843404">
                <a:moveTo>
                  <a:pt x="3758781" y="408216"/>
                </a:moveTo>
                <a:lnTo>
                  <a:pt x="3686187" y="408508"/>
                </a:lnTo>
                <a:lnTo>
                  <a:pt x="3622535" y="407098"/>
                </a:lnTo>
                <a:lnTo>
                  <a:pt x="3567226" y="403415"/>
                </a:lnTo>
                <a:lnTo>
                  <a:pt x="3519665" y="396900"/>
                </a:lnTo>
                <a:lnTo>
                  <a:pt x="3479279" y="386956"/>
                </a:lnTo>
                <a:lnTo>
                  <a:pt x="3417620" y="354558"/>
                </a:lnTo>
                <a:lnTo>
                  <a:pt x="3434169" y="329869"/>
                </a:lnTo>
                <a:lnTo>
                  <a:pt x="3456051" y="302729"/>
                </a:lnTo>
                <a:lnTo>
                  <a:pt x="3483292" y="272478"/>
                </a:lnTo>
                <a:lnTo>
                  <a:pt x="3515906" y="238455"/>
                </a:lnTo>
                <a:lnTo>
                  <a:pt x="3482644" y="271856"/>
                </a:lnTo>
                <a:lnTo>
                  <a:pt x="3453041" y="299796"/>
                </a:lnTo>
                <a:lnTo>
                  <a:pt x="3426422" y="322313"/>
                </a:lnTo>
                <a:lnTo>
                  <a:pt x="3402114" y="339445"/>
                </a:lnTo>
                <a:lnTo>
                  <a:pt x="3382937" y="312089"/>
                </a:lnTo>
                <a:lnTo>
                  <a:pt x="3357270" y="238556"/>
                </a:lnTo>
                <a:lnTo>
                  <a:pt x="3349587" y="191211"/>
                </a:lnTo>
                <a:lnTo>
                  <a:pt x="3344557" y="136055"/>
                </a:lnTo>
                <a:lnTo>
                  <a:pt x="3341586" y="72504"/>
                </a:lnTo>
                <a:lnTo>
                  <a:pt x="3340112" y="0"/>
                </a:lnTo>
                <a:lnTo>
                  <a:pt x="3340392" y="72517"/>
                </a:lnTo>
                <a:lnTo>
                  <a:pt x="3338982" y="136118"/>
                </a:lnTo>
                <a:lnTo>
                  <a:pt x="3335299" y="191389"/>
                </a:lnTo>
                <a:lnTo>
                  <a:pt x="3328771" y="238899"/>
                </a:lnTo>
                <a:lnTo>
                  <a:pt x="3318827" y="279260"/>
                </a:lnTo>
                <a:lnTo>
                  <a:pt x="3286404" y="340855"/>
                </a:lnTo>
                <a:lnTo>
                  <a:pt x="3261677" y="324332"/>
                </a:lnTo>
                <a:lnTo>
                  <a:pt x="3234512" y="302463"/>
                </a:lnTo>
                <a:lnTo>
                  <a:pt x="3204235" y="275247"/>
                </a:lnTo>
                <a:lnTo>
                  <a:pt x="3170186" y="242658"/>
                </a:lnTo>
                <a:lnTo>
                  <a:pt x="3203613" y="275882"/>
                </a:lnTo>
                <a:lnTo>
                  <a:pt x="3231578" y="305460"/>
                </a:lnTo>
                <a:lnTo>
                  <a:pt x="3254121" y="332066"/>
                </a:lnTo>
                <a:lnTo>
                  <a:pt x="3271266" y="356349"/>
                </a:lnTo>
                <a:lnTo>
                  <a:pt x="3243897" y="375500"/>
                </a:lnTo>
                <a:lnTo>
                  <a:pt x="3170288" y="401154"/>
                </a:lnTo>
                <a:lnTo>
                  <a:pt x="3122904" y="408825"/>
                </a:lnTo>
                <a:lnTo>
                  <a:pt x="3067697" y="413854"/>
                </a:lnTo>
                <a:lnTo>
                  <a:pt x="3004083" y="416814"/>
                </a:lnTo>
                <a:lnTo>
                  <a:pt x="2931515" y="418299"/>
                </a:lnTo>
                <a:lnTo>
                  <a:pt x="3004108" y="418020"/>
                </a:lnTo>
                <a:lnTo>
                  <a:pt x="3067761" y="419430"/>
                </a:lnTo>
                <a:lnTo>
                  <a:pt x="3123069" y="423100"/>
                </a:lnTo>
                <a:lnTo>
                  <a:pt x="3170631" y="429628"/>
                </a:lnTo>
                <a:lnTo>
                  <a:pt x="3211030" y="439559"/>
                </a:lnTo>
                <a:lnTo>
                  <a:pt x="3272675" y="471957"/>
                </a:lnTo>
                <a:lnTo>
                  <a:pt x="3256140" y="496658"/>
                </a:lnTo>
                <a:lnTo>
                  <a:pt x="3234245" y="523798"/>
                </a:lnTo>
                <a:lnTo>
                  <a:pt x="3207004" y="554037"/>
                </a:lnTo>
                <a:lnTo>
                  <a:pt x="3174390" y="588073"/>
                </a:lnTo>
                <a:lnTo>
                  <a:pt x="3207651" y="554672"/>
                </a:lnTo>
                <a:lnTo>
                  <a:pt x="3237255" y="526719"/>
                </a:lnTo>
                <a:lnTo>
                  <a:pt x="3263874" y="504202"/>
                </a:lnTo>
                <a:lnTo>
                  <a:pt x="3288182" y="487083"/>
                </a:lnTo>
                <a:lnTo>
                  <a:pt x="3307346" y="514426"/>
                </a:lnTo>
                <a:lnTo>
                  <a:pt x="3333026" y="587971"/>
                </a:lnTo>
                <a:lnTo>
                  <a:pt x="3340709" y="635304"/>
                </a:lnTo>
                <a:lnTo>
                  <a:pt x="3345751" y="690473"/>
                </a:lnTo>
                <a:lnTo>
                  <a:pt x="3348710" y="754011"/>
                </a:lnTo>
                <a:lnTo>
                  <a:pt x="3350196" y="826528"/>
                </a:lnTo>
                <a:lnTo>
                  <a:pt x="3349917" y="753999"/>
                </a:lnTo>
                <a:lnTo>
                  <a:pt x="3351326" y="690397"/>
                </a:lnTo>
                <a:lnTo>
                  <a:pt x="3355009" y="635139"/>
                </a:lnTo>
                <a:lnTo>
                  <a:pt x="3361525" y="587616"/>
                </a:lnTo>
                <a:lnTo>
                  <a:pt x="3371469" y="547268"/>
                </a:lnTo>
                <a:lnTo>
                  <a:pt x="3403892" y="485660"/>
                </a:lnTo>
                <a:lnTo>
                  <a:pt x="3428619" y="502196"/>
                </a:lnTo>
                <a:lnTo>
                  <a:pt x="3455784" y="524065"/>
                </a:lnTo>
                <a:lnTo>
                  <a:pt x="3486061" y="551281"/>
                </a:lnTo>
                <a:lnTo>
                  <a:pt x="3520122" y="583857"/>
                </a:lnTo>
                <a:lnTo>
                  <a:pt x="3486683" y="550633"/>
                </a:lnTo>
                <a:lnTo>
                  <a:pt x="3458718" y="521055"/>
                </a:lnTo>
                <a:lnTo>
                  <a:pt x="3436175" y="494461"/>
                </a:lnTo>
                <a:lnTo>
                  <a:pt x="3419030" y="470179"/>
                </a:lnTo>
                <a:lnTo>
                  <a:pt x="3446411" y="451027"/>
                </a:lnTo>
                <a:lnTo>
                  <a:pt x="3520008" y="425373"/>
                </a:lnTo>
                <a:lnTo>
                  <a:pt x="3567392" y="417690"/>
                </a:lnTo>
                <a:lnTo>
                  <a:pt x="3622598" y="412661"/>
                </a:lnTo>
                <a:lnTo>
                  <a:pt x="3686213" y="409702"/>
                </a:lnTo>
                <a:lnTo>
                  <a:pt x="3758781" y="4082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16309936" y="0"/>
            <a:ext cx="346075" cy="367030"/>
          </a:xfrm>
          <a:custGeom>
            <a:avLst/>
            <a:gdLst/>
            <a:ahLst/>
            <a:cxnLst/>
            <a:rect l="l" t="t" r="r" b="b"/>
            <a:pathLst>
              <a:path w="346075" h="367030">
                <a:moveTo>
                  <a:pt x="175800" y="366438"/>
                </a:moveTo>
                <a:lnTo>
                  <a:pt x="174315" y="293925"/>
                </a:lnTo>
                <a:lnTo>
                  <a:pt x="171351" y="230378"/>
                </a:lnTo>
                <a:lnTo>
                  <a:pt x="166320" y="175221"/>
                </a:lnTo>
                <a:lnTo>
                  <a:pt x="158636" y="127879"/>
                </a:lnTo>
                <a:lnTo>
                  <a:pt x="147710" y="87776"/>
                </a:lnTo>
                <a:lnTo>
                  <a:pt x="113788" y="26988"/>
                </a:lnTo>
                <a:lnTo>
                  <a:pt x="89483" y="44112"/>
                </a:lnTo>
                <a:lnTo>
                  <a:pt x="62860" y="66633"/>
                </a:lnTo>
                <a:lnTo>
                  <a:pt x="33253" y="94580"/>
                </a:lnTo>
                <a:lnTo>
                  <a:pt x="0" y="127981"/>
                </a:lnTo>
                <a:lnTo>
                  <a:pt x="32611" y="93954"/>
                </a:lnTo>
                <a:lnTo>
                  <a:pt x="59855" y="63703"/>
                </a:lnTo>
                <a:lnTo>
                  <a:pt x="81742" y="36563"/>
                </a:lnTo>
                <a:lnTo>
                  <a:pt x="98283" y="11870"/>
                </a:lnTo>
                <a:lnTo>
                  <a:pt x="80403" y="0"/>
                </a:lnTo>
                <a:lnTo>
                  <a:pt x="259056" y="0"/>
                </a:lnTo>
                <a:lnTo>
                  <a:pt x="284318" y="60968"/>
                </a:lnTo>
                <a:lnTo>
                  <a:pt x="312291" y="90546"/>
                </a:lnTo>
                <a:lnTo>
                  <a:pt x="345722" y="123769"/>
                </a:lnTo>
                <a:lnTo>
                  <a:pt x="311664" y="91188"/>
                </a:lnTo>
                <a:lnTo>
                  <a:pt x="281384" y="63970"/>
                </a:lnTo>
                <a:lnTo>
                  <a:pt x="254219" y="42104"/>
                </a:lnTo>
                <a:lnTo>
                  <a:pt x="229502" y="25578"/>
                </a:lnTo>
                <a:lnTo>
                  <a:pt x="211007" y="53386"/>
                </a:lnTo>
                <a:lnTo>
                  <a:pt x="187134" y="127532"/>
                </a:lnTo>
                <a:lnTo>
                  <a:pt x="180609" y="175047"/>
                </a:lnTo>
                <a:lnTo>
                  <a:pt x="176927" y="230310"/>
                </a:lnTo>
                <a:lnTo>
                  <a:pt x="175516" y="293911"/>
                </a:lnTo>
                <a:lnTo>
                  <a:pt x="175800" y="36643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13000660" y="11"/>
            <a:ext cx="1132840" cy="1721485"/>
          </a:xfrm>
          <a:custGeom>
            <a:avLst/>
            <a:gdLst/>
            <a:ahLst/>
            <a:cxnLst/>
            <a:rect l="l" t="t" r="r" b="b"/>
            <a:pathLst>
              <a:path w="1132840" h="1721485">
                <a:moveTo>
                  <a:pt x="431380" y="1544383"/>
                </a:moveTo>
                <a:lnTo>
                  <a:pt x="368414" y="1531962"/>
                </a:lnTo>
                <a:lnTo>
                  <a:pt x="319633" y="1518767"/>
                </a:lnTo>
                <a:lnTo>
                  <a:pt x="283705" y="1502867"/>
                </a:lnTo>
                <a:lnTo>
                  <a:pt x="259270" y="1482356"/>
                </a:lnTo>
                <a:lnTo>
                  <a:pt x="270344" y="1471155"/>
                </a:lnTo>
                <a:lnTo>
                  <a:pt x="284454" y="1459230"/>
                </a:lnTo>
                <a:lnTo>
                  <a:pt x="301663" y="1446212"/>
                </a:lnTo>
                <a:lnTo>
                  <a:pt x="322033" y="1431772"/>
                </a:lnTo>
                <a:lnTo>
                  <a:pt x="301383" y="1445818"/>
                </a:lnTo>
                <a:lnTo>
                  <a:pt x="283184" y="1457401"/>
                </a:lnTo>
                <a:lnTo>
                  <a:pt x="267081" y="1466456"/>
                </a:lnTo>
                <a:lnTo>
                  <a:pt x="252717" y="1472933"/>
                </a:lnTo>
                <a:lnTo>
                  <a:pt x="241985" y="1442910"/>
                </a:lnTo>
                <a:lnTo>
                  <a:pt x="239585" y="1403718"/>
                </a:lnTo>
                <a:lnTo>
                  <a:pt x="244195" y="1353439"/>
                </a:lnTo>
                <a:lnTo>
                  <a:pt x="254469" y="1290142"/>
                </a:lnTo>
                <a:lnTo>
                  <a:pt x="242036" y="1353045"/>
                </a:lnTo>
                <a:lnTo>
                  <a:pt x="228828" y="1401787"/>
                </a:lnTo>
                <a:lnTo>
                  <a:pt x="212915" y="1437690"/>
                </a:lnTo>
                <a:lnTo>
                  <a:pt x="192379" y="1462100"/>
                </a:lnTo>
                <a:lnTo>
                  <a:pt x="181178" y="1451025"/>
                </a:lnTo>
                <a:lnTo>
                  <a:pt x="169240" y="1436928"/>
                </a:lnTo>
                <a:lnTo>
                  <a:pt x="156210" y="1419745"/>
                </a:lnTo>
                <a:lnTo>
                  <a:pt x="141757" y="1399387"/>
                </a:lnTo>
                <a:lnTo>
                  <a:pt x="155816" y="1420012"/>
                </a:lnTo>
                <a:lnTo>
                  <a:pt x="167411" y="1438198"/>
                </a:lnTo>
                <a:lnTo>
                  <a:pt x="176466" y="1454289"/>
                </a:lnTo>
                <a:lnTo>
                  <a:pt x="182956" y="1468640"/>
                </a:lnTo>
                <a:lnTo>
                  <a:pt x="152908" y="1479359"/>
                </a:lnTo>
                <a:lnTo>
                  <a:pt x="113677" y="1481759"/>
                </a:lnTo>
                <a:lnTo>
                  <a:pt x="63347" y="1477162"/>
                </a:lnTo>
                <a:lnTo>
                  <a:pt x="0" y="1466888"/>
                </a:lnTo>
                <a:lnTo>
                  <a:pt x="62953" y="1479308"/>
                </a:lnTo>
                <a:lnTo>
                  <a:pt x="111734" y="1492516"/>
                </a:lnTo>
                <a:lnTo>
                  <a:pt x="147675" y="1508417"/>
                </a:lnTo>
                <a:lnTo>
                  <a:pt x="172110" y="1528927"/>
                </a:lnTo>
                <a:lnTo>
                  <a:pt x="161023" y="1540116"/>
                </a:lnTo>
                <a:lnTo>
                  <a:pt x="146926" y="1552054"/>
                </a:lnTo>
                <a:lnTo>
                  <a:pt x="129717" y="1565059"/>
                </a:lnTo>
                <a:lnTo>
                  <a:pt x="109347" y="1579499"/>
                </a:lnTo>
                <a:lnTo>
                  <a:pt x="129984" y="1565452"/>
                </a:lnTo>
                <a:lnTo>
                  <a:pt x="148183" y="1553870"/>
                </a:lnTo>
                <a:lnTo>
                  <a:pt x="164299" y="1544815"/>
                </a:lnTo>
                <a:lnTo>
                  <a:pt x="178650" y="1538338"/>
                </a:lnTo>
                <a:lnTo>
                  <a:pt x="189395" y="1568361"/>
                </a:lnTo>
                <a:lnTo>
                  <a:pt x="191795" y="1607553"/>
                </a:lnTo>
                <a:lnTo>
                  <a:pt x="187185" y="1657845"/>
                </a:lnTo>
                <a:lnTo>
                  <a:pt x="176898" y="1721129"/>
                </a:lnTo>
                <a:lnTo>
                  <a:pt x="189331" y="1658226"/>
                </a:lnTo>
                <a:lnTo>
                  <a:pt x="202552" y="1609496"/>
                </a:lnTo>
                <a:lnTo>
                  <a:pt x="218465" y="1573593"/>
                </a:lnTo>
                <a:lnTo>
                  <a:pt x="239001" y="1549184"/>
                </a:lnTo>
                <a:lnTo>
                  <a:pt x="250202" y="1560245"/>
                </a:lnTo>
                <a:lnTo>
                  <a:pt x="262140" y="1574342"/>
                </a:lnTo>
                <a:lnTo>
                  <a:pt x="275158" y="1591525"/>
                </a:lnTo>
                <a:lnTo>
                  <a:pt x="289623" y="1611884"/>
                </a:lnTo>
                <a:lnTo>
                  <a:pt x="275551" y="1591259"/>
                </a:lnTo>
                <a:lnTo>
                  <a:pt x="263969" y="1573072"/>
                </a:lnTo>
                <a:lnTo>
                  <a:pt x="254901" y="1556981"/>
                </a:lnTo>
                <a:lnTo>
                  <a:pt x="248424" y="1542630"/>
                </a:lnTo>
                <a:lnTo>
                  <a:pt x="278472" y="1531912"/>
                </a:lnTo>
                <a:lnTo>
                  <a:pt x="317703" y="1529511"/>
                </a:lnTo>
                <a:lnTo>
                  <a:pt x="368033" y="1534121"/>
                </a:lnTo>
                <a:lnTo>
                  <a:pt x="431380" y="1544383"/>
                </a:lnTo>
                <a:close/>
              </a:path>
              <a:path w="1132840" h="1721485">
                <a:moveTo>
                  <a:pt x="1132332" y="0"/>
                </a:moveTo>
                <a:lnTo>
                  <a:pt x="1077925" y="0"/>
                </a:lnTo>
                <a:lnTo>
                  <a:pt x="1048359" y="13931"/>
                </a:lnTo>
                <a:lnTo>
                  <a:pt x="1004620" y="35839"/>
                </a:lnTo>
                <a:lnTo>
                  <a:pt x="961390" y="58775"/>
                </a:lnTo>
                <a:lnTo>
                  <a:pt x="918718" y="82765"/>
                </a:lnTo>
                <a:lnTo>
                  <a:pt x="876630" y="107797"/>
                </a:lnTo>
                <a:lnTo>
                  <a:pt x="835177" y="133858"/>
                </a:lnTo>
                <a:lnTo>
                  <a:pt x="794397" y="160934"/>
                </a:lnTo>
                <a:lnTo>
                  <a:pt x="754354" y="189039"/>
                </a:lnTo>
                <a:lnTo>
                  <a:pt x="715073" y="218160"/>
                </a:lnTo>
                <a:lnTo>
                  <a:pt x="676617" y="248297"/>
                </a:lnTo>
                <a:lnTo>
                  <a:pt x="639013" y="279425"/>
                </a:lnTo>
                <a:lnTo>
                  <a:pt x="602310" y="311556"/>
                </a:lnTo>
                <a:lnTo>
                  <a:pt x="566547" y="344665"/>
                </a:lnTo>
                <a:lnTo>
                  <a:pt x="531787" y="378764"/>
                </a:lnTo>
                <a:lnTo>
                  <a:pt x="498055" y="413854"/>
                </a:lnTo>
                <a:lnTo>
                  <a:pt x="465416" y="449897"/>
                </a:lnTo>
                <a:lnTo>
                  <a:pt x="433895" y="486918"/>
                </a:lnTo>
                <a:lnTo>
                  <a:pt x="403542" y="524903"/>
                </a:lnTo>
                <a:lnTo>
                  <a:pt x="374396" y="563841"/>
                </a:lnTo>
                <a:lnTo>
                  <a:pt x="346519" y="603719"/>
                </a:lnTo>
                <a:lnTo>
                  <a:pt x="319938" y="644550"/>
                </a:lnTo>
                <a:lnTo>
                  <a:pt x="294703" y="686308"/>
                </a:lnTo>
                <a:lnTo>
                  <a:pt x="270865" y="729005"/>
                </a:lnTo>
                <a:lnTo>
                  <a:pt x="248462" y="772629"/>
                </a:lnTo>
                <a:lnTo>
                  <a:pt x="227533" y="817168"/>
                </a:lnTo>
                <a:lnTo>
                  <a:pt x="209080" y="861225"/>
                </a:lnTo>
                <a:lnTo>
                  <a:pt x="191236" y="908037"/>
                </a:lnTo>
                <a:lnTo>
                  <a:pt x="174663" y="956957"/>
                </a:lnTo>
                <a:lnTo>
                  <a:pt x="160058" y="1007300"/>
                </a:lnTo>
                <a:lnTo>
                  <a:pt x="148094" y="1058418"/>
                </a:lnTo>
                <a:lnTo>
                  <a:pt x="139471" y="1109611"/>
                </a:lnTo>
                <a:lnTo>
                  <a:pt x="134874" y="1160246"/>
                </a:lnTo>
                <a:lnTo>
                  <a:pt x="134988" y="1209624"/>
                </a:lnTo>
                <a:lnTo>
                  <a:pt x="140474" y="1257096"/>
                </a:lnTo>
                <a:lnTo>
                  <a:pt x="136436" y="1209776"/>
                </a:lnTo>
                <a:lnTo>
                  <a:pt x="137655" y="1160678"/>
                </a:lnTo>
                <a:lnTo>
                  <a:pt x="143471" y="1110449"/>
                </a:lnTo>
                <a:lnTo>
                  <a:pt x="153212" y="1059751"/>
                </a:lnTo>
                <a:lnTo>
                  <a:pt x="166204" y="1009205"/>
                </a:lnTo>
                <a:lnTo>
                  <a:pt x="181787" y="959485"/>
                </a:lnTo>
                <a:lnTo>
                  <a:pt x="199288" y="911225"/>
                </a:lnTo>
                <a:lnTo>
                  <a:pt x="218033" y="865073"/>
                </a:lnTo>
                <a:lnTo>
                  <a:pt x="237363" y="821677"/>
                </a:lnTo>
                <a:lnTo>
                  <a:pt x="259473" y="776605"/>
                </a:lnTo>
                <a:lnTo>
                  <a:pt x="283171" y="732421"/>
                </a:lnTo>
                <a:lnTo>
                  <a:pt x="308381" y="689140"/>
                </a:lnTo>
                <a:lnTo>
                  <a:pt x="335051" y="646772"/>
                </a:lnTo>
                <a:lnTo>
                  <a:pt x="363143" y="605358"/>
                </a:lnTo>
                <a:lnTo>
                  <a:pt x="392582" y="564870"/>
                </a:lnTo>
                <a:lnTo>
                  <a:pt x="423341" y="525373"/>
                </a:lnTo>
                <a:lnTo>
                  <a:pt x="455345" y="486841"/>
                </a:lnTo>
                <a:lnTo>
                  <a:pt x="488543" y="449313"/>
                </a:lnTo>
                <a:lnTo>
                  <a:pt x="522897" y="412800"/>
                </a:lnTo>
                <a:lnTo>
                  <a:pt x="558342" y="377329"/>
                </a:lnTo>
                <a:lnTo>
                  <a:pt x="594829" y="342900"/>
                </a:lnTo>
                <a:lnTo>
                  <a:pt x="632294" y="309537"/>
                </a:lnTo>
                <a:lnTo>
                  <a:pt x="670699" y="277241"/>
                </a:lnTo>
                <a:lnTo>
                  <a:pt x="709980" y="246049"/>
                </a:lnTo>
                <a:lnTo>
                  <a:pt x="750100" y="215976"/>
                </a:lnTo>
                <a:lnTo>
                  <a:pt x="790981" y="187032"/>
                </a:lnTo>
                <a:lnTo>
                  <a:pt x="832586" y="159219"/>
                </a:lnTo>
                <a:lnTo>
                  <a:pt x="874877" y="133007"/>
                </a:lnTo>
                <a:lnTo>
                  <a:pt x="917613" y="107873"/>
                </a:lnTo>
                <a:lnTo>
                  <a:pt x="960767" y="83794"/>
                </a:lnTo>
                <a:lnTo>
                  <a:pt x="1004341" y="60756"/>
                </a:lnTo>
                <a:lnTo>
                  <a:pt x="1048308" y="38747"/>
                </a:lnTo>
                <a:lnTo>
                  <a:pt x="1092669" y="17741"/>
                </a:lnTo>
                <a:lnTo>
                  <a:pt x="11323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72077" y="2291861"/>
              <a:ext cx="3542995" cy="5889153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907124" y="631289"/>
              <a:ext cx="790575" cy="790575"/>
            </a:xfrm>
            <a:custGeom>
              <a:avLst/>
              <a:gdLst/>
              <a:ahLst/>
              <a:cxnLst/>
              <a:rect l="l" t="t" r="r" b="b"/>
              <a:pathLst>
                <a:path w="790575" h="790575">
                  <a:moveTo>
                    <a:pt x="395277" y="790553"/>
                  </a:moveTo>
                  <a:lnTo>
                    <a:pt x="389101" y="562034"/>
                  </a:lnTo>
                  <a:lnTo>
                    <a:pt x="345867" y="444686"/>
                  </a:lnTo>
                  <a:lnTo>
                    <a:pt x="228519" y="401452"/>
                  </a:lnTo>
                  <a:lnTo>
                    <a:pt x="0" y="395276"/>
                  </a:lnTo>
                  <a:lnTo>
                    <a:pt x="228519" y="389100"/>
                  </a:lnTo>
                  <a:lnTo>
                    <a:pt x="345867" y="345866"/>
                  </a:lnTo>
                  <a:lnTo>
                    <a:pt x="389101" y="228519"/>
                  </a:lnTo>
                  <a:lnTo>
                    <a:pt x="395277" y="0"/>
                  </a:lnTo>
                  <a:lnTo>
                    <a:pt x="401453" y="228519"/>
                  </a:lnTo>
                  <a:lnTo>
                    <a:pt x="444686" y="345866"/>
                  </a:lnTo>
                  <a:lnTo>
                    <a:pt x="562034" y="389100"/>
                  </a:lnTo>
                  <a:lnTo>
                    <a:pt x="790553" y="395276"/>
                  </a:lnTo>
                  <a:lnTo>
                    <a:pt x="562034" y="401452"/>
                  </a:lnTo>
                  <a:lnTo>
                    <a:pt x="444686" y="444686"/>
                  </a:lnTo>
                  <a:lnTo>
                    <a:pt x="401453" y="562034"/>
                  </a:lnTo>
                  <a:lnTo>
                    <a:pt x="395277" y="79055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05489" y="795169"/>
            <a:ext cx="4476115" cy="7669095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825844" y="1512157"/>
            <a:ext cx="1001394" cy="7614284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6805"/>
              </a:lnSpc>
            </a:pPr>
            <a:r>
              <a:rPr dirty="0" sz="5700" spc="-455" b="1">
                <a:latin typeface="Georgia"/>
                <a:cs typeface="Georgia"/>
              </a:rPr>
              <a:t>cEDARVALE</a:t>
            </a:r>
            <a:r>
              <a:rPr dirty="0" sz="5700" spc="-690" b="1">
                <a:latin typeface="Georgia"/>
                <a:cs typeface="Georgia"/>
              </a:rPr>
              <a:t> </a:t>
            </a:r>
            <a:r>
              <a:rPr dirty="0" sz="5700" spc="-605" b="1">
                <a:latin typeface="Georgia"/>
                <a:cs typeface="Georgia"/>
              </a:rPr>
              <a:t>RETREAT</a:t>
            </a:r>
            <a:endParaRPr sz="5700">
              <a:latin typeface="Georgia"/>
              <a:cs typeface="Georgia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869024" y="9286889"/>
            <a:ext cx="790575" cy="790575"/>
          </a:xfrm>
          <a:custGeom>
            <a:avLst/>
            <a:gdLst/>
            <a:ahLst/>
            <a:cxnLst/>
            <a:rect l="l" t="t" r="r" b="b"/>
            <a:pathLst>
              <a:path w="790575" h="790575">
                <a:moveTo>
                  <a:pt x="395277" y="790553"/>
                </a:moveTo>
                <a:lnTo>
                  <a:pt x="389101" y="562034"/>
                </a:lnTo>
                <a:lnTo>
                  <a:pt x="345867" y="444686"/>
                </a:lnTo>
                <a:lnTo>
                  <a:pt x="228519" y="401452"/>
                </a:lnTo>
                <a:lnTo>
                  <a:pt x="0" y="395276"/>
                </a:lnTo>
                <a:lnTo>
                  <a:pt x="228519" y="389100"/>
                </a:lnTo>
                <a:lnTo>
                  <a:pt x="345867" y="345866"/>
                </a:lnTo>
                <a:lnTo>
                  <a:pt x="389101" y="228519"/>
                </a:lnTo>
                <a:lnTo>
                  <a:pt x="395277" y="0"/>
                </a:lnTo>
                <a:lnTo>
                  <a:pt x="401453" y="228519"/>
                </a:lnTo>
                <a:lnTo>
                  <a:pt x="444686" y="345866"/>
                </a:lnTo>
                <a:lnTo>
                  <a:pt x="562034" y="389100"/>
                </a:lnTo>
                <a:lnTo>
                  <a:pt x="790553" y="395276"/>
                </a:lnTo>
                <a:lnTo>
                  <a:pt x="562034" y="401452"/>
                </a:lnTo>
                <a:lnTo>
                  <a:pt x="444686" y="444686"/>
                </a:lnTo>
                <a:lnTo>
                  <a:pt x="401453" y="562034"/>
                </a:lnTo>
                <a:lnTo>
                  <a:pt x="395277" y="7905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7332751" y="8443670"/>
            <a:ext cx="3759200" cy="1843405"/>
          </a:xfrm>
          <a:custGeom>
            <a:avLst/>
            <a:gdLst/>
            <a:ahLst/>
            <a:cxnLst/>
            <a:rect l="l" t="t" r="r" b="b"/>
            <a:pathLst>
              <a:path w="3759200" h="1843404">
                <a:moveTo>
                  <a:pt x="119595" y="1750237"/>
                </a:moveTo>
                <a:lnTo>
                  <a:pt x="107162" y="1813140"/>
                </a:lnTo>
                <a:lnTo>
                  <a:pt x="98983" y="1843341"/>
                </a:lnTo>
                <a:lnTo>
                  <a:pt x="106591" y="1843341"/>
                </a:lnTo>
                <a:lnTo>
                  <a:pt x="109321" y="1813521"/>
                </a:lnTo>
                <a:lnTo>
                  <a:pt x="119595" y="1750237"/>
                </a:lnTo>
                <a:close/>
              </a:path>
              <a:path w="3759200" h="1843404">
                <a:moveTo>
                  <a:pt x="2887459" y="260299"/>
                </a:moveTo>
                <a:lnTo>
                  <a:pt x="2837611" y="253898"/>
                </a:lnTo>
                <a:lnTo>
                  <a:pt x="2787624" y="247878"/>
                </a:lnTo>
                <a:lnTo>
                  <a:pt x="2737535" y="242290"/>
                </a:lnTo>
                <a:lnTo>
                  <a:pt x="2687345" y="237134"/>
                </a:lnTo>
                <a:lnTo>
                  <a:pt x="2637066" y="232422"/>
                </a:lnTo>
                <a:lnTo>
                  <a:pt x="2586710" y="228168"/>
                </a:lnTo>
                <a:lnTo>
                  <a:pt x="2536279" y="224409"/>
                </a:lnTo>
                <a:lnTo>
                  <a:pt x="2485796" y="221145"/>
                </a:lnTo>
                <a:lnTo>
                  <a:pt x="2435250" y="218389"/>
                </a:lnTo>
                <a:lnTo>
                  <a:pt x="2384679" y="216154"/>
                </a:lnTo>
                <a:lnTo>
                  <a:pt x="2334082" y="214477"/>
                </a:lnTo>
                <a:lnTo>
                  <a:pt x="2283472" y="213360"/>
                </a:lnTo>
                <a:lnTo>
                  <a:pt x="2232863" y="212826"/>
                </a:lnTo>
                <a:lnTo>
                  <a:pt x="2182253" y="212877"/>
                </a:lnTo>
                <a:lnTo>
                  <a:pt x="2131657" y="213550"/>
                </a:lnTo>
                <a:lnTo>
                  <a:pt x="2081098" y="214833"/>
                </a:lnTo>
                <a:lnTo>
                  <a:pt x="2030577" y="216776"/>
                </a:lnTo>
                <a:lnTo>
                  <a:pt x="1980095" y="219367"/>
                </a:lnTo>
                <a:lnTo>
                  <a:pt x="1929688" y="222631"/>
                </a:lnTo>
                <a:lnTo>
                  <a:pt x="1879346" y="226593"/>
                </a:lnTo>
                <a:lnTo>
                  <a:pt x="1829092" y="231254"/>
                </a:lnTo>
                <a:lnTo>
                  <a:pt x="1778927" y="236639"/>
                </a:lnTo>
                <a:lnTo>
                  <a:pt x="1728863" y="242773"/>
                </a:lnTo>
                <a:lnTo>
                  <a:pt x="1678927" y="249656"/>
                </a:lnTo>
                <a:lnTo>
                  <a:pt x="1629105" y="257314"/>
                </a:lnTo>
                <a:lnTo>
                  <a:pt x="1579422" y="265760"/>
                </a:lnTo>
                <a:lnTo>
                  <a:pt x="1529892" y="275005"/>
                </a:lnTo>
                <a:lnTo>
                  <a:pt x="1480515" y="285064"/>
                </a:lnTo>
                <a:lnTo>
                  <a:pt x="1431315" y="295973"/>
                </a:lnTo>
                <a:lnTo>
                  <a:pt x="1382293" y="307733"/>
                </a:lnTo>
                <a:lnTo>
                  <a:pt x="1333461" y="320357"/>
                </a:lnTo>
                <a:lnTo>
                  <a:pt x="1284833" y="333857"/>
                </a:lnTo>
                <a:lnTo>
                  <a:pt x="1236408" y="348272"/>
                </a:lnTo>
                <a:lnTo>
                  <a:pt x="1188224" y="363601"/>
                </a:lnTo>
                <a:lnTo>
                  <a:pt x="1140256" y="379857"/>
                </a:lnTo>
                <a:lnTo>
                  <a:pt x="1092542" y="397065"/>
                </a:lnTo>
                <a:lnTo>
                  <a:pt x="1047254" y="414705"/>
                </a:lnTo>
                <a:lnTo>
                  <a:pt x="1002271" y="433412"/>
                </a:lnTo>
                <a:lnTo>
                  <a:pt x="957668" y="453186"/>
                </a:lnTo>
                <a:lnTo>
                  <a:pt x="913485" y="474027"/>
                </a:lnTo>
                <a:lnTo>
                  <a:pt x="869746" y="495922"/>
                </a:lnTo>
                <a:lnTo>
                  <a:pt x="826516" y="518871"/>
                </a:lnTo>
                <a:lnTo>
                  <a:pt x="783844" y="542861"/>
                </a:lnTo>
                <a:lnTo>
                  <a:pt x="741756" y="567893"/>
                </a:lnTo>
                <a:lnTo>
                  <a:pt x="700303" y="593953"/>
                </a:lnTo>
                <a:lnTo>
                  <a:pt x="659523" y="621030"/>
                </a:lnTo>
                <a:lnTo>
                  <a:pt x="619480" y="649135"/>
                </a:lnTo>
                <a:lnTo>
                  <a:pt x="580199" y="678256"/>
                </a:lnTo>
                <a:lnTo>
                  <a:pt x="541743" y="708393"/>
                </a:lnTo>
                <a:lnTo>
                  <a:pt x="504139" y="739521"/>
                </a:lnTo>
                <a:lnTo>
                  <a:pt x="467436" y="771639"/>
                </a:lnTo>
                <a:lnTo>
                  <a:pt x="431673" y="804760"/>
                </a:lnTo>
                <a:lnTo>
                  <a:pt x="396913" y="838860"/>
                </a:lnTo>
                <a:lnTo>
                  <a:pt x="363181" y="873937"/>
                </a:lnTo>
                <a:lnTo>
                  <a:pt x="330542" y="909993"/>
                </a:lnTo>
                <a:lnTo>
                  <a:pt x="299021" y="947013"/>
                </a:lnTo>
                <a:lnTo>
                  <a:pt x="268668" y="984999"/>
                </a:lnTo>
                <a:lnTo>
                  <a:pt x="239522" y="1023937"/>
                </a:lnTo>
                <a:lnTo>
                  <a:pt x="211645" y="1063815"/>
                </a:lnTo>
                <a:lnTo>
                  <a:pt x="185064" y="1104646"/>
                </a:lnTo>
                <a:lnTo>
                  <a:pt x="159829" y="1146403"/>
                </a:lnTo>
                <a:lnTo>
                  <a:pt x="135991" y="1189101"/>
                </a:lnTo>
                <a:lnTo>
                  <a:pt x="113588" y="1232725"/>
                </a:lnTo>
                <a:lnTo>
                  <a:pt x="92659" y="1277264"/>
                </a:lnTo>
                <a:lnTo>
                  <a:pt x="74206" y="1321320"/>
                </a:lnTo>
                <a:lnTo>
                  <a:pt x="56362" y="1368132"/>
                </a:lnTo>
                <a:lnTo>
                  <a:pt x="39789" y="1417053"/>
                </a:lnTo>
                <a:lnTo>
                  <a:pt x="25184" y="1467396"/>
                </a:lnTo>
                <a:lnTo>
                  <a:pt x="13220" y="1518513"/>
                </a:lnTo>
                <a:lnTo>
                  <a:pt x="4597" y="1569707"/>
                </a:lnTo>
                <a:lnTo>
                  <a:pt x="0" y="1620342"/>
                </a:lnTo>
                <a:lnTo>
                  <a:pt x="114" y="1669719"/>
                </a:lnTo>
                <a:lnTo>
                  <a:pt x="5600" y="1717192"/>
                </a:lnTo>
                <a:lnTo>
                  <a:pt x="1562" y="1669872"/>
                </a:lnTo>
                <a:lnTo>
                  <a:pt x="2781" y="1620774"/>
                </a:lnTo>
                <a:lnTo>
                  <a:pt x="8597" y="1570545"/>
                </a:lnTo>
                <a:lnTo>
                  <a:pt x="18338" y="1519847"/>
                </a:lnTo>
                <a:lnTo>
                  <a:pt x="31330" y="1469301"/>
                </a:lnTo>
                <a:lnTo>
                  <a:pt x="46913" y="1419580"/>
                </a:lnTo>
                <a:lnTo>
                  <a:pt x="64414" y="1371320"/>
                </a:lnTo>
                <a:lnTo>
                  <a:pt x="83159" y="1325168"/>
                </a:lnTo>
                <a:lnTo>
                  <a:pt x="102489" y="1281772"/>
                </a:lnTo>
                <a:lnTo>
                  <a:pt x="124599" y="1236700"/>
                </a:lnTo>
                <a:lnTo>
                  <a:pt x="148297" y="1192517"/>
                </a:lnTo>
                <a:lnTo>
                  <a:pt x="173507" y="1149235"/>
                </a:lnTo>
                <a:lnTo>
                  <a:pt x="200177" y="1106868"/>
                </a:lnTo>
                <a:lnTo>
                  <a:pt x="228269" y="1065441"/>
                </a:lnTo>
                <a:lnTo>
                  <a:pt x="257708" y="1024966"/>
                </a:lnTo>
                <a:lnTo>
                  <a:pt x="288467" y="985456"/>
                </a:lnTo>
                <a:lnTo>
                  <a:pt x="320471" y="946937"/>
                </a:lnTo>
                <a:lnTo>
                  <a:pt x="353669" y="909408"/>
                </a:lnTo>
                <a:lnTo>
                  <a:pt x="388023" y="872896"/>
                </a:lnTo>
                <a:lnTo>
                  <a:pt x="423468" y="837425"/>
                </a:lnTo>
                <a:lnTo>
                  <a:pt x="459955" y="802995"/>
                </a:lnTo>
                <a:lnTo>
                  <a:pt x="497420" y="769632"/>
                </a:lnTo>
                <a:lnTo>
                  <a:pt x="535825" y="737336"/>
                </a:lnTo>
                <a:lnTo>
                  <a:pt x="575106" y="706145"/>
                </a:lnTo>
                <a:lnTo>
                  <a:pt x="615226" y="676071"/>
                </a:lnTo>
                <a:lnTo>
                  <a:pt x="656107" y="647128"/>
                </a:lnTo>
                <a:lnTo>
                  <a:pt x="697712" y="619315"/>
                </a:lnTo>
                <a:lnTo>
                  <a:pt x="740003" y="593102"/>
                </a:lnTo>
                <a:lnTo>
                  <a:pt x="782739" y="567969"/>
                </a:lnTo>
                <a:lnTo>
                  <a:pt x="825893" y="543890"/>
                </a:lnTo>
                <a:lnTo>
                  <a:pt x="869467" y="520852"/>
                </a:lnTo>
                <a:lnTo>
                  <a:pt x="913434" y="498843"/>
                </a:lnTo>
                <a:lnTo>
                  <a:pt x="957795" y="477837"/>
                </a:lnTo>
                <a:lnTo>
                  <a:pt x="1002525" y="457822"/>
                </a:lnTo>
                <a:lnTo>
                  <a:pt x="1047597" y="438785"/>
                </a:lnTo>
                <a:lnTo>
                  <a:pt x="1093025" y="420687"/>
                </a:lnTo>
                <a:lnTo>
                  <a:pt x="1138783" y="403542"/>
                </a:lnTo>
                <a:lnTo>
                  <a:pt x="1184846" y="387299"/>
                </a:lnTo>
                <a:lnTo>
                  <a:pt x="1231214" y="371970"/>
                </a:lnTo>
                <a:lnTo>
                  <a:pt x="1277874" y="357517"/>
                </a:lnTo>
                <a:lnTo>
                  <a:pt x="1324800" y="343928"/>
                </a:lnTo>
                <a:lnTo>
                  <a:pt x="1371993" y="331190"/>
                </a:lnTo>
                <a:lnTo>
                  <a:pt x="1419428" y="319290"/>
                </a:lnTo>
                <a:lnTo>
                  <a:pt x="1467091" y="308190"/>
                </a:lnTo>
                <a:lnTo>
                  <a:pt x="1514970" y="297891"/>
                </a:lnTo>
                <a:lnTo>
                  <a:pt x="1563065" y="288366"/>
                </a:lnTo>
                <a:lnTo>
                  <a:pt x="1611337" y="279603"/>
                </a:lnTo>
                <a:lnTo>
                  <a:pt x="1659788" y="271576"/>
                </a:lnTo>
                <a:lnTo>
                  <a:pt x="1708404" y="264274"/>
                </a:lnTo>
                <a:lnTo>
                  <a:pt x="1757159" y="257683"/>
                </a:lnTo>
                <a:lnTo>
                  <a:pt x="1806054" y="251777"/>
                </a:lnTo>
                <a:lnTo>
                  <a:pt x="1855076" y="246545"/>
                </a:lnTo>
                <a:lnTo>
                  <a:pt x="1904187" y="241960"/>
                </a:lnTo>
                <a:lnTo>
                  <a:pt x="1953399" y="238023"/>
                </a:lnTo>
                <a:lnTo>
                  <a:pt x="2002701" y="234696"/>
                </a:lnTo>
                <a:lnTo>
                  <a:pt x="2052053" y="231965"/>
                </a:lnTo>
                <a:lnTo>
                  <a:pt x="2101456" y="229819"/>
                </a:lnTo>
                <a:lnTo>
                  <a:pt x="2150897" y="228244"/>
                </a:lnTo>
                <a:lnTo>
                  <a:pt x="2200364" y="227215"/>
                </a:lnTo>
                <a:lnTo>
                  <a:pt x="2249843" y="226707"/>
                </a:lnTo>
                <a:lnTo>
                  <a:pt x="2299309" y="226720"/>
                </a:lnTo>
                <a:lnTo>
                  <a:pt x="2348763" y="227215"/>
                </a:lnTo>
                <a:lnTo>
                  <a:pt x="2398179" y="228193"/>
                </a:lnTo>
                <a:lnTo>
                  <a:pt x="2447544" y="229641"/>
                </a:lnTo>
                <a:lnTo>
                  <a:pt x="2496858" y="231521"/>
                </a:lnTo>
                <a:lnTo>
                  <a:pt x="2546083" y="233819"/>
                </a:lnTo>
                <a:lnTo>
                  <a:pt x="2595232" y="236524"/>
                </a:lnTo>
                <a:lnTo>
                  <a:pt x="2644279" y="239623"/>
                </a:lnTo>
                <a:lnTo>
                  <a:pt x="2693200" y="243090"/>
                </a:lnTo>
                <a:lnTo>
                  <a:pt x="2741993" y="246900"/>
                </a:lnTo>
                <a:lnTo>
                  <a:pt x="2790647" y="251066"/>
                </a:lnTo>
                <a:lnTo>
                  <a:pt x="2839135" y="255536"/>
                </a:lnTo>
                <a:lnTo>
                  <a:pt x="2887459" y="260299"/>
                </a:lnTo>
                <a:close/>
              </a:path>
              <a:path w="3759200" h="1843404">
                <a:moveTo>
                  <a:pt x="3758781" y="408216"/>
                </a:moveTo>
                <a:lnTo>
                  <a:pt x="3686187" y="408508"/>
                </a:lnTo>
                <a:lnTo>
                  <a:pt x="3622535" y="407098"/>
                </a:lnTo>
                <a:lnTo>
                  <a:pt x="3567226" y="403415"/>
                </a:lnTo>
                <a:lnTo>
                  <a:pt x="3519665" y="396900"/>
                </a:lnTo>
                <a:lnTo>
                  <a:pt x="3479279" y="386956"/>
                </a:lnTo>
                <a:lnTo>
                  <a:pt x="3417620" y="354558"/>
                </a:lnTo>
                <a:lnTo>
                  <a:pt x="3434169" y="329869"/>
                </a:lnTo>
                <a:lnTo>
                  <a:pt x="3456051" y="302729"/>
                </a:lnTo>
                <a:lnTo>
                  <a:pt x="3483292" y="272478"/>
                </a:lnTo>
                <a:lnTo>
                  <a:pt x="3515906" y="238455"/>
                </a:lnTo>
                <a:lnTo>
                  <a:pt x="3482644" y="271856"/>
                </a:lnTo>
                <a:lnTo>
                  <a:pt x="3453041" y="299796"/>
                </a:lnTo>
                <a:lnTo>
                  <a:pt x="3426422" y="322313"/>
                </a:lnTo>
                <a:lnTo>
                  <a:pt x="3402114" y="339445"/>
                </a:lnTo>
                <a:lnTo>
                  <a:pt x="3382937" y="312089"/>
                </a:lnTo>
                <a:lnTo>
                  <a:pt x="3357270" y="238556"/>
                </a:lnTo>
                <a:lnTo>
                  <a:pt x="3349587" y="191211"/>
                </a:lnTo>
                <a:lnTo>
                  <a:pt x="3344557" y="136055"/>
                </a:lnTo>
                <a:lnTo>
                  <a:pt x="3341586" y="72504"/>
                </a:lnTo>
                <a:lnTo>
                  <a:pt x="3340112" y="0"/>
                </a:lnTo>
                <a:lnTo>
                  <a:pt x="3340392" y="72517"/>
                </a:lnTo>
                <a:lnTo>
                  <a:pt x="3338982" y="136118"/>
                </a:lnTo>
                <a:lnTo>
                  <a:pt x="3335299" y="191389"/>
                </a:lnTo>
                <a:lnTo>
                  <a:pt x="3328771" y="238899"/>
                </a:lnTo>
                <a:lnTo>
                  <a:pt x="3318827" y="279260"/>
                </a:lnTo>
                <a:lnTo>
                  <a:pt x="3286404" y="340855"/>
                </a:lnTo>
                <a:lnTo>
                  <a:pt x="3261677" y="324332"/>
                </a:lnTo>
                <a:lnTo>
                  <a:pt x="3234512" y="302463"/>
                </a:lnTo>
                <a:lnTo>
                  <a:pt x="3204235" y="275247"/>
                </a:lnTo>
                <a:lnTo>
                  <a:pt x="3170186" y="242658"/>
                </a:lnTo>
                <a:lnTo>
                  <a:pt x="3203613" y="275882"/>
                </a:lnTo>
                <a:lnTo>
                  <a:pt x="3231578" y="305460"/>
                </a:lnTo>
                <a:lnTo>
                  <a:pt x="3254121" y="332066"/>
                </a:lnTo>
                <a:lnTo>
                  <a:pt x="3271266" y="356349"/>
                </a:lnTo>
                <a:lnTo>
                  <a:pt x="3243897" y="375500"/>
                </a:lnTo>
                <a:lnTo>
                  <a:pt x="3170288" y="401154"/>
                </a:lnTo>
                <a:lnTo>
                  <a:pt x="3122904" y="408825"/>
                </a:lnTo>
                <a:lnTo>
                  <a:pt x="3067697" y="413854"/>
                </a:lnTo>
                <a:lnTo>
                  <a:pt x="3004083" y="416814"/>
                </a:lnTo>
                <a:lnTo>
                  <a:pt x="2931515" y="418299"/>
                </a:lnTo>
                <a:lnTo>
                  <a:pt x="3004108" y="418020"/>
                </a:lnTo>
                <a:lnTo>
                  <a:pt x="3067761" y="419430"/>
                </a:lnTo>
                <a:lnTo>
                  <a:pt x="3123069" y="423100"/>
                </a:lnTo>
                <a:lnTo>
                  <a:pt x="3170631" y="429628"/>
                </a:lnTo>
                <a:lnTo>
                  <a:pt x="3211030" y="439559"/>
                </a:lnTo>
                <a:lnTo>
                  <a:pt x="3272675" y="471957"/>
                </a:lnTo>
                <a:lnTo>
                  <a:pt x="3256140" y="496658"/>
                </a:lnTo>
                <a:lnTo>
                  <a:pt x="3234245" y="523798"/>
                </a:lnTo>
                <a:lnTo>
                  <a:pt x="3207004" y="554037"/>
                </a:lnTo>
                <a:lnTo>
                  <a:pt x="3174390" y="588073"/>
                </a:lnTo>
                <a:lnTo>
                  <a:pt x="3207651" y="554672"/>
                </a:lnTo>
                <a:lnTo>
                  <a:pt x="3237255" y="526719"/>
                </a:lnTo>
                <a:lnTo>
                  <a:pt x="3263874" y="504202"/>
                </a:lnTo>
                <a:lnTo>
                  <a:pt x="3288182" y="487083"/>
                </a:lnTo>
                <a:lnTo>
                  <a:pt x="3307346" y="514426"/>
                </a:lnTo>
                <a:lnTo>
                  <a:pt x="3333026" y="587971"/>
                </a:lnTo>
                <a:lnTo>
                  <a:pt x="3340709" y="635304"/>
                </a:lnTo>
                <a:lnTo>
                  <a:pt x="3345751" y="690473"/>
                </a:lnTo>
                <a:lnTo>
                  <a:pt x="3348710" y="754011"/>
                </a:lnTo>
                <a:lnTo>
                  <a:pt x="3350196" y="826528"/>
                </a:lnTo>
                <a:lnTo>
                  <a:pt x="3349917" y="753999"/>
                </a:lnTo>
                <a:lnTo>
                  <a:pt x="3351326" y="690397"/>
                </a:lnTo>
                <a:lnTo>
                  <a:pt x="3355009" y="635139"/>
                </a:lnTo>
                <a:lnTo>
                  <a:pt x="3361525" y="587616"/>
                </a:lnTo>
                <a:lnTo>
                  <a:pt x="3371469" y="547268"/>
                </a:lnTo>
                <a:lnTo>
                  <a:pt x="3403892" y="485660"/>
                </a:lnTo>
                <a:lnTo>
                  <a:pt x="3428619" y="502196"/>
                </a:lnTo>
                <a:lnTo>
                  <a:pt x="3455784" y="524065"/>
                </a:lnTo>
                <a:lnTo>
                  <a:pt x="3486061" y="551281"/>
                </a:lnTo>
                <a:lnTo>
                  <a:pt x="3520122" y="583857"/>
                </a:lnTo>
                <a:lnTo>
                  <a:pt x="3486683" y="550633"/>
                </a:lnTo>
                <a:lnTo>
                  <a:pt x="3458718" y="521055"/>
                </a:lnTo>
                <a:lnTo>
                  <a:pt x="3436175" y="494461"/>
                </a:lnTo>
                <a:lnTo>
                  <a:pt x="3419030" y="470179"/>
                </a:lnTo>
                <a:lnTo>
                  <a:pt x="3446411" y="451027"/>
                </a:lnTo>
                <a:lnTo>
                  <a:pt x="3520008" y="425373"/>
                </a:lnTo>
                <a:lnTo>
                  <a:pt x="3567392" y="417690"/>
                </a:lnTo>
                <a:lnTo>
                  <a:pt x="3622598" y="412661"/>
                </a:lnTo>
                <a:lnTo>
                  <a:pt x="3686213" y="409702"/>
                </a:lnTo>
                <a:lnTo>
                  <a:pt x="3758781" y="4082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16309936" y="0"/>
            <a:ext cx="346075" cy="367030"/>
          </a:xfrm>
          <a:custGeom>
            <a:avLst/>
            <a:gdLst/>
            <a:ahLst/>
            <a:cxnLst/>
            <a:rect l="l" t="t" r="r" b="b"/>
            <a:pathLst>
              <a:path w="346075" h="367030">
                <a:moveTo>
                  <a:pt x="175800" y="366438"/>
                </a:moveTo>
                <a:lnTo>
                  <a:pt x="174315" y="293925"/>
                </a:lnTo>
                <a:lnTo>
                  <a:pt x="171351" y="230378"/>
                </a:lnTo>
                <a:lnTo>
                  <a:pt x="166320" y="175221"/>
                </a:lnTo>
                <a:lnTo>
                  <a:pt x="158636" y="127879"/>
                </a:lnTo>
                <a:lnTo>
                  <a:pt x="147710" y="87776"/>
                </a:lnTo>
                <a:lnTo>
                  <a:pt x="113788" y="26988"/>
                </a:lnTo>
                <a:lnTo>
                  <a:pt x="89483" y="44112"/>
                </a:lnTo>
                <a:lnTo>
                  <a:pt x="62860" y="66633"/>
                </a:lnTo>
                <a:lnTo>
                  <a:pt x="33253" y="94580"/>
                </a:lnTo>
                <a:lnTo>
                  <a:pt x="0" y="127981"/>
                </a:lnTo>
                <a:lnTo>
                  <a:pt x="32611" y="93954"/>
                </a:lnTo>
                <a:lnTo>
                  <a:pt x="59855" y="63703"/>
                </a:lnTo>
                <a:lnTo>
                  <a:pt x="81742" y="36563"/>
                </a:lnTo>
                <a:lnTo>
                  <a:pt x="98283" y="11870"/>
                </a:lnTo>
                <a:lnTo>
                  <a:pt x="80403" y="0"/>
                </a:lnTo>
                <a:lnTo>
                  <a:pt x="259056" y="0"/>
                </a:lnTo>
                <a:lnTo>
                  <a:pt x="284318" y="60968"/>
                </a:lnTo>
                <a:lnTo>
                  <a:pt x="312291" y="90546"/>
                </a:lnTo>
                <a:lnTo>
                  <a:pt x="345722" y="123769"/>
                </a:lnTo>
                <a:lnTo>
                  <a:pt x="311664" y="91188"/>
                </a:lnTo>
                <a:lnTo>
                  <a:pt x="281384" y="63970"/>
                </a:lnTo>
                <a:lnTo>
                  <a:pt x="254219" y="42104"/>
                </a:lnTo>
                <a:lnTo>
                  <a:pt x="229502" y="25578"/>
                </a:lnTo>
                <a:lnTo>
                  <a:pt x="211007" y="53386"/>
                </a:lnTo>
                <a:lnTo>
                  <a:pt x="187134" y="127532"/>
                </a:lnTo>
                <a:lnTo>
                  <a:pt x="180609" y="175047"/>
                </a:lnTo>
                <a:lnTo>
                  <a:pt x="176927" y="230310"/>
                </a:lnTo>
                <a:lnTo>
                  <a:pt x="175516" y="293911"/>
                </a:lnTo>
                <a:lnTo>
                  <a:pt x="175800" y="36643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13000660" y="11"/>
            <a:ext cx="1132840" cy="1721485"/>
          </a:xfrm>
          <a:custGeom>
            <a:avLst/>
            <a:gdLst/>
            <a:ahLst/>
            <a:cxnLst/>
            <a:rect l="l" t="t" r="r" b="b"/>
            <a:pathLst>
              <a:path w="1132840" h="1721485">
                <a:moveTo>
                  <a:pt x="431380" y="1544383"/>
                </a:moveTo>
                <a:lnTo>
                  <a:pt x="368414" y="1531962"/>
                </a:lnTo>
                <a:lnTo>
                  <a:pt x="319633" y="1518767"/>
                </a:lnTo>
                <a:lnTo>
                  <a:pt x="283705" y="1502867"/>
                </a:lnTo>
                <a:lnTo>
                  <a:pt x="259270" y="1482356"/>
                </a:lnTo>
                <a:lnTo>
                  <a:pt x="270344" y="1471155"/>
                </a:lnTo>
                <a:lnTo>
                  <a:pt x="284454" y="1459230"/>
                </a:lnTo>
                <a:lnTo>
                  <a:pt x="301663" y="1446212"/>
                </a:lnTo>
                <a:lnTo>
                  <a:pt x="322033" y="1431772"/>
                </a:lnTo>
                <a:lnTo>
                  <a:pt x="301383" y="1445818"/>
                </a:lnTo>
                <a:lnTo>
                  <a:pt x="283184" y="1457401"/>
                </a:lnTo>
                <a:lnTo>
                  <a:pt x="267081" y="1466456"/>
                </a:lnTo>
                <a:lnTo>
                  <a:pt x="252717" y="1472933"/>
                </a:lnTo>
                <a:lnTo>
                  <a:pt x="241985" y="1442910"/>
                </a:lnTo>
                <a:lnTo>
                  <a:pt x="239585" y="1403718"/>
                </a:lnTo>
                <a:lnTo>
                  <a:pt x="244195" y="1353439"/>
                </a:lnTo>
                <a:lnTo>
                  <a:pt x="254469" y="1290142"/>
                </a:lnTo>
                <a:lnTo>
                  <a:pt x="242036" y="1353045"/>
                </a:lnTo>
                <a:lnTo>
                  <a:pt x="228828" y="1401787"/>
                </a:lnTo>
                <a:lnTo>
                  <a:pt x="212915" y="1437690"/>
                </a:lnTo>
                <a:lnTo>
                  <a:pt x="192379" y="1462100"/>
                </a:lnTo>
                <a:lnTo>
                  <a:pt x="181178" y="1451025"/>
                </a:lnTo>
                <a:lnTo>
                  <a:pt x="169240" y="1436928"/>
                </a:lnTo>
                <a:lnTo>
                  <a:pt x="156210" y="1419745"/>
                </a:lnTo>
                <a:lnTo>
                  <a:pt x="141757" y="1399387"/>
                </a:lnTo>
                <a:lnTo>
                  <a:pt x="155816" y="1420012"/>
                </a:lnTo>
                <a:lnTo>
                  <a:pt x="167411" y="1438198"/>
                </a:lnTo>
                <a:lnTo>
                  <a:pt x="176466" y="1454289"/>
                </a:lnTo>
                <a:lnTo>
                  <a:pt x="182956" y="1468640"/>
                </a:lnTo>
                <a:lnTo>
                  <a:pt x="152908" y="1479359"/>
                </a:lnTo>
                <a:lnTo>
                  <a:pt x="113677" y="1481759"/>
                </a:lnTo>
                <a:lnTo>
                  <a:pt x="63347" y="1477162"/>
                </a:lnTo>
                <a:lnTo>
                  <a:pt x="0" y="1466888"/>
                </a:lnTo>
                <a:lnTo>
                  <a:pt x="62953" y="1479308"/>
                </a:lnTo>
                <a:lnTo>
                  <a:pt x="111734" y="1492516"/>
                </a:lnTo>
                <a:lnTo>
                  <a:pt x="147675" y="1508417"/>
                </a:lnTo>
                <a:lnTo>
                  <a:pt x="172110" y="1528927"/>
                </a:lnTo>
                <a:lnTo>
                  <a:pt x="161023" y="1540116"/>
                </a:lnTo>
                <a:lnTo>
                  <a:pt x="146926" y="1552054"/>
                </a:lnTo>
                <a:lnTo>
                  <a:pt x="129717" y="1565059"/>
                </a:lnTo>
                <a:lnTo>
                  <a:pt x="109347" y="1579499"/>
                </a:lnTo>
                <a:lnTo>
                  <a:pt x="129984" y="1565452"/>
                </a:lnTo>
                <a:lnTo>
                  <a:pt x="148183" y="1553870"/>
                </a:lnTo>
                <a:lnTo>
                  <a:pt x="164299" y="1544815"/>
                </a:lnTo>
                <a:lnTo>
                  <a:pt x="178650" y="1538338"/>
                </a:lnTo>
                <a:lnTo>
                  <a:pt x="189395" y="1568361"/>
                </a:lnTo>
                <a:lnTo>
                  <a:pt x="191795" y="1607553"/>
                </a:lnTo>
                <a:lnTo>
                  <a:pt x="187185" y="1657845"/>
                </a:lnTo>
                <a:lnTo>
                  <a:pt x="176898" y="1721129"/>
                </a:lnTo>
                <a:lnTo>
                  <a:pt x="189331" y="1658226"/>
                </a:lnTo>
                <a:lnTo>
                  <a:pt x="202552" y="1609496"/>
                </a:lnTo>
                <a:lnTo>
                  <a:pt x="218465" y="1573593"/>
                </a:lnTo>
                <a:lnTo>
                  <a:pt x="239001" y="1549184"/>
                </a:lnTo>
                <a:lnTo>
                  <a:pt x="250202" y="1560245"/>
                </a:lnTo>
                <a:lnTo>
                  <a:pt x="262140" y="1574342"/>
                </a:lnTo>
                <a:lnTo>
                  <a:pt x="275158" y="1591525"/>
                </a:lnTo>
                <a:lnTo>
                  <a:pt x="289623" y="1611884"/>
                </a:lnTo>
                <a:lnTo>
                  <a:pt x="275551" y="1591259"/>
                </a:lnTo>
                <a:lnTo>
                  <a:pt x="263969" y="1573072"/>
                </a:lnTo>
                <a:lnTo>
                  <a:pt x="254901" y="1556981"/>
                </a:lnTo>
                <a:lnTo>
                  <a:pt x="248424" y="1542630"/>
                </a:lnTo>
                <a:lnTo>
                  <a:pt x="278472" y="1531912"/>
                </a:lnTo>
                <a:lnTo>
                  <a:pt x="317703" y="1529511"/>
                </a:lnTo>
                <a:lnTo>
                  <a:pt x="368033" y="1534121"/>
                </a:lnTo>
                <a:lnTo>
                  <a:pt x="431380" y="1544383"/>
                </a:lnTo>
                <a:close/>
              </a:path>
              <a:path w="1132840" h="1721485">
                <a:moveTo>
                  <a:pt x="1132332" y="0"/>
                </a:moveTo>
                <a:lnTo>
                  <a:pt x="1077925" y="0"/>
                </a:lnTo>
                <a:lnTo>
                  <a:pt x="1048359" y="13931"/>
                </a:lnTo>
                <a:lnTo>
                  <a:pt x="1004620" y="35839"/>
                </a:lnTo>
                <a:lnTo>
                  <a:pt x="961390" y="58775"/>
                </a:lnTo>
                <a:lnTo>
                  <a:pt x="918718" y="82765"/>
                </a:lnTo>
                <a:lnTo>
                  <a:pt x="876630" y="107797"/>
                </a:lnTo>
                <a:lnTo>
                  <a:pt x="835177" y="133858"/>
                </a:lnTo>
                <a:lnTo>
                  <a:pt x="794397" y="160934"/>
                </a:lnTo>
                <a:lnTo>
                  <a:pt x="754354" y="189039"/>
                </a:lnTo>
                <a:lnTo>
                  <a:pt x="715073" y="218160"/>
                </a:lnTo>
                <a:lnTo>
                  <a:pt x="676617" y="248297"/>
                </a:lnTo>
                <a:lnTo>
                  <a:pt x="639013" y="279425"/>
                </a:lnTo>
                <a:lnTo>
                  <a:pt x="602310" y="311556"/>
                </a:lnTo>
                <a:lnTo>
                  <a:pt x="566547" y="344665"/>
                </a:lnTo>
                <a:lnTo>
                  <a:pt x="531787" y="378764"/>
                </a:lnTo>
                <a:lnTo>
                  <a:pt x="498055" y="413854"/>
                </a:lnTo>
                <a:lnTo>
                  <a:pt x="465416" y="449897"/>
                </a:lnTo>
                <a:lnTo>
                  <a:pt x="433895" y="486918"/>
                </a:lnTo>
                <a:lnTo>
                  <a:pt x="403542" y="524903"/>
                </a:lnTo>
                <a:lnTo>
                  <a:pt x="374396" y="563841"/>
                </a:lnTo>
                <a:lnTo>
                  <a:pt x="346519" y="603719"/>
                </a:lnTo>
                <a:lnTo>
                  <a:pt x="319938" y="644550"/>
                </a:lnTo>
                <a:lnTo>
                  <a:pt x="294703" y="686308"/>
                </a:lnTo>
                <a:lnTo>
                  <a:pt x="270865" y="729005"/>
                </a:lnTo>
                <a:lnTo>
                  <a:pt x="248462" y="772629"/>
                </a:lnTo>
                <a:lnTo>
                  <a:pt x="227533" y="817168"/>
                </a:lnTo>
                <a:lnTo>
                  <a:pt x="209080" y="861225"/>
                </a:lnTo>
                <a:lnTo>
                  <a:pt x="191236" y="908037"/>
                </a:lnTo>
                <a:lnTo>
                  <a:pt x="174663" y="956957"/>
                </a:lnTo>
                <a:lnTo>
                  <a:pt x="160058" y="1007300"/>
                </a:lnTo>
                <a:lnTo>
                  <a:pt x="148094" y="1058418"/>
                </a:lnTo>
                <a:lnTo>
                  <a:pt x="139471" y="1109611"/>
                </a:lnTo>
                <a:lnTo>
                  <a:pt x="134874" y="1160246"/>
                </a:lnTo>
                <a:lnTo>
                  <a:pt x="134988" y="1209624"/>
                </a:lnTo>
                <a:lnTo>
                  <a:pt x="140474" y="1257096"/>
                </a:lnTo>
                <a:lnTo>
                  <a:pt x="136436" y="1209776"/>
                </a:lnTo>
                <a:lnTo>
                  <a:pt x="137655" y="1160678"/>
                </a:lnTo>
                <a:lnTo>
                  <a:pt x="143471" y="1110449"/>
                </a:lnTo>
                <a:lnTo>
                  <a:pt x="153212" y="1059751"/>
                </a:lnTo>
                <a:lnTo>
                  <a:pt x="166204" y="1009205"/>
                </a:lnTo>
                <a:lnTo>
                  <a:pt x="181787" y="959485"/>
                </a:lnTo>
                <a:lnTo>
                  <a:pt x="199288" y="911225"/>
                </a:lnTo>
                <a:lnTo>
                  <a:pt x="218033" y="865073"/>
                </a:lnTo>
                <a:lnTo>
                  <a:pt x="237363" y="821677"/>
                </a:lnTo>
                <a:lnTo>
                  <a:pt x="259473" y="776605"/>
                </a:lnTo>
                <a:lnTo>
                  <a:pt x="283171" y="732421"/>
                </a:lnTo>
                <a:lnTo>
                  <a:pt x="308381" y="689140"/>
                </a:lnTo>
                <a:lnTo>
                  <a:pt x="335051" y="646772"/>
                </a:lnTo>
                <a:lnTo>
                  <a:pt x="363143" y="605358"/>
                </a:lnTo>
                <a:lnTo>
                  <a:pt x="392582" y="564870"/>
                </a:lnTo>
                <a:lnTo>
                  <a:pt x="423341" y="525373"/>
                </a:lnTo>
                <a:lnTo>
                  <a:pt x="455345" y="486841"/>
                </a:lnTo>
                <a:lnTo>
                  <a:pt x="488543" y="449313"/>
                </a:lnTo>
                <a:lnTo>
                  <a:pt x="522897" y="412800"/>
                </a:lnTo>
                <a:lnTo>
                  <a:pt x="558342" y="377329"/>
                </a:lnTo>
                <a:lnTo>
                  <a:pt x="594829" y="342900"/>
                </a:lnTo>
                <a:lnTo>
                  <a:pt x="632294" y="309537"/>
                </a:lnTo>
                <a:lnTo>
                  <a:pt x="670699" y="277241"/>
                </a:lnTo>
                <a:lnTo>
                  <a:pt x="709980" y="246049"/>
                </a:lnTo>
                <a:lnTo>
                  <a:pt x="750100" y="215976"/>
                </a:lnTo>
                <a:lnTo>
                  <a:pt x="790981" y="187032"/>
                </a:lnTo>
                <a:lnTo>
                  <a:pt x="832586" y="159219"/>
                </a:lnTo>
                <a:lnTo>
                  <a:pt x="874877" y="133007"/>
                </a:lnTo>
                <a:lnTo>
                  <a:pt x="917613" y="107873"/>
                </a:lnTo>
                <a:lnTo>
                  <a:pt x="960767" y="83794"/>
                </a:lnTo>
                <a:lnTo>
                  <a:pt x="1004341" y="60756"/>
                </a:lnTo>
                <a:lnTo>
                  <a:pt x="1048308" y="38747"/>
                </a:lnTo>
                <a:lnTo>
                  <a:pt x="1092669" y="17741"/>
                </a:lnTo>
                <a:lnTo>
                  <a:pt x="11323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8378992" y="2237704"/>
            <a:ext cx="9241790" cy="11461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325"/>
              <a:t>I</a:t>
            </a:r>
            <a:r>
              <a:rPr dirty="0" spc="-625"/>
              <a:t>s</a:t>
            </a:r>
            <a:r>
              <a:rPr dirty="0" spc="-1515"/>
              <a:t> </a:t>
            </a:r>
            <a:r>
              <a:rPr dirty="0" spc="-840"/>
              <a:t>A</a:t>
            </a:r>
            <a:r>
              <a:rPr dirty="0" spc="-1510"/>
              <a:t> </a:t>
            </a:r>
            <a:r>
              <a:rPr dirty="0" spc="-1050"/>
              <a:t>M</a:t>
            </a:r>
            <a:r>
              <a:rPr dirty="0" spc="-1090"/>
              <a:t>e</a:t>
            </a:r>
            <a:r>
              <a:rPr dirty="0" spc="-1095"/>
              <a:t>n</a:t>
            </a:r>
            <a:r>
              <a:rPr dirty="0" spc="-1015"/>
              <a:t>t</a:t>
            </a:r>
            <a:r>
              <a:rPr dirty="0" spc="-1075"/>
              <a:t>a</a:t>
            </a:r>
            <a:r>
              <a:rPr dirty="0" spc="-505"/>
              <a:t>l</a:t>
            </a:r>
            <a:r>
              <a:rPr dirty="0" spc="-1510"/>
              <a:t> </a:t>
            </a:r>
            <a:r>
              <a:rPr dirty="0" spc="-1080"/>
              <a:t>H</a:t>
            </a:r>
            <a:r>
              <a:rPr dirty="0" spc="-1110"/>
              <a:t>e</a:t>
            </a:r>
            <a:r>
              <a:rPr dirty="0" spc="-1095"/>
              <a:t>a</a:t>
            </a:r>
            <a:r>
              <a:rPr dirty="0" spc="-985"/>
              <a:t>l</a:t>
            </a:r>
            <a:r>
              <a:rPr dirty="0" spc="-1035"/>
              <a:t>t</a:t>
            </a:r>
            <a:r>
              <a:rPr dirty="0" spc="-525"/>
              <a:t>h</a:t>
            </a:r>
            <a:r>
              <a:rPr dirty="0" spc="-1515"/>
              <a:t> </a:t>
            </a:r>
            <a:r>
              <a:rPr dirty="0" spc="-1030"/>
              <a:t>R</a:t>
            </a:r>
            <a:r>
              <a:rPr dirty="0" spc="-1060"/>
              <a:t>e</a:t>
            </a:r>
            <a:r>
              <a:rPr dirty="0" spc="-985"/>
              <a:t>t</a:t>
            </a:r>
            <a:r>
              <a:rPr dirty="0" spc="-994"/>
              <a:t>r</a:t>
            </a:r>
            <a:r>
              <a:rPr dirty="0" spc="-1060"/>
              <a:t>e</a:t>
            </a:r>
            <a:r>
              <a:rPr dirty="0" spc="-1045"/>
              <a:t>a</a:t>
            </a:r>
            <a:r>
              <a:rPr dirty="0" spc="-475"/>
              <a:t>t</a:t>
            </a:r>
            <a:r>
              <a:rPr dirty="0" spc="-1515"/>
              <a:t> </a:t>
            </a:r>
            <a:r>
              <a:rPr dirty="0" spc="-1045"/>
              <a:t>R</a:t>
            </a:r>
            <a:r>
              <a:rPr dirty="0" spc="-950"/>
              <a:t>i</a:t>
            </a:r>
            <a:r>
              <a:rPr dirty="0" spc="-1080"/>
              <a:t>g</a:t>
            </a:r>
            <a:r>
              <a:rPr dirty="0" spc="-1075"/>
              <a:t>h</a:t>
            </a:r>
            <a:r>
              <a:rPr dirty="0" spc="-490"/>
              <a:t>t</a:t>
            </a:r>
          </a:p>
        </p:txBody>
      </p:sp>
      <p:sp>
        <p:nvSpPr>
          <p:cNvPr id="12" name="object 12" descr=""/>
          <p:cNvSpPr txBox="1"/>
          <p:nvPr/>
        </p:nvSpPr>
        <p:spPr>
          <a:xfrm>
            <a:off x="8168463" y="2749583"/>
            <a:ext cx="9319895" cy="5337175"/>
          </a:xfrm>
          <a:prstGeom prst="rect">
            <a:avLst/>
          </a:prstGeom>
        </p:spPr>
        <p:txBody>
          <a:bodyPr wrap="square" lIns="0" tIns="405765" rIns="0" bIns="0" rtlCol="0" vert="horz">
            <a:spAutoFit/>
          </a:bodyPr>
          <a:lstStyle/>
          <a:p>
            <a:pPr marL="1110615">
              <a:lnSpc>
                <a:spcPct val="100000"/>
              </a:lnSpc>
              <a:spcBef>
                <a:spcPts val="3195"/>
              </a:spcBef>
            </a:pPr>
            <a:r>
              <a:rPr dirty="0" sz="7350" spc="-1250">
                <a:latin typeface="Tahoma"/>
                <a:cs typeface="Tahoma"/>
              </a:rPr>
              <a:t>F</a:t>
            </a:r>
            <a:r>
              <a:rPr dirty="0" sz="7350" spc="-1215">
                <a:latin typeface="Tahoma"/>
                <a:cs typeface="Tahoma"/>
              </a:rPr>
              <a:t>o</a:t>
            </a:r>
            <a:r>
              <a:rPr dirty="0" sz="7350" spc="-625">
                <a:latin typeface="Tahoma"/>
                <a:cs typeface="Tahoma"/>
              </a:rPr>
              <a:t>r</a:t>
            </a:r>
            <a:r>
              <a:rPr dirty="0" sz="7350" spc="-1525">
                <a:latin typeface="Tahoma"/>
                <a:cs typeface="Tahoma"/>
              </a:rPr>
              <a:t> </a:t>
            </a:r>
            <a:r>
              <a:rPr dirty="0" sz="7350" spc="-1165">
                <a:latin typeface="Tahoma"/>
                <a:cs typeface="Tahoma"/>
              </a:rPr>
              <a:t>Y</a:t>
            </a:r>
            <a:r>
              <a:rPr dirty="0" sz="7350" spc="-1200">
                <a:latin typeface="Tahoma"/>
                <a:cs typeface="Tahoma"/>
              </a:rPr>
              <a:t>ou</a:t>
            </a:r>
            <a:r>
              <a:rPr dirty="0" sz="7350" spc="-610">
                <a:latin typeface="Tahoma"/>
                <a:cs typeface="Tahoma"/>
              </a:rPr>
              <a:t>r</a:t>
            </a:r>
            <a:r>
              <a:rPr dirty="0" sz="7350" spc="-1520">
                <a:latin typeface="Tahoma"/>
                <a:cs typeface="Tahoma"/>
              </a:rPr>
              <a:t> </a:t>
            </a:r>
            <a:r>
              <a:rPr dirty="0" sz="7350" spc="-1090">
                <a:latin typeface="Tahoma"/>
                <a:cs typeface="Tahoma"/>
              </a:rPr>
              <a:t>H</a:t>
            </a:r>
            <a:r>
              <a:rPr dirty="0" sz="7350" spc="-1120">
                <a:latin typeface="Tahoma"/>
                <a:cs typeface="Tahoma"/>
              </a:rPr>
              <a:t>e</a:t>
            </a:r>
            <a:r>
              <a:rPr dirty="0" sz="7350" spc="-1105">
                <a:latin typeface="Tahoma"/>
                <a:cs typeface="Tahoma"/>
              </a:rPr>
              <a:t>a</a:t>
            </a:r>
            <a:r>
              <a:rPr dirty="0" sz="7350" spc="-994">
                <a:latin typeface="Tahoma"/>
                <a:cs typeface="Tahoma"/>
              </a:rPr>
              <a:t>li</a:t>
            </a:r>
            <a:r>
              <a:rPr dirty="0" sz="7350" spc="-1125">
                <a:latin typeface="Tahoma"/>
                <a:cs typeface="Tahoma"/>
              </a:rPr>
              <a:t>n</a:t>
            </a:r>
            <a:r>
              <a:rPr dirty="0" sz="7350" spc="-535">
                <a:latin typeface="Tahoma"/>
                <a:cs typeface="Tahoma"/>
              </a:rPr>
              <a:t>g</a:t>
            </a:r>
            <a:r>
              <a:rPr dirty="0" sz="7350" spc="-1520">
                <a:latin typeface="Tahoma"/>
                <a:cs typeface="Tahoma"/>
              </a:rPr>
              <a:t> </a:t>
            </a:r>
            <a:r>
              <a:rPr dirty="0" sz="7350" spc="-1205">
                <a:latin typeface="Tahoma"/>
                <a:cs typeface="Tahoma"/>
              </a:rPr>
              <a:t>J</a:t>
            </a:r>
            <a:r>
              <a:rPr dirty="0" sz="7350" spc="-1155">
                <a:latin typeface="Tahoma"/>
                <a:cs typeface="Tahoma"/>
              </a:rPr>
              <a:t>ou</a:t>
            </a:r>
            <a:r>
              <a:rPr dirty="0" sz="7350" spc="-1085">
                <a:latin typeface="Tahoma"/>
                <a:cs typeface="Tahoma"/>
              </a:rPr>
              <a:t>r</a:t>
            </a:r>
            <a:r>
              <a:rPr dirty="0" sz="7350" spc="-1155">
                <a:latin typeface="Tahoma"/>
                <a:cs typeface="Tahoma"/>
              </a:rPr>
              <a:t>n</a:t>
            </a:r>
            <a:r>
              <a:rPr dirty="0" sz="7350" spc="-1150">
                <a:latin typeface="Tahoma"/>
                <a:cs typeface="Tahoma"/>
              </a:rPr>
              <a:t>e</a:t>
            </a:r>
            <a:r>
              <a:rPr dirty="0" sz="7350" spc="-1155">
                <a:latin typeface="Tahoma"/>
                <a:cs typeface="Tahoma"/>
              </a:rPr>
              <a:t>y</a:t>
            </a:r>
            <a:r>
              <a:rPr dirty="0" sz="7350" spc="-565">
                <a:latin typeface="Tahoma"/>
                <a:cs typeface="Tahoma"/>
              </a:rPr>
              <a:t>?</a:t>
            </a:r>
            <a:endParaRPr sz="7350">
              <a:latin typeface="Tahoma"/>
              <a:cs typeface="Tahoma"/>
            </a:endParaRPr>
          </a:p>
          <a:p>
            <a:pPr algn="ctr" marL="12700" marR="5080">
              <a:lnSpc>
                <a:spcPts val="6000"/>
              </a:lnSpc>
              <a:spcBef>
                <a:spcPts val="175"/>
              </a:spcBef>
            </a:pPr>
            <a:r>
              <a:rPr dirty="0" sz="3650" spc="-375">
                <a:latin typeface="Verdana"/>
                <a:cs typeface="Verdana"/>
              </a:rPr>
              <a:t>If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 spc="-250">
                <a:latin typeface="Verdana"/>
                <a:cs typeface="Verdana"/>
              </a:rPr>
              <a:t>you’re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165">
                <a:latin typeface="Verdana"/>
                <a:cs typeface="Verdana"/>
              </a:rPr>
              <a:t>feeling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215">
                <a:latin typeface="Verdana"/>
                <a:cs typeface="Verdana"/>
              </a:rPr>
              <a:t>overwhelmed,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 spc="-260">
                <a:latin typeface="Verdana"/>
                <a:cs typeface="Verdana"/>
              </a:rPr>
              <a:t>stuck,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300">
                <a:latin typeface="Verdana"/>
                <a:cs typeface="Verdana"/>
              </a:rPr>
              <a:t>anxious, </a:t>
            </a:r>
            <a:r>
              <a:rPr dirty="0" sz="3650" spc="-145">
                <a:latin typeface="Verdana"/>
                <a:cs typeface="Verdana"/>
              </a:rPr>
              <a:t>or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310">
                <a:latin typeface="Verdana"/>
                <a:cs typeface="Verdana"/>
              </a:rPr>
              <a:t>lost,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50">
                <a:latin typeface="Verdana"/>
                <a:cs typeface="Verdana"/>
              </a:rPr>
              <a:t>a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u="heavy" sz="3650" spc="-135">
                <a:uFill>
                  <a:solidFill>
                    <a:srgbClr val="000000"/>
                  </a:solidFill>
                </a:uFill>
                <a:latin typeface="Verdana"/>
                <a:cs typeface="Verdana"/>
                <a:hlinkClick r:id="rId4"/>
              </a:rPr>
              <a:t>mental</a:t>
            </a:r>
            <a:r>
              <a:rPr dirty="0" sz="3650" spc="-750">
                <a:latin typeface="Verdana"/>
                <a:cs typeface="Verdana"/>
                <a:hlinkClick r:id="rId4"/>
              </a:rPr>
              <a:t> </a:t>
            </a:r>
            <a:r>
              <a:rPr dirty="0" u="heavy" sz="3650" spc="-155">
                <a:uFill>
                  <a:solidFill>
                    <a:srgbClr val="000000"/>
                  </a:solidFill>
                </a:uFill>
                <a:latin typeface="Verdana"/>
                <a:cs typeface="Verdana"/>
                <a:hlinkClick r:id="rId4"/>
              </a:rPr>
              <a:t>health</a:t>
            </a:r>
            <a:r>
              <a:rPr dirty="0" sz="3650" spc="-755">
                <a:latin typeface="Verdana"/>
                <a:cs typeface="Verdana"/>
                <a:hlinkClick r:id="rId4"/>
              </a:rPr>
              <a:t> </a:t>
            </a:r>
            <a:r>
              <a:rPr dirty="0" u="heavy" sz="3650" spc="-229">
                <a:uFill>
                  <a:solidFill>
                    <a:srgbClr val="000000"/>
                  </a:solidFill>
                </a:uFill>
                <a:latin typeface="Verdana"/>
                <a:cs typeface="Verdana"/>
                <a:hlinkClick r:id="rId4"/>
              </a:rPr>
              <a:t>retreat</a:t>
            </a:r>
            <a:r>
              <a:rPr dirty="0" sz="3650" spc="-755">
                <a:latin typeface="Verdana"/>
                <a:cs typeface="Verdana"/>
                <a:hlinkClick r:id="rId4"/>
              </a:rPr>
              <a:t> </a:t>
            </a:r>
            <a:r>
              <a:rPr dirty="0" sz="3650" spc="-100">
                <a:latin typeface="Verdana"/>
                <a:cs typeface="Verdana"/>
              </a:rPr>
              <a:t>could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20">
                <a:latin typeface="Verdana"/>
                <a:cs typeface="Verdana"/>
              </a:rPr>
              <a:t>be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20">
                <a:latin typeface="Verdana"/>
                <a:cs typeface="Verdana"/>
              </a:rPr>
              <a:t>your </a:t>
            </a:r>
            <a:r>
              <a:rPr dirty="0" sz="3650" spc="-275">
                <a:latin typeface="Verdana"/>
                <a:cs typeface="Verdana"/>
              </a:rPr>
              <a:t>sanctuary.</a:t>
            </a:r>
            <a:r>
              <a:rPr dirty="0" sz="3650" spc="-760">
                <a:latin typeface="Verdana"/>
                <a:cs typeface="Verdana"/>
              </a:rPr>
              <a:t> </a:t>
            </a:r>
            <a:r>
              <a:rPr dirty="0" sz="3650" spc="-365">
                <a:latin typeface="Verdana"/>
                <a:cs typeface="Verdana"/>
              </a:rPr>
              <a:t>It’s</a:t>
            </a:r>
            <a:r>
              <a:rPr dirty="0" sz="3650" spc="-760">
                <a:latin typeface="Verdana"/>
                <a:cs typeface="Verdana"/>
              </a:rPr>
              <a:t> </a:t>
            </a:r>
            <a:r>
              <a:rPr dirty="0" sz="3650" spc="-50">
                <a:latin typeface="Verdana"/>
                <a:cs typeface="Verdana"/>
              </a:rPr>
              <a:t>a</a:t>
            </a:r>
            <a:r>
              <a:rPr dirty="0" sz="3650" spc="-760">
                <a:latin typeface="Verdana"/>
                <a:cs typeface="Verdana"/>
              </a:rPr>
              <a:t> </a:t>
            </a:r>
            <a:r>
              <a:rPr dirty="0" sz="3650" spc="-140">
                <a:latin typeface="Verdana"/>
                <a:cs typeface="Verdana"/>
              </a:rPr>
              <a:t>place</a:t>
            </a:r>
            <a:r>
              <a:rPr dirty="0" sz="3650" spc="-760">
                <a:latin typeface="Verdana"/>
                <a:cs typeface="Verdana"/>
              </a:rPr>
              <a:t> </a:t>
            </a:r>
            <a:r>
              <a:rPr dirty="0" sz="3650" spc="-195">
                <a:latin typeface="Verdana"/>
                <a:cs typeface="Verdana"/>
              </a:rPr>
              <a:t>for</a:t>
            </a:r>
            <a:r>
              <a:rPr dirty="0" sz="3650" spc="-760">
                <a:latin typeface="Verdana"/>
                <a:cs typeface="Verdana"/>
              </a:rPr>
              <a:t> </a:t>
            </a:r>
            <a:r>
              <a:rPr dirty="0" sz="3650" spc="-180">
                <a:latin typeface="Verdana"/>
                <a:cs typeface="Verdana"/>
              </a:rPr>
              <a:t>anyone</a:t>
            </a:r>
            <a:r>
              <a:rPr dirty="0" sz="3650" spc="-760">
                <a:latin typeface="Verdana"/>
                <a:cs typeface="Verdana"/>
              </a:rPr>
              <a:t> </a:t>
            </a:r>
            <a:r>
              <a:rPr dirty="0" sz="3650" spc="-220">
                <a:latin typeface="Verdana"/>
                <a:cs typeface="Verdana"/>
              </a:rPr>
              <a:t>ready</a:t>
            </a:r>
            <a:r>
              <a:rPr dirty="0" sz="3650" spc="-760">
                <a:latin typeface="Verdana"/>
                <a:cs typeface="Verdana"/>
              </a:rPr>
              <a:t> </a:t>
            </a:r>
            <a:r>
              <a:rPr dirty="0" sz="3650" spc="-75">
                <a:latin typeface="Verdana"/>
                <a:cs typeface="Verdana"/>
              </a:rPr>
              <a:t>to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55">
                <a:latin typeface="Verdana"/>
                <a:cs typeface="Verdana"/>
              </a:rPr>
              <a:t>heal </a:t>
            </a:r>
            <a:r>
              <a:rPr dirty="0" sz="3650" spc="-254">
                <a:latin typeface="Verdana"/>
                <a:cs typeface="Verdana"/>
              </a:rPr>
              <a:t>deeply,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150">
                <a:latin typeface="Verdana"/>
                <a:cs typeface="Verdana"/>
              </a:rPr>
              <a:t>reconnect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95">
                <a:latin typeface="Verdana"/>
                <a:cs typeface="Verdana"/>
              </a:rPr>
              <a:t>with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260">
                <a:latin typeface="Verdana"/>
                <a:cs typeface="Verdana"/>
              </a:rPr>
              <a:t>themselves,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25">
                <a:latin typeface="Verdana"/>
                <a:cs typeface="Verdana"/>
              </a:rPr>
              <a:t>and </a:t>
            </a:r>
            <a:r>
              <a:rPr dirty="0" sz="3650" spc="-135">
                <a:latin typeface="Verdana"/>
                <a:cs typeface="Verdana"/>
              </a:rPr>
              <a:t>embrace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 spc="-280">
                <a:latin typeface="Verdana"/>
                <a:cs typeface="Verdana"/>
              </a:rPr>
              <a:t>positive,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 spc="-185">
                <a:latin typeface="Verdana"/>
                <a:cs typeface="Verdana"/>
              </a:rPr>
              <a:t>lasting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204">
                <a:latin typeface="Verdana"/>
                <a:cs typeface="Verdana"/>
              </a:rPr>
              <a:t>life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 spc="-55">
                <a:latin typeface="Verdana"/>
                <a:cs typeface="Verdana"/>
              </a:rPr>
              <a:t>changes.</a:t>
            </a:r>
            <a:endParaRPr sz="36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72077" y="2291861"/>
              <a:ext cx="3542995" cy="5889153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907124" y="631289"/>
              <a:ext cx="790575" cy="790575"/>
            </a:xfrm>
            <a:custGeom>
              <a:avLst/>
              <a:gdLst/>
              <a:ahLst/>
              <a:cxnLst/>
              <a:rect l="l" t="t" r="r" b="b"/>
              <a:pathLst>
                <a:path w="790575" h="790575">
                  <a:moveTo>
                    <a:pt x="395277" y="790553"/>
                  </a:moveTo>
                  <a:lnTo>
                    <a:pt x="389101" y="562034"/>
                  </a:lnTo>
                  <a:lnTo>
                    <a:pt x="345867" y="444686"/>
                  </a:lnTo>
                  <a:lnTo>
                    <a:pt x="228519" y="401452"/>
                  </a:lnTo>
                  <a:lnTo>
                    <a:pt x="0" y="395276"/>
                  </a:lnTo>
                  <a:lnTo>
                    <a:pt x="228519" y="389100"/>
                  </a:lnTo>
                  <a:lnTo>
                    <a:pt x="345867" y="345866"/>
                  </a:lnTo>
                  <a:lnTo>
                    <a:pt x="389101" y="228519"/>
                  </a:lnTo>
                  <a:lnTo>
                    <a:pt x="395277" y="0"/>
                  </a:lnTo>
                  <a:lnTo>
                    <a:pt x="401453" y="228519"/>
                  </a:lnTo>
                  <a:lnTo>
                    <a:pt x="444686" y="345866"/>
                  </a:lnTo>
                  <a:lnTo>
                    <a:pt x="562034" y="389100"/>
                  </a:lnTo>
                  <a:lnTo>
                    <a:pt x="790553" y="395276"/>
                  </a:lnTo>
                  <a:lnTo>
                    <a:pt x="562034" y="401452"/>
                  </a:lnTo>
                  <a:lnTo>
                    <a:pt x="444686" y="444686"/>
                  </a:lnTo>
                  <a:lnTo>
                    <a:pt x="401453" y="562034"/>
                  </a:lnTo>
                  <a:lnTo>
                    <a:pt x="395277" y="79055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05489" y="795169"/>
            <a:ext cx="4476115" cy="7669095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825844" y="1512157"/>
            <a:ext cx="1001394" cy="7614284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6805"/>
              </a:lnSpc>
            </a:pPr>
            <a:r>
              <a:rPr dirty="0" sz="5700" spc="-455" b="1">
                <a:latin typeface="Georgia"/>
                <a:cs typeface="Georgia"/>
              </a:rPr>
              <a:t>cEDARVALE</a:t>
            </a:r>
            <a:r>
              <a:rPr dirty="0" sz="5700" spc="-690" b="1">
                <a:latin typeface="Georgia"/>
                <a:cs typeface="Georgia"/>
              </a:rPr>
              <a:t> </a:t>
            </a:r>
            <a:r>
              <a:rPr dirty="0" sz="5700" spc="-605" b="1">
                <a:latin typeface="Georgia"/>
                <a:cs typeface="Georgia"/>
              </a:rPr>
              <a:t>RETREAT</a:t>
            </a:r>
            <a:endParaRPr sz="5700">
              <a:latin typeface="Georgia"/>
              <a:cs typeface="Georgia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869024" y="9286889"/>
            <a:ext cx="790575" cy="790575"/>
          </a:xfrm>
          <a:custGeom>
            <a:avLst/>
            <a:gdLst/>
            <a:ahLst/>
            <a:cxnLst/>
            <a:rect l="l" t="t" r="r" b="b"/>
            <a:pathLst>
              <a:path w="790575" h="790575">
                <a:moveTo>
                  <a:pt x="395277" y="790553"/>
                </a:moveTo>
                <a:lnTo>
                  <a:pt x="389101" y="562034"/>
                </a:lnTo>
                <a:lnTo>
                  <a:pt x="345867" y="444686"/>
                </a:lnTo>
                <a:lnTo>
                  <a:pt x="228519" y="401452"/>
                </a:lnTo>
                <a:lnTo>
                  <a:pt x="0" y="395276"/>
                </a:lnTo>
                <a:lnTo>
                  <a:pt x="228519" y="389100"/>
                </a:lnTo>
                <a:lnTo>
                  <a:pt x="345867" y="345866"/>
                </a:lnTo>
                <a:lnTo>
                  <a:pt x="389101" y="228519"/>
                </a:lnTo>
                <a:lnTo>
                  <a:pt x="395277" y="0"/>
                </a:lnTo>
                <a:lnTo>
                  <a:pt x="401453" y="228519"/>
                </a:lnTo>
                <a:lnTo>
                  <a:pt x="444686" y="345866"/>
                </a:lnTo>
                <a:lnTo>
                  <a:pt x="562034" y="389100"/>
                </a:lnTo>
                <a:lnTo>
                  <a:pt x="790553" y="395276"/>
                </a:lnTo>
                <a:lnTo>
                  <a:pt x="562034" y="401452"/>
                </a:lnTo>
                <a:lnTo>
                  <a:pt x="444686" y="444686"/>
                </a:lnTo>
                <a:lnTo>
                  <a:pt x="401453" y="562034"/>
                </a:lnTo>
                <a:lnTo>
                  <a:pt x="395277" y="7905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964924" y="2237704"/>
            <a:ext cx="8069580" cy="11461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195"/>
              <a:t>F</a:t>
            </a:r>
            <a:r>
              <a:rPr dirty="0" spc="-1030"/>
              <a:t>i</a:t>
            </a:r>
            <a:r>
              <a:rPr dirty="0" spc="-1160"/>
              <a:t>n</a:t>
            </a:r>
            <a:r>
              <a:rPr dirty="0" spc="-1145"/>
              <a:t>d</a:t>
            </a:r>
            <a:r>
              <a:rPr dirty="0" spc="-1030"/>
              <a:t>i</a:t>
            </a:r>
            <a:r>
              <a:rPr dirty="0" spc="-1160"/>
              <a:t>n</a:t>
            </a:r>
            <a:r>
              <a:rPr dirty="0" spc="-570"/>
              <a:t>g</a:t>
            </a:r>
            <a:r>
              <a:rPr dirty="0" spc="-1515"/>
              <a:t> </a:t>
            </a:r>
            <a:r>
              <a:rPr dirty="0" spc="-1165"/>
              <a:t>Y</a:t>
            </a:r>
            <a:r>
              <a:rPr dirty="0" spc="-1200"/>
              <a:t>ou</a:t>
            </a:r>
            <a:r>
              <a:rPr dirty="0" spc="-610"/>
              <a:t>r</a:t>
            </a:r>
            <a:r>
              <a:rPr dirty="0" spc="-1515"/>
              <a:t> </a:t>
            </a:r>
            <a:r>
              <a:rPr dirty="0" spc="-930"/>
              <a:t>P</a:t>
            </a:r>
            <a:r>
              <a:rPr dirty="0" spc="-985"/>
              <a:t>e</a:t>
            </a:r>
            <a:r>
              <a:rPr dirty="0" spc="-919"/>
              <a:t>r</a:t>
            </a:r>
            <a:r>
              <a:rPr dirty="0" spc="-915"/>
              <a:t>f</a:t>
            </a:r>
            <a:r>
              <a:rPr dirty="0" spc="-985"/>
              <a:t>e</a:t>
            </a:r>
            <a:r>
              <a:rPr dirty="0" spc="-919"/>
              <a:t>c</a:t>
            </a:r>
            <a:r>
              <a:rPr dirty="0" spc="-400"/>
              <a:t>t</a:t>
            </a:r>
            <a:r>
              <a:rPr dirty="0" spc="-1515"/>
              <a:t> </a:t>
            </a:r>
            <a:r>
              <a:rPr dirty="0" spc="-1355"/>
              <a:t>E</a:t>
            </a:r>
            <a:r>
              <a:rPr dirty="0" spc="-1270"/>
              <a:t>s</a:t>
            </a:r>
            <a:r>
              <a:rPr dirty="0" spc="-1235"/>
              <a:t>c</a:t>
            </a:r>
            <a:r>
              <a:rPr dirty="0" spc="-1285"/>
              <a:t>a</a:t>
            </a:r>
            <a:r>
              <a:rPr dirty="0" spc="-1290"/>
              <a:t>p</a:t>
            </a:r>
            <a:r>
              <a:rPr dirty="0" spc="-1300"/>
              <a:t>e</a:t>
            </a:r>
            <a:r>
              <a:rPr dirty="0" spc="-715"/>
              <a:t>: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8036304" y="2749583"/>
            <a:ext cx="9584055" cy="6099175"/>
          </a:xfrm>
          <a:prstGeom prst="rect">
            <a:avLst/>
          </a:prstGeom>
        </p:spPr>
        <p:txBody>
          <a:bodyPr wrap="square" lIns="0" tIns="405765" rIns="0" bIns="0" rtlCol="0" vert="horz">
            <a:spAutoFit/>
          </a:bodyPr>
          <a:lstStyle/>
          <a:p>
            <a:pPr marL="389255">
              <a:lnSpc>
                <a:spcPct val="100000"/>
              </a:lnSpc>
              <a:spcBef>
                <a:spcPts val="3195"/>
              </a:spcBef>
            </a:pPr>
            <a:r>
              <a:rPr dirty="0" sz="7350" spc="-950">
                <a:latin typeface="Tahoma"/>
                <a:cs typeface="Tahoma"/>
              </a:rPr>
              <a:t>P</a:t>
            </a:r>
            <a:r>
              <a:rPr dirty="0" sz="7350" spc="-880">
                <a:latin typeface="Tahoma"/>
                <a:cs typeface="Tahoma"/>
              </a:rPr>
              <a:t>i</a:t>
            </a:r>
            <a:r>
              <a:rPr dirty="0" sz="7350" spc="-940">
                <a:latin typeface="Tahoma"/>
                <a:cs typeface="Tahoma"/>
              </a:rPr>
              <a:t>c</a:t>
            </a:r>
            <a:r>
              <a:rPr dirty="0" sz="7350" spc="-955">
                <a:latin typeface="Tahoma"/>
                <a:cs typeface="Tahoma"/>
              </a:rPr>
              <a:t>k</a:t>
            </a:r>
            <a:r>
              <a:rPr dirty="0" sz="7350" spc="-880">
                <a:latin typeface="Tahoma"/>
                <a:cs typeface="Tahoma"/>
              </a:rPr>
              <a:t>i</a:t>
            </a:r>
            <a:r>
              <a:rPr dirty="0" sz="7350" spc="-1010">
                <a:latin typeface="Tahoma"/>
                <a:cs typeface="Tahoma"/>
              </a:rPr>
              <a:t>n</a:t>
            </a:r>
            <a:r>
              <a:rPr dirty="0" sz="7350" spc="-420">
                <a:latin typeface="Tahoma"/>
                <a:cs typeface="Tahoma"/>
              </a:rPr>
              <a:t>g</a:t>
            </a:r>
            <a:r>
              <a:rPr dirty="0" sz="7350" spc="-1505">
                <a:latin typeface="Tahoma"/>
                <a:cs typeface="Tahoma"/>
              </a:rPr>
              <a:t> </a:t>
            </a:r>
            <a:r>
              <a:rPr dirty="0" sz="7350" spc="-840">
                <a:latin typeface="Tahoma"/>
                <a:cs typeface="Tahoma"/>
              </a:rPr>
              <a:t>A</a:t>
            </a:r>
            <a:r>
              <a:rPr dirty="0" sz="7350" spc="-1500">
                <a:latin typeface="Tahoma"/>
                <a:cs typeface="Tahoma"/>
              </a:rPr>
              <a:t> </a:t>
            </a:r>
            <a:r>
              <a:rPr dirty="0" sz="7350" spc="-1050">
                <a:latin typeface="Tahoma"/>
                <a:cs typeface="Tahoma"/>
              </a:rPr>
              <a:t>M</a:t>
            </a:r>
            <a:r>
              <a:rPr dirty="0" sz="7350" spc="-1090">
                <a:latin typeface="Tahoma"/>
                <a:cs typeface="Tahoma"/>
              </a:rPr>
              <a:t>e</a:t>
            </a:r>
            <a:r>
              <a:rPr dirty="0" sz="7350" spc="-1095">
                <a:latin typeface="Tahoma"/>
                <a:cs typeface="Tahoma"/>
              </a:rPr>
              <a:t>n</a:t>
            </a:r>
            <a:r>
              <a:rPr dirty="0" sz="7350" spc="-1015">
                <a:latin typeface="Tahoma"/>
                <a:cs typeface="Tahoma"/>
              </a:rPr>
              <a:t>t</a:t>
            </a:r>
            <a:r>
              <a:rPr dirty="0" sz="7350" spc="-1075">
                <a:latin typeface="Tahoma"/>
                <a:cs typeface="Tahoma"/>
              </a:rPr>
              <a:t>a</a:t>
            </a:r>
            <a:r>
              <a:rPr dirty="0" sz="7350" spc="-505">
                <a:latin typeface="Tahoma"/>
                <a:cs typeface="Tahoma"/>
              </a:rPr>
              <a:t>l</a:t>
            </a:r>
            <a:r>
              <a:rPr dirty="0" sz="7350" spc="-1495">
                <a:latin typeface="Tahoma"/>
                <a:cs typeface="Tahoma"/>
              </a:rPr>
              <a:t> </a:t>
            </a:r>
            <a:r>
              <a:rPr dirty="0" sz="7350" spc="-1080">
                <a:latin typeface="Tahoma"/>
                <a:cs typeface="Tahoma"/>
              </a:rPr>
              <a:t>H</a:t>
            </a:r>
            <a:r>
              <a:rPr dirty="0" sz="7350" spc="-1110">
                <a:latin typeface="Tahoma"/>
                <a:cs typeface="Tahoma"/>
              </a:rPr>
              <a:t>e</a:t>
            </a:r>
            <a:r>
              <a:rPr dirty="0" sz="7350" spc="-1095">
                <a:latin typeface="Tahoma"/>
                <a:cs typeface="Tahoma"/>
              </a:rPr>
              <a:t>a</a:t>
            </a:r>
            <a:r>
              <a:rPr dirty="0" sz="7350" spc="-985">
                <a:latin typeface="Tahoma"/>
                <a:cs typeface="Tahoma"/>
              </a:rPr>
              <a:t>l</a:t>
            </a:r>
            <a:r>
              <a:rPr dirty="0" sz="7350" spc="-1035">
                <a:latin typeface="Tahoma"/>
                <a:cs typeface="Tahoma"/>
              </a:rPr>
              <a:t>t</a:t>
            </a:r>
            <a:r>
              <a:rPr dirty="0" sz="7350" spc="-525">
                <a:latin typeface="Tahoma"/>
                <a:cs typeface="Tahoma"/>
              </a:rPr>
              <a:t>h</a:t>
            </a:r>
            <a:r>
              <a:rPr dirty="0" sz="7350" spc="-1495">
                <a:latin typeface="Tahoma"/>
                <a:cs typeface="Tahoma"/>
              </a:rPr>
              <a:t> </a:t>
            </a:r>
            <a:r>
              <a:rPr dirty="0" sz="7350" spc="-1040">
                <a:latin typeface="Tahoma"/>
                <a:cs typeface="Tahoma"/>
              </a:rPr>
              <a:t>R</a:t>
            </a:r>
            <a:r>
              <a:rPr dirty="0" sz="7350" spc="-1070">
                <a:latin typeface="Tahoma"/>
                <a:cs typeface="Tahoma"/>
              </a:rPr>
              <a:t>e</a:t>
            </a:r>
            <a:r>
              <a:rPr dirty="0" sz="7350" spc="-994">
                <a:latin typeface="Tahoma"/>
                <a:cs typeface="Tahoma"/>
              </a:rPr>
              <a:t>t</a:t>
            </a:r>
            <a:r>
              <a:rPr dirty="0" sz="7350" spc="-1005">
                <a:latin typeface="Tahoma"/>
                <a:cs typeface="Tahoma"/>
              </a:rPr>
              <a:t>r</a:t>
            </a:r>
            <a:r>
              <a:rPr dirty="0" sz="7350" spc="-1070">
                <a:latin typeface="Tahoma"/>
                <a:cs typeface="Tahoma"/>
              </a:rPr>
              <a:t>e</a:t>
            </a:r>
            <a:r>
              <a:rPr dirty="0" sz="7350" spc="-1055">
                <a:latin typeface="Tahoma"/>
                <a:cs typeface="Tahoma"/>
              </a:rPr>
              <a:t>a</a:t>
            </a:r>
            <a:r>
              <a:rPr dirty="0" sz="7350" spc="-484">
                <a:latin typeface="Tahoma"/>
                <a:cs typeface="Tahoma"/>
              </a:rPr>
              <a:t>t</a:t>
            </a:r>
            <a:endParaRPr sz="7350">
              <a:latin typeface="Tahoma"/>
              <a:cs typeface="Tahoma"/>
            </a:endParaRPr>
          </a:p>
          <a:p>
            <a:pPr algn="ctr" marL="12065" marR="5080" indent="-635">
              <a:lnSpc>
                <a:spcPts val="6000"/>
              </a:lnSpc>
              <a:spcBef>
                <a:spcPts val="175"/>
              </a:spcBef>
            </a:pPr>
            <a:r>
              <a:rPr dirty="0" sz="3650" spc="-90">
                <a:latin typeface="Verdana"/>
                <a:cs typeface="Verdana"/>
              </a:rPr>
              <a:t>Finding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100">
                <a:latin typeface="Verdana"/>
                <a:cs typeface="Verdana"/>
              </a:rPr>
              <a:t>the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145">
                <a:latin typeface="Verdana"/>
                <a:cs typeface="Verdana"/>
              </a:rPr>
              <a:t>right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u="heavy" sz="3650" spc="-135">
                <a:uFill>
                  <a:solidFill>
                    <a:srgbClr val="000000"/>
                  </a:solidFill>
                </a:uFill>
                <a:latin typeface="Verdana"/>
                <a:cs typeface="Verdana"/>
                <a:hlinkClick r:id="rId4"/>
              </a:rPr>
              <a:t>mental</a:t>
            </a:r>
            <a:r>
              <a:rPr dirty="0" sz="3650" spc="-740">
                <a:latin typeface="Verdana"/>
                <a:cs typeface="Verdana"/>
                <a:hlinkClick r:id="rId4"/>
              </a:rPr>
              <a:t> </a:t>
            </a:r>
            <a:r>
              <a:rPr dirty="0" u="heavy" sz="3650" spc="-155">
                <a:uFill>
                  <a:solidFill>
                    <a:srgbClr val="000000"/>
                  </a:solidFill>
                </a:uFill>
                <a:latin typeface="Verdana"/>
                <a:cs typeface="Verdana"/>
                <a:hlinkClick r:id="rId4"/>
              </a:rPr>
              <a:t>health</a:t>
            </a:r>
            <a:r>
              <a:rPr dirty="0" sz="3650" spc="-740">
                <a:latin typeface="Verdana"/>
                <a:cs typeface="Verdana"/>
                <a:hlinkClick r:id="rId4"/>
              </a:rPr>
              <a:t> </a:t>
            </a:r>
            <a:r>
              <a:rPr dirty="0" u="heavy" sz="3650" spc="-229">
                <a:uFill>
                  <a:solidFill>
                    <a:srgbClr val="000000"/>
                  </a:solidFill>
                </a:uFill>
                <a:latin typeface="Verdana"/>
                <a:cs typeface="Verdana"/>
                <a:hlinkClick r:id="rId4"/>
              </a:rPr>
              <a:t>retreat</a:t>
            </a:r>
            <a:r>
              <a:rPr dirty="0" u="heavy" sz="3650" spc="-740">
                <a:uFill>
                  <a:solidFill>
                    <a:srgbClr val="000000"/>
                  </a:solidFill>
                </a:uFill>
                <a:latin typeface="Verdana"/>
                <a:cs typeface="Verdana"/>
                <a:hlinkClick r:id="rId4"/>
              </a:rPr>
              <a:t> </a:t>
            </a:r>
            <a:r>
              <a:rPr dirty="0" sz="3650" spc="-10">
                <a:latin typeface="Verdana"/>
                <a:cs typeface="Verdana"/>
              </a:rPr>
              <a:t>means </a:t>
            </a:r>
            <a:r>
              <a:rPr dirty="0" sz="3650" spc="-165">
                <a:latin typeface="Verdana"/>
                <a:cs typeface="Verdana"/>
              </a:rPr>
              <a:t>considering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 spc="-210">
                <a:latin typeface="Verdana"/>
                <a:cs typeface="Verdana"/>
              </a:rPr>
              <a:t>your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195">
                <a:latin typeface="Verdana"/>
                <a:cs typeface="Verdana"/>
              </a:rPr>
              <a:t>personal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275">
                <a:latin typeface="Verdana"/>
                <a:cs typeface="Verdana"/>
              </a:rPr>
              <a:t>goals,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10">
                <a:latin typeface="Verdana"/>
                <a:cs typeface="Verdana"/>
              </a:rPr>
              <a:t>emotional </a:t>
            </a:r>
            <a:r>
              <a:rPr dirty="0" sz="3650" spc="-254">
                <a:latin typeface="Verdana"/>
                <a:cs typeface="Verdana"/>
              </a:rPr>
              <a:t>needs,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70">
                <a:latin typeface="Verdana"/>
                <a:cs typeface="Verdana"/>
              </a:rPr>
              <a:t>and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210">
                <a:latin typeface="Verdana"/>
                <a:cs typeface="Verdana"/>
              </a:rPr>
              <a:t>preferred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140">
                <a:latin typeface="Verdana"/>
                <a:cs typeface="Verdana"/>
              </a:rPr>
              <a:t>healing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204">
                <a:latin typeface="Verdana"/>
                <a:cs typeface="Verdana"/>
              </a:rPr>
              <a:t>methods.</a:t>
            </a:r>
            <a:r>
              <a:rPr dirty="0" sz="3650" spc="-735">
                <a:latin typeface="Verdana"/>
                <a:cs typeface="Verdana"/>
              </a:rPr>
              <a:t> </a:t>
            </a:r>
            <a:r>
              <a:rPr dirty="0" sz="3650" spc="-20">
                <a:latin typeface="Verdana"/>
                <a:cs typeface="Verdana"/>
              </a:rPr>
              <a:t>Look </a:t>
            </a:r>
            <a:r>
              <a:rPr dirty="0" sz="3650" spc="-195">
                <a:latin typeface="Verdana"/>
                <a:cs typeface="Verdana"/>
              </a:rPr>
              <a:t>for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50">
                <a:latin typeface="Verdana"/>
                <a:cs typeface="Verdana"/>
              </a:rPr>
              <a:t>a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229">
                <a:latin typeface="Verdana"/>
                <a:cs typeface="Verdana"/>
              </a:rPr>
              <a:t>retreat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140">
                <a:latin typeface="Verdana"/>
                <a:cs typeface="Verdana"/>
              </a:rPr>
              <a:t>that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229">
                <a:latin typeface="Verdana"/>
                <a:cs typeface="Verdana"/>
              </a:rPr>
              <a:t>feels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340">
                <a:latin typeface="Verdana"/>
                <a:cs typeface="Verdana"/>
              </a:rPr>
              <a:t>safe,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220">
                <a:latin typeface="Verdana"/>
                <a:cs typeface="Verdana"/>
              </a:rPr>
              <a:t>compassionate,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25">
                <a:latin typeface="Verdana"/>
                <a:cs typeface="Verdana"/>
              </a:rPr>
              <a:t>and </a:t>
            </a:r>
            <a:r>
              <a:rPr dirty="0" sz="3650" spc="-135">
                <a:latin typeface="Verdana"/>
                <a:cs typeface="Verdana"/>
              </a:rPr>
              <a:t>designed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75">
                <a:latin typeface="Verdana"/>
                <a:cs typeface="Verdana"/>
              </a:rPr>
              <a:t>to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155">
                <a:latin typeface="Verdana"/>
                <a:cs typeface="Verdana"/>
              </a:rPr>
              <a:t>support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210">
                <a:latin typeface="Verdana"/>
                <a:cs typeface="Verdana"/>
              </a:rPr>
              <a:t>your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190">
                <a:latin typeface="Verdana"/>
                <a:cs typeface="Verdana"/>
              </a:rPr>
              <a:t>individual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45">
                <a:latin typeface="Verdana"/>
                <a:cs typeface="Verdana"/>
              </a:rPr>
              <a:t>journey </a:t>
            </a:r>
            <a:r>
              <a:rPr dirty="0" sz="3650" spc="-145">
                <a:latin typeface="Verdana"/>
                <a:cs typeface="Verdana"/>
              </a:rPr>
              <a:t>toward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155">
                <a:latin typeface="Verdana"/>
                <a:cs typeface="Verdana"/>
              </a:rPr>
              <a:t>emotional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>
                <a:latin typeface="Verdana"/>
                <a:cs typeface="Verdana"/>
              </a:rPr>
              <a:t>we</a:t>
            </a:r>
            <a:r>
              <a:rPr dirty="0" sz="3650" spc="-720">
                <a:latin typeface="Verdana"/>
                <a:cs typeface="Verdana"/>
              </a:rPr>
              <a:t> </a:t>
            </a:r>
            <a:r>
              <a:rPr dirty="0" sz="3650" spc="-320">
                <a:latin typeface="Verdana"/>
                <a:cs typeface="Verdana"/>
              </a:rPr>
              <a:t>lness.</a:t>
            </a:r>
            <a:endParaRPr sz="3650">
              <a:latin typeface="Verdana"/>
              <a:cs typeface="Verdana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7332751" y="8443670"/>
            <a:ext cx="3759200" cy="1843405"/>
          </a:xfrm>
          <a:custGeom>
            <a:avLst/>
            <a:gdLst/>
            <a:ahLst/>
            <a:cxnLst/>
            <a:rect l="l" t="t" r="r" b="b"/>
            <a:pathLst>
              <a:path w="3759200" h="1843404">
                <a:moveTo>
                  <a:pt x="119595" y="1750237"/>
                </a:moveTo>
                <a:lnTo>
                  <a:pt x="107162" y="1813140"/>
                </a:lnTo>
                <a:lnTo>
                  <a:pt x="98983" y="1843341"/>
                </a:lnTo>
                <a:lnTo>
                  <a:pt x="106591" y="1843341"/>
                </a:lnTo>
                <a:lnTo>
                  <a:pt x="109321" y="1813521"/>
                </a:lnTo>
                <a:lnTo>
                  <a:pt x="119595" y="1750237"/>
                </a:lnTo>
                <a:close/>
              </a:path>
              <a:path w="3759200" h="1843404">
                <a:moveTo>
                  <a:pt x="2887459" y="260299"/>
                </a:moveTo>
                <a:lnTo>
                  <a:pt x="2837611" y="253898"/>
                </a:lnTo>
                <a:lnTo>
                  <a:pt x="2787624" y="247878"/>
                </a:lnTo>
                <a:lnTo>
                  <a:pt x="2737535" y="242290"/>
                </a:lnTo>
                <a:lnTo>
                  <a:pt x="2687345" y="237134"/>
                </a:lnTo>
                <a:lnTo>
                  <a:pt x="2637066" y="232422"/>
                </a:lnTo>
                <a:lnTo>
                  <a:pt x="2586710" y="228168"/>
                </a:lnTo>
                <a:lnTo>
                  <a:pt x="2536279" y="224409"/>
                </a:lnTo>
                <a:lnTo>
                  <a:pt x="2485796" y="221145"/>
                </a:lnTo>
                <a:lnTo>
                  <a:pt x="2435250" y="218389"/>
                </a:lnTo>
                <a:lnTo>
                  <a:pt x="2384679" y="216154"/>
                </a:lnTo>
                <a:lnTo>
                  <a:pt x="2334082" y="214477"/>
                </a:lnTo>
                <a:lnTo>
                  <a:pt x="2283472" y="213360"/>
                </a:lnTo>
                <a:lnTo>
                  <a:pt x="2232863" y="212826"/>
                </a:lnTo>
                <a:lnTo>
                  <a:pt x="2182253" y="212877"/>
                </a:lnTo>
                <a:lnTo>
                  <a:pt x="2131657" y="213550"/>
                </a:lnTo>
                <a:lnTo>
                  <a:pt x="2081098" y="214833"/>
                </a:lnTo>
                <a:lnTo>
                  <a:pt x="2030577" y="216776"/>
                </a:lnTo>
                <a:lnTo>
                  <a:pt x="1980095" y="219367"/>
                </a:lnTo>
                <a:lnTo>
                  <a:pt x="1929688" y="222631"/>
                </a:lnTo>
                <a:lnTo>
                  <a:pt x="1879346" y="226593"/>
                </a:lnTo>
                <a:lnTo>
                  <a:pt x="1829092" y="231254"/>
                </a:lnTo>
                <a:lnTo>
                  <a:pt x="1778927" y="236639"/>
                </a:lnTo>
                <a:lnTo>
                  <a:pt x="1728863" y="242773"/>
                </a:lnTo>
                <a:lnTo>
                  <a:pt x="1678927" y="249656"/>
                </a:lnTo>
                <a:lnTo>
                  <a:pt x="1629105" y="257314"/>
                </a:lnTo>
                <a:lnTo>
                  <a:pt x="1579422" y="265760"/>
                </a:lnTo>
                <a:lnTo>
                  <a:pt x="1529892" y="275005"/>
                </a:lnTo>
                <a:lnTo>
                  <a:pt x="1480515" y="285064"/>
                </a:lnTo>
                <a:lnTo>
                  <a:pt x="1431315" y="295973"/>
                </a:lnTo>
                <a:lnTo>
                  <a:pt x="1382293" y="307733"/>
                </a:lnTo>
                <a:lnTo>
                  <a:pt x="1333461" y="320357"/>
                </a:lnTo>
                <a:lnTo>
                  <a:pt x="1284833" y="333857"/>
                </a:lnTo>
                <a:lnTo>
                  <a:pt x="1236408" y="348272"/>
                </a:lnTo>
                <a:lnTo>
                  <a:pt x="1188224" y="363601"/>
                </a:lnTo>
                <a:lnTo>
                  <a:pt x="1140256" y="379857"/>
                </a:lnTo>
                <a:lnTo>
                  <a:pt x="1092542" y="397065"/>
                </a:lnTo>
                <a:lnTo>
                  <a:pt x="1047254" y="414705"/>
                </a:lnTo>
                <a:lnTo>
                  <a:pt x="1002271" y="433412"/>
                </a:lnTo>
                <a:lnTo>
                  <a:pt x="957668" y="453186"/>
                </a:lnTo>
                <a:lnTo>
                  <a:pt x="913485" y="474027"/>
                </a:lnTo>
                <a:lnTo>
                  <a:pt x="869746" y="495922"/>
                </a:lnTo>
                <a:lnTo>
                  <a:pt x="826516" y="518871"/>
                </a:lnTo>
                <a:lnTo>
                  <a:pt x="783844" y="542861"/>
                </a:lnTo>
                <a:lnTo>
                  <a:pt x="741756" y="567893"/>
                </a:lnTo>
                <a:lnTo>
                  <a:pt x="700303" y="593953"/>
                </a:lnTo>
                <a:lnTo>
                  <a:pt x="659523" y="621030"/>
                </a:lnTo>
                <a:lnTo>
                  <a:pt x="619480" y="649135"/>
                </a:lnTo>
                <a:lnTo>
                  <a:pt x="580199" y="678256"/>
                </a:lnTo>
                <a:lnTo>
                  <a:pt x="541743" y="708393"/>
                </a:lnTo>
                <a:lnTo>
                  <a:pt x="504139" y="739521"/>
                </a:lnTo>
                <a:lnTo>
                  <a:pt x="467436" y="771639"/>
                </a:lnTo>
                <a:lnTo>
                  <a:pt x="431673" y="804760"/>
                </a:lnTo>
                <a:lnTo>
                  <a:pt x="396913" y="838860"/>
                </a:lnTo>
                <a:lnTo>
                  <a:pt x="363181" y="873937"/>
                </a:lnTo>
                <a:lnTo>
                  <a:pt x="330542" y="909993"/>
                </a:lnTo>
                <a:lnTo>
                  <a:pt x="299021" y="947013"/>
                </a:lnTo>
                <a:lnTo>
                  <a:pt x="268668" y="984999"/>
                </a:lnTo>
                <a:lnTo>
                  <a:pt x="239522" y="1023937"/>
                </a:lnTo>
                <a:lnTo>
                  <a:pt x="211645" y="1063815"/>
                </a:lnTo>
                <a:lnTo>
                  <a:pt x="185064" y="1104646"/>
                </a:lnTo>
                <a:lnTo>
                  <a:pt x="159829" y="1146403"/>
                </a:lnTo>
                <a:lnTo>
                  <a:pt x="135991" y="1189101"/>
                </a:lnTo>
                <a:lnTo>
                  <a:pt x="113588" y="1232725"/>
                </a:lnTo>
                <a:lnTo>
                  <a:pt x="92659" y="1277264"/>
                </a:lnTo>
                <a:lnTo>
                  <a:pt x="74206" y="1321320"/>
                </a:lnTo>
                <a:lnTo>
                  <a:pt x="56362" y="1368132"/>
                </a:lnTo>
                <a:lnTo>
                  <a:pt x="39789" y="1417053"/>
                </a:lnTo>
                <a:lnTo>
                  <a:pt x="25184" y="1467396"/>
                </a:lnTo>
                <a:lnTo>
                  <a:pt x="13220" y="1518513"/>
                </a:lnTo>
                <a:lnTo>
                  <a:pt x="4597" y="1569707"/>
                </a:lnTo>
                <a:lnTo>
                  <a:pt x="0" y="1620342"/>
                </a:lnTo>
                <a:lnTo>
                  <a:pt x="114" y="1669719"/>
                </a:lnTo>
                <a:lnTo>
                  <a:pt x="5600" y="1717192"/>
                </a:lnTo>
                <a:lnTo>
                  <a:pt x="1562" y="1669872"/>
                </a:lnTo>
                <a:lnTo>
                  <a:pt x="2781" y="1620774"/>
                </a:lnTo>
                <a:lnTo>
                  <a:pt x="8597" y="1570545"/>
                </a:lnTo>
                <a:lnTo>
                  <a:pt x="18338" y="1519847"/>
                </a:lnTo>
                <a:lnTo>
                  <a:pt x="31330" y="1469301"/>
                </a:lnTo>
                <a:lnTo>
                  <a:pt x="46913" y="1419580"/>
                </a:lnTo>
                <a:lnTo>
                  <a:pt x="64414" y="1371320"/>
                </a:lnTo>
                <a:lnTo>
                  <a:pt x="83159" y="1325168"/>
                </a:lnTo>
                <a:lnTo>
                  <a:pt x="102489" y="1281772"/>
                </a:lnTo>
                <a:lnTo>
                  <a:pt x="124599" y="1236700"/>
                </a:lnTo>
                <a:lnTo>
                  <a:pt x="148297" y="1192517"/>
                </a:lnTo>
                <a:lnTo>
                  <a:pt x="173507" y="1149235"/>
                </a:lnTo>
                <a:lnTo>
                  <a:pt x="200177" y="1106868"/>
                </a:lnTo>
                <a:lnTo>
                  <a:pt x="228269" y="1065441"/>
                </a:lnTo>
                <a:lnTo>
                  <a:pt x="257708" y="1024966"/>
                </a:lnTo>
                <a:lnTo>
                  <a:pt x="288467" y="985456"/>
                </a:lnTo>
                <a:lnTo>
                  <a:pt x="320471" y="946937"/>
                </a:lnTo>
                <a:lnTo>
                  <a:pt x="353669" y="909408"/>
                </a:lnTo>
                <a:lnTo>
                  <a:pt x="388023" y="872896"/>
                </a:lnTo>
                <a:lnTo>
                  <a:pt x="423468" y="837425"/>
                </a:lnTo>
                <a:lnTo>
                  <a:pt x="459955" y="802995"/>
                </a:lnTo>
                <a:lnTo>
                  <a:pt x="497420" y="769632"/>
                </a:lnTo>
                <a:lnTo>
                  <a:pt x="535825" y="737336"/>
                </a:lnTo>
                <a:lnTo>
                  <a:pt x="575106" y="706145"/>
                </a:lnTo>
                <a:lnTo>
                  <a:pt x="615226" y="676071"/>
                </a:lnTo>
                <a:lnTo>
                  <a:pt x="656107" y="647128"/>
                </a:lnTo>
                <a:lnTo>
                  <a:pt x="697712" y="619315"/>
                </a:lnTo>
                <a:lnTo>
                  <a:pt x="740003" y="593102"/>
                </a:lnTo>
                <a:lnTo>
                  <a:pt x="782739" y="567969"/>
                </a:lnTo>
                <a:lnTo>
                  <a:pt x="825893" y="543890"/>
                </a:lnTo>
                <a:lnTo>
                  <a:pt x="869467" y="520852"/>
                </a:lnTo>
                <a:lnTo>
                  <a:pt x="913434" y="498843"/>
                </a:lnTo>
                <a:lnTo>
                  <a:pt x="957795" y="477837"/>
                </a:lnTo>
                <a:lnTo>
                  <a:pt x="1002525" y="457822"/>
                </a:lnTo>
                <a:lnTo>
                  <a:pt x="1047597" y="438785"/>
                </a:lnTo>
                <a:lnTo>
                  <a:pt x="1093025" y="420687"/>
                </a:lnTo>
                <a:lnTo>
                  <a:pt x="1138783" y="403542"/>
                </a:lnTo>
                <a:lnTo>
                  <a:pt x="1184846" y="387299"/>
                </a:lnTo>
                <a:lnTo>
                  <a:pt x="1231214" y="371970"/>
                </a:lnTo>
                <a:lnTo>
                  <a:pt x="1277874" y="357517"/>
                </a:lnTo>
                <a:lnTo>
                  <a:pt x="1324800" y="343928"/>
                </a:lnTo>
                <a:lnTo>
                  <a:pt x="1371993" y="331190"/>
                </a:lnTo>
                <a:lnTo>
                  <a:pt x="1419428" y="319290"/>
                </a:lnTo>
                <a:lnTo>
                  <a:pt x="1467091" y="308190"/>
                </a:lnTo>
                <a:lnTo>
                  <a:pt x="1514970" y="297891"/>
                </a:lnTo>
                <a:lnTo>
                  <a:pt x="1563065" y="288366"/>
                </a:lnTo>
                <a:lnTo>
                  <a:pt x="1611337" y="279603"/>
                </a:lnTo>
                <a:lnTo>
                  <a:pt x="1659788" y="271576"/>
                </a:lnTo>
                <a:lnTo>
                  <a:pt x="1708404" y="264274"/>
                </a:lnTo>
                <a:lnTo>
                  <a:pt x="1757159" y="257683"/>
                </a:lnTo>
                <a:lnTo>
                  <a:pt x="1806054" y="251777"/>
                </a:lnTo>
                <a:lnTo>
                  <a:pt x="1855076" y="246545"/>
                </a:lnTo>
                <a:lnTo>
                  <a:pt x="1904187" y="241960"/>
                </a:lnTo>
                <a:lnTo>
                  <a:pt x="1953399" y="238023"/>
                </a:lnTo>
                <a:lnTo>
                  <a:pt x="2002701" y="234696"/>
                </a:lnTo>
                <a:lnTo>
                  <a:pt x="2052053" y="231965"/>
                </a:lnTo>
                <a:lnTo>
                  <a:pt x="2101456" y="229819"/>
                </a:lnTo>
                <a:lnTo>
                  <a:pt x="2150897" y="228244"/>
                </a:lnTo>
                <a:lnTo>
                  <a:pt x="2200364" y="227215"/>
                </a:lnTo>
                <a:lnTo>
                  <a:pt x="2249843" y="226707"/>
                </a:lnTo>
                <a:lnTo>
                  <a:pt x="2299309" y="226720"/>
                </a:lnTo>
                <a:lnTo>
                  <a:pt x="2348763" y="227215"/>
                </a:lnTo>
                <a:lnTo>
                  <a:pt x="2398179" y="228193"/>
                </a:lnTo>
                <a:lnTo>
                  <a:pt x="2447544" y="229641"/>
                </a:lnTo>
                <a:lnTo>
                  <a:pt x="2496858" y="231521"/>
                </a:lnTo>
                <a:lnTo>
                  <a:pt x="2546083" y="233819"/>
                </a:lnTo>
                <a:lnTo>
                  <a:pt x="2595232" y="236524"/>
                </a:lnTo>
                <a:lnTo>
                  <a:pt x="2644279" y="239623"/>
                </a:lnTo>
                <a:lnTo>
                  <a:pt x="2693200" y="243090"/>
                </a:lnTo>
                <a:lnTo>
                  <a:pt x="2741993" y="246900"/>
                </a:lnTo>
                <a:lnTo>
                  <a:pt x="2790647" y="251066"/>
                </a:lnTo>
                <a:lnTo>
                  <a:pt x="2839135" y="255536"/>
                </a:lnTo>
                <a:lnTo>
                  <a:pt x="2887459" y="260299"/>
                </a:lnTo>
                <a:close/>
              </a:path>
              <a:path w="3759200" h="1843404">
                <a:moveTo>
                  <a:pt x="3758781" y="408216"/>
                </a:moveTo>
                <a:lnTo>
                  <a:pt x="3686187" y="408508"/>
                </a:lnTo>
                <a:lnTo>
                  <a:pt x="3622535" y="407098"/>
                </a:lnTo>
                <a:lnTo>
                  <a:pt x="3567226" y="403415"/>
                </a:lnTo>
                <a:lnTo>
                  <a:pt x="3519665" y="396900"/>
                </a:lnTo>
                <a:lnTo>
                  <a:pt x="3479279" y="386956"/>
                </a:lnTo>
                <a:lnTo>
                  <a:pt x="3417620" y="354558"/>
                </a:lnTo>
                <a:lnTo>
                  <a:pt x="3434169" y="329869"/>
                </a:lnTo>
                <a:lnTo>
                  <a:pt x="3456051" y="302729"/>
                </a:lnTo>
                <a:lnTo>
                  <a:pt x="3483292" y="272478"/>
                </a:lnTo>
                <a:lnTo>
                  <a:pt x="3515906" y="238455"/>
                </a:lnTo>
                <a:lnTo>
                  <a:pt x="3482644" y="271856"/>
                </a:lnTo>
                <a:lnTo>
                  <a:pt x="3453041" y="299796"/>
                </a:lnTo>
                <a:lnTo>
                  <a:pt x="3426422" y="322313"/>
                </a:lnTo>
                <a:lnTo>
                  <a:pt x="3402114" y="339445"/>
                </a:lnTo>
                <a:lnTo>
                  <a:pt x="3382937" y="312089"/>
                </a:lnTo>
                <a:lnTo>
                  <a:pt x="3357270" y="238556"/>
                </a:lnTo>
                <a:lnTo>
                  <a:pt x="3349587" y="191211"/>
                </a:lnTo>
                <a:lnTo>
                  <a:pt x="3344557" y="136055"/>
                </a:lnTo>
                <a:lnTo>
                  <a:pt x="3341586" y="72504"/>
                </a:lnTo>
                <a:lnTo>
                  <a:pt x="3340112" y="0"/>
                </a:lnTo>
                <a:lnTo>
                  <a:pt x="3340392" y="72517"/>
                </a:lnTo>
                <a:lnTo>
                  <a:pt x="3338982" y="136118"/>
                </a:lnTo>
                <a:lnTo>
                  <a:pt x="3335299" y="191389"/>
                </a:lnTo>
                <a:lnTo>
                  <a:pt x="3328771" y="238899"/>
                </a:lnTo>
                <a:lnTo>
                  <a:pt x="3318827" y="279260"/>
                </a:lnTo>
                <a:lnTo>
                  <a:pt x="3286404" y="340855"/>
                </a:lnTo>
                <a:lnTo>
                  <a:pt x="3261677" y="324332"/>
                </a:lnTo>
                <a:lnTo>
                  <a:pt x="3234512" y="302463"/>
                </a:lnTo>
                <a:lnTo>
                  <a:pt x="3204235" y="275247"/>
                </a:lnTo>
                <a:lnTo>
                  <a:pt x="3170186" y="242658"/>
                </a:lnTo>
                <a:lnTo>
                  <a:pt x="3203613" y="275882"/>
                </a:lnTo>
                <a:lnTo>
                  <a:pt x="3231578" y="305460"/>
                </a:lnTo>
                <a:lnTo>
                  <a:pt x="3254121" y="332066"/>
                </a:lnTo>
                <a:lnTo>
                  <a:pt x="3271266" y="356349"/>
                </a:lnTo>
                <a:lnTo>
                  <a:pt x="3243897" y="375500"/>
                </a:lnTo>
                <a:lnTo>
                  <a:pt x="3170288" y="401154"/>
                </a:lnTo>
                <a:lnTo>
                  <a:pt x="3122904" y="408825"/>
                </a:lnTo>
                <a:lnTo>
                  <a:pt x="3067697" y="413854"/>
                </a:lnTo>
                <a:lnTo>
                  <a:pt x="3004083" y="416814"/>
                </a:lnTo>
                <a:lnTo>
                  <a:pt x="2931515" y="418299"/>
                </a:lnTo>
                <a:lnTo>
                  <a:pt x="3004108" y="418020"/>
                </a:lnTo>
                <a:lnTo>
                  <a:pt x="3067761" y="419430"/>
                </a:lnTo>
                <a:lnTo>
                  <a:pt x="3123069" y="423100"/>
                </a:lnTo>
                <a:lnTo>
                  <a:pt x="3170631" y="429628"/>
                </a:lnTo>
                <a:lnTo>
                  <a:pt x="3211030" y="439559"/>
                </a:lnTo>
                <a:lnTo>
                  <a:pt x="3272675" y="471957"/>
                </a:lnTo>
                <a:lnTo>
                  <a:pt x="3256140" y="496658"/>
                </a:lnTo>
                <a:lnTo>
                  <a:pt x="3234245" y="523798"/>
                </a:lnTo>
                <a:lnTo>
                  <a:pt x="3207004" y="554037"/>
                </a:lnTo>
                <a:lnTo>
                  <a:pt x="3174390" y="588073"/>
                </a:lnTo>
                <a:lnTo>
                  <a:pt x="3207651" y="554672"/>
                </a:lnTo>
                <a:lnTo>
                  <a:pt x="3237255" y="526719"/>
                </a:lnTo>
                <a:lnTo>
                  <a:pt x="3263874" y="504202"/>
                </a:lnTo>
                <a:lnTo>
                  <a:pt x="3288182" y="487083"/>
                </a:lnTo>
                <a:lnTo>
                  <a:pt x="3307346" y="514426"/>
                </a:lnTo>
                <a:lnTo>
                  <a:pt x="3333026" y="587971"/>
                </a:lnTo>
                <a:lnTo>
                  <a:pt x="3340709" y="635304"/>
                </a:lnTo>
                <a:lnTo>
                  <a:pt x="3345751" y="690473"/>
                </a:lnTo>
                <a:lnTo>
                  <a:pt x="3348710" y="754011"/>
                </a:lnTo>
                <a:lnTo>
                  <a:pt x="3350196" y="826528"/>
                </a:lnTo>
                <a:lnTo>
                  <a:pt x="3349917" y="753999"/>
                </a:lnTo>
                <a:lnTo>
                  <a:pt x="3351326" y="690397"/>
                </a:lnTo>
                <a:lnTo>
                  <a:pt x="3355009" y="635139"/>
                </a:lnTo>
                <a:lnTo>
                  <a:pt x="3361525" y="587616"/>
                </a:lnTo>
                <a:lnTo>
                  <a:pt x="3371469" y="547268"/>
                </a:lnTo>
                <a:lnTo>
                  <a:pt x="3403892" y="485660"/>
                </a:lnTo>
                <a:lnTo>
                  <a:pt x="3428619" y="502196"/>
                </a:lnTo>
                <a:lnTo>
                  <a:pt x="3455784" y="524065"/>
                </a:lnTo>
                <a:lnTo>
                  <a:pt x="3486061" y="551281"/>
                </a:lnTo>
                <a:lnTo>
                  <a:pt x="3520122" y="583857"/>
                </a:lnTo>
                <a:lnTo>
                  <a:pt x="3486683" y="550633"/>
                </a:lnTo>
                <a:lnTo>
                  <a:pt x="3458718" y="521055"/>
                </a:lnTo>
                <a:lnTo>
                  <a:pt x="3436175" y="494461"/>
                </a:lnTo>
                <a:lnTo>
                  <a:pt x="3419030" y="470179"/>
                </a:lnTo>
                <a:lnTo>
                  <a:pt x="3446411" y="451027"/>
                </a:lnTo>
                <a:lnTo>
                  <a:pt x="3520008" y="425373"/>
                </a:lnTo>
                <a:lnTo>
                  <a:pt x="3567392" y="417690"/>
                </a:lnTo>
                <a:lnTo>
                  <a:pt x="3622598" y="412661"/>
                </a:lnTo>
                <a:lnTo>
                  <a:pt x="3686213" y="409702"/>
                </a:lnTo>
                <a:lnTo>
                  <a:pt x="3758781" y="4082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16309936" y="0"/>
            <a:ext cx="346075" cy="367030"/>
          </a:xfrm>
          <a:custGeom>
            <a:avLst/>
            <a:gdLst/>
            <a:ahLst/>
            <a:cxnLst/>
            <a:rect l="l" t="t" r="r" b="b"/>
            <a:pathLst>
              <a:path w="346075" h="367030">
                <a:moveTo>
                  <a:pt x="175800" y="366438"/>
                </a:moveTo>
                <a:lnTo>
                  <a:pt x="174315" y="293925"/>
                </a:lnTo>
                <a:lnTo>
                  <a:pt x="171351" y="230378"/>
                </a:lnTo>
                <a:lnTo>
                  <a:pt x="166320" y="175221"/>
                </a:lnTo>
                <a:lnTo>
                  <a:pt x="158636" y="127879"/>
                </a:lnTo>
                <a:lnTo>
                  <a:pt x="147710" y="87776"/>
                </a:lnTo>
                <a:lnTo>
                  <a:pt x="113788" y="26988"/>
                </a:lnTo>
                <a:lnTo>
                  <a:pt x="89483" y="44112"/>
                </a:lnTo>
                <a:lnTo>
                  <a:pt x="62860" y="66633"/>
                </a:lnTo>
                <a:lnTo>
                  <a:pt x="33253" y="94580"/>
                </a:lnTo>
                <a:lnTo>
                  <a:pt x="0" y="127981"/>
                </a:lnTo>
                <a:lnTo>
                  <a:pt x="32611" y="93954"/>
                </a:lnTo>
                <a:lnTo>
                  <a:pt x="59855" y="63703"/>
                </a:lnTo>
                <a:lnTo>
                  <a:pt x="81742" y="36563"/>
                </a:lnTo>
                <a:lnTo>
                  <a:pt x="98283" y="11870"/>
                </a:lnTo>
                <a:lnTo>
                  <a:pt x="80403" y="0"/>
                </a:lnTo>
                <a:lnTo>
                  <a:pt x="259056" y="0"/>
                </a:lnTo>
                <a:lnTo>
                  <a:pt x="284318" y="60968"/>
                </a:lnTo>
                <a:lnTo>
                  <a:pt x="312291" y="90546"/>
                </a:lnTo>
                <a:lnTo>
                  <a:pt x="345722" y="123769"/>
                </a:lnTo>
                <a:lnTo>
                  <a:pt x="311664" y="91188"/>
                </a:lnTo>
                <a:lnTo>
                  <a:pt x="281384" y="63970"/>
                </a:lnTo>
                <a:lnTo>
                  <a:pt x="254219" y="42104"/>
                </a:lnTo>
                <a:lnTo>
                  <a:pt x="229502" y="25578"/>
                </a:lnTo>
                <a:lnTo>
                  <a:pt x="211007" y="53386"/>
                </a:lnTo>
                <a:lnTo>
                  <a:pt x="187134" y="127532"/>
                </a:lnTo>
                <a:lnTo>
                  <a:pt x="180609" y="175047"/>
                </a:lnTo>
                <a:lnTo>
                  <a:pt x="176927" y="230310"/>
                </a:lnTo>
                <a:lnTo>
                  <a:pt x="175516" y="293911"/>
                </a:lnTo>
                <a:lnTo>
                  <a:pt x="175800" y="36643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13000660" y="11"/>
            <a:ext cx="1132840" cy="1721485"/>
          </a:xfrm>
          <a:custGeom>
            <a:avLst/>
            <a:gdLst/>
            <a:ahLst/>
            <a:cxnLst/>
            <a:rect l="l" t="t" r="r" b="b"/>
            <a:pathLst>
              <a:path w="1132840" h="1721485">
                <a:moveTo>
                  <a:pt x="431380" y="1544383"/>
                </a:moveTo>
                <a:lnTo>
                  <a:pt x="368414" y="1531962"/>
                </a:lnTo>
                <a:lnTo>
                  <a:pt x="319633" y="1518767"/>
                </a:lnTo>
                <a:lnTo>
                  <a:pt x="283705" y="1502867"/>
                </a:lnTo>
                <a:lnTo>
                  <a:pt x="259270" y="1482356"/>
                </a:lnTo>
                <a:lnTo>
                  <a:pt x="270344" y="1471155"/>
                </a:lnTo>
                <a:lnTo>
                  <a:pt x="284454" y="1459230"/>
                </a:lnTo>
                <a:lnTo>
                  <a:pt x="301663" y="1446212"/>
                </a:lnTo>
                <a:lnTo>
                  <a:pt x="322033" y="1431772"/>
                </a:lnTo>
                <a:lnTo>
                  <a:pt x="301383" y="1445818"/>
                </a:lnTo>
                <a:lnTo>
                  <a:pt x="283184" y="1457401"/>
                </a:lnTo>
                <a:lnTo>
                  <a:pt x="267081" y="1466456"/>
                </a:lnTo>
                <a:lnTo>
                  <a:pt x="252717" y="1472933"/>
                </a:lnTo>
                <a:lnTo>
                  <a:pt x="241985" y="1442910"/>
                </a:lnTo>
                <a:lnTo>
                  <a:pt x="239585" y="1403718"/>
                </a:lnTo>
                <a:lnTo>
                  <a:pt x="244195" y="1353439"/>
                </a:lnTo>
                <a:lnTo>
                  <a:pt x="254469" y="1290142"/>
                </a:lnTo>
                <a:lnTo>
                  <a:pt x="242036" y="1353045"/>
                </a:lnTo>
                <a:lnTo>
                  <a:pt x="228828" y="1401787"/>
                </a:lnTo>
                <a:lnTo>
                  <a:pt x="212915" y="1437690"/>
                </a:lnTo>
                <a:lnTo>
                  <a:pt x="192379" y="1462100"/>
                </a:lnTo>
                <a:lnTo>
                  <a:pt x="181178" y="1451025"/>
                </a:lnTo>
                <a:lnTo>
                  <a:pt x="169240" y="1436928"/>
                </a:lnTo>
                <a:lnTo>
                  <a:pt x="156210" y="1419745"/>
                </a:lnTo>
                <a:lnTo>
                  <a:pt x="141757" y="1399387"/>
                </a:lnTo>
                <a:lnTo>
                  <a:pt x="155816" y="1420012"/>
                </a:lnTo>
                <a:lnTo>
                  <a:pt x="167411" y="1438198"/>
                </a:lnTo>
                <a:lnTo>
                  <a:pt x="176466" y="1454289"/>
                </a:lnTo>
                <a:lnTo>
                  <a:pt x="182956" y="1468640"/>
                </a:lnTo>
                <a:lnTo>
                  <a:pt x="152908" y="1479359"/>
                </a:lnTo>
                <a:lnTo>
                  <a:pt x="113677" y="1481759"/>
                </a:lnTo>
                <a:lnTo>
                  <a:pt x="63347" y="1477162"/>
                </a:lnTo>
                <a:lnTo>
                  <a:pt x="0" y="1466888"/>
                </a:lnTo>
                <a:lnTo>
                  <a:pt x="62953" y="1479308"/>
                </a:lnTo>
                <a:lnTo>
                  <a:pt x="111734" y="1492516"/>
                </a:lnTo>
                <a:lnTo>
                  <a:pt x="147675" y="1508417"/>
                </a:lnTo>
                <a:lnTo>
                  <a:pt x="172110" y="1528927"/>
                </a:lnTo>
                <a:lnTo>
                  <a:pt x="161023" y="1540116"/>
                </a:lnTo>
                <a:lnTo>
                  <a:pt x="146926" y="1552054"/>
                </a:lnTo>
                <a:lnTo>
                  <a:pt x="129717" y="1565059"/>
                </a:lnTo>
                <a:lnTo>
                  <a:pt x="109347" y="1579499"/>
                </a:lnTo>
                <a:lnTo>
                  <a:pt x="129984" y="1565452"/>
                </a:lnTo>
                <a:lnTo>
                  <a:pt x="148183" y="1553870"/>
                </a:lnTo>
                <a:lnTo>
                  <a:pt x="164299" y="1544815"/>
                </a:lnTo>
                <a:lnTo>
                  <a:pt x="178650" y="1538338"/>
                </a:lnTo>
                <a:lnTo>
                  <a:pt x="189395" y="1568361"/>
                </a:lnTo>
                <a:lnTo>
                  <a:pt x="191795" y="1607553"/>
                </a:lnTo>
                <a:lnTo>
                  <a:pt x="187185" y="1657845"/>
                </a:lnTo>
                <a:lnTo>
                  <a:pt x="176898" y="1721129"/>
                </a:lnTo>
                <a:lnTo>
                  <a:pt x="189331" y="1658226"/>
                </a:lnTo>
                <a:lnTo>
                  <a:pt x="202552" y="1609496"/>
                </a:lnTo>
                <a:lnTo>
                  <a:pt x="218465" y="1573593"/>
                </a:lnTo>
                <a:lnTo>
                  <a:pt x="239001" y="1549184"/>
                </a:lnTo>
                <a:lnTo>
                  <a:pt x="250202" y="1560245"/>
                </a:lnTo>
                <a:lnTo>
                  <a:pt x="262140" y="1574342"/>
                </a:lnTo>
                <a:lnTo>
                  <a:pt x="275158" y="1591525"/>
                </a:lnTo>
                <a:lnTo>
                  <a:pt x="289623" y="1611884"/>
                </a:lnTo>
                <a:lnTo>
                  <a:pt x="275551" y="1591259"/>
                </a:lnTo>
                <a:lnTo>
                  <a:pt x="263969" y="1573072"/>
                </a:lnTo>
                <a:lnTo>
                  <a:pt x="254901" y="1556981"/>
                </a:lnTo>
                <a:lnTo>
                  <a:pt x="248424" y="1542630"/>
                </a:lnTo>
                <a:lnTo>
                  <a:pt x="278472" y="1531912"/>
                </a:lnTo>
                <a:lnTo>
                  <a:pt x="317703" y="1529511"/>
                </a:lnTo>
                <a:lnTo>
                  <a:pt x="368033" y="1534121"/>
                </a:lnTo>
                <a:lnTo>
                  <a:pt x="431380" y="1544383"/>
                </a:lnTo>
                <a:close/>
              </a:path>
              <a:path w="1132840" h="1721485">
                <a:moveTo>
                  <a:pt x="1132332" y="0"/>
                </a:moveTo>
                <a:lnTo>
                  <a:pt x="1077925" y="0"/>
                </a:lnTo>
                <a:lnTo>
                  <a:pt x="1048359" y="13931"/>
                </a:lnTo>
                <a:lnTo>
                  <a:pt x="1004620" y="35839"/>
                </a:lnTo>
                <a:lnTo>
                  <a:pt x="961390" y="58775"/>
                </a:lnTo>
                <a:lnTo>
                  <a:pt x="918718" y="82765"/>
                </a:lnTo>
                <a:lnTo>
                  <a:pt x="876630" y="107797"/>
                </a:lnTo>
                <a:lnTo>
                  <a:pt x="835177" y="133858"/>
                </a:lnTo>
                <a:lnTo>
                  <a:pt x="794397" y="160934"/>
                </a:lnTo>
                <a:lnTo>
                  <a:pt x="754354" y="189039"/>
                </a:lnTo>
                <a:lnTo>
                  <a:pt x="715073" y="218160"/>
                </a:lnTo>
                <a:lnTo>
                  <a:pt x="676617" y="248297"/>
                </a:lnTo>
                <a:lnTo>
                  <a:pt x="639013" y="279425"/>
                </a:lnTo>
                <a:lnTo>
                  <a:pt x="602310" y="311556"/>
                </a:lnTo>
                <a:lnTo>
                  <a:pt x="566547" y="344665"/>
                </a:lnTo>
                <a:lnTo>
                  <a:pt x="531787" y="378764"/>
                </a:lnTo>
                <a:lnTo>
                  <a:pt x="498055" y="413854"/>
                </a:lnTo>
                <a:lnTo>
                  <a:pt x="465416" y="449897"/>
                </a:lnTo>
                <a:lnTo>
                  <a:pt x="433895" y="486918"/>
                </a:lnTo>
                <a:lnTo>
                  <a:pt x="403542" y="524903"/>
                </a:lnTo>
                <a:lnTo>
                  <a:pt x="374396" y="563841"/>
                </a:lnTo>
                <a:lnTo>
                  <a:pt x="346519" y="603719"/>
                </a:lnTo>
                <a:lnTo>
                  <a:pt x="319938" y="644550"/>
                </a:lnTo>
                <a:lnTo>
                  <a:pt x="294703" y="686308"/>
                </a:lnTo>
                <a:lnTo>
                  <a:pt x="270865" y="729005"/>
                </a:lnTo>
                <a:lnTo>
                  <a:pt x="248462" y="772629"/>
                </a:lnTo>
                <a:lnTo>
                  <a:pt x="227533" y="817168"/>
                </a:lnTo>
                <a:lnTo>
                  <a:pt x="209080" y="861225"/>
                </a:lnTo>
                <a:lnTo>
                  <a:pt x="191236" y="908037"/>
                </a:lnTo>
                <a:lnTo>
                  <a:pt x="174663" y="956957"/>
                </a:lnTo>
                <a:lnTo>
                  <a:pt x="160058" y="1007300"/>
                </a:lnTo>
                <a:lnTo>
                  <a:pt x="148094" y="1058418"/>
                </a:lnTo>
                <a:lnTo>
                  <a:pt x="139471" y="1109611"/>
                </a:lnTo>
                <a:lnTo>
                  <a:pt x="134874" y="1160246"/>
                </a:lnTo>
                <a:lnTo>
                  <a:pt x="134988" y="1209624"/>
                </a:lnTo>
                <a:lnTo>
                  <a:pt x="140474" y="1257096"/>
                </a:lnTo>
                <a:lnTo>
                  <a:pt x="136436" y="1209776"/>
                </a:lnTo>
                <a:lnTo>
                  <a:pt x="137655" y="1160678"/>
                </a:lnTo>
                <a:lnTo>
                  <a:pt x="143471" y="1110449"/>
                </a:lnTo>
                <a:lnTo>
                  <a:pt x="153212" y="1059751"/>
                </a:lnTo>
                <a:lnTo>
                  <a:pt x="166204" y="1009205"/>
                </a:lnTo>
                <a:lnTo>
                  <a:pt x="181787" y="959485"/>
                </a:lnTo>
                <a:lnTo>
                  <a:pt x="199288" y="911225"/>
                </a:lnTo>
                <a:lnTo>
                  <a:pt x="218033" y="865073"/>
                </a:lnTo>
                <a:lnTo>
                  <a:pt x="237363" y="821677"/>
                </a:lnTo>
                <a:lnTo>
                  <a:pt x="259473" y="776605"/>
                </a:lnTo>
                <a:lnTo>
                  <a:pt x="283171" y="732421"/>
                </a:lnTo>
                <a:lnTo>
                  <a:pt x="308381" y="689140"/>
                </a:lnTo>
                <a:lnTo>
                  <a:pt x="335051" y="646772"/>
                </a:lnTo>
                <a:lnTo>
                  <a:pt x="363143" y="605358"/>
                </a:lnTo>
                <a:lnTo>
                  <a:pt x="392582" y="564870"/>
                </a:lnTo>
                <a:lnTo>
                  <a:pt x="423341" y="525373"/>
                </a:lnTo>
                <a:lnTo>
                  <a:pt x="455345" y="486841"/>
                </a:lnTo>
                <a:lnTo>
                  <a:pt x="488543" y="449313"/>
                </a:lnTo>
                <a:lnTo>
                  <a:pt x="522897" y="412800"/>
                </a:lnTo>
                <a:lnTo>
                  <a:pt x="558342" y="377329"/>
                </a:lnTo>
                <a:lnTo>
                  <a:pt x="594829" y="342900"/>
                </a:lnTo>
                <a:lnTo>
                  <a:pt x="632294" y="309537"/>
                </a:lnTo>
                <a:lnTo>
                  <a:pt x="670699" y="277241"/>
                </a:lnTo>
                <a:lnTo>
                  <a:pt x="709980" y="246049"/>
                </a:lnTo>
                <a:lnTo>
                  <a:pt x="750100" y="215976"/>
                </a:lnTo>
                <a:lnTo>
                  <a:pt x="790981" y="187032"/>
                </a:lnTo>
                <a:lnTo>
                  <a:pt x="832586" y="159219"/>
                </a:lnTo>
                <a:lnTo>
                  <a:pt x="874877" y="133007"/>
                </a:lnTo>
                <a:lnTo>
                  <a:pt x="917613" y="107873"/>
                </a:lnTo>
                <a:lnTo>
                  <a:pt x="960767" y="83794"/>
                </a:lnTo>
                <a:lnTo>
                  <a:pt x="1004341" y="60756"/>
                </a:lnTo>
                <a:lnTo>
                  <a:pt x="1048308" y="38747"/>
                </a:lnTo>
                <a:lnTo>
                  <a:pt x="1092669" y="17741"/>
                </a:lnTo>
                <a:lnTo>
                  <a:pt x="11323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72077" y="2291861"/>
              <a:ext cx="3542995" cy="5889153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907124" y="631289"/>
              <a:ext cx="790575" cy="790575"/>
            </a:xfrm>
            <a:custGeom>
              <a:avLst/>
              <a:gdLst/>
              <a:ahLst/>
              <a:cxnLst/>
              <a:rect l="l" t="t" r="r" b="b"/>
              <a:pathLst>
                <a:path w="790575" h="790575">
                  <a:moveTo>
                    <a:pt x="395277" y="790553"/>
                  </a:moveTo>
                  <a:lnTo>
                    <a:pt x="389101" y="562034"/>
                  </a:lnTo>
                  <a:lnTo>
                    <a:pt x="345867" y="444686"/>
                  </a:lnTo>
                  <a:lnTo>
                    <a:pt x="228519" y="401452"/>
                  </a:lnTo>
                  <a:lnTo>
                    <a:pt x="0" y="395276"/>
                  </a:lnTo>
                  <a:lnTo>
                    <a:pt x="228519" y="389100"/>
                  </a:lnTo>
                  <a:lnTo>
                    <a:pt x="345867" y="345866"/>
                  </a:lnTo>
                  <a:lnTo>
                    <a:pt x="389101" y="228519"/>
                  </a:lnTo>
                  <a:lnTo>
                    <a:pt x="395277" y="0"/>
                  </a:lnTo>
                  <a:lnTo>
                    <a:pt x="401453" y="228519"/>
                  </a:lnTo>
                  <a:lnTo>
                    <a:pt x="444686" y="345866"/>
                  </a:lnTo>
                  <a:lnTo>
                    <a:pt x="562034" y="389100"/>
                  </a:lnTo>
                  <a:lnTo>
                    <a:pt x="790553" y="395276"/>
                  </a:lnTo>
                  <a:lnTo>
                    <a:pt x="562034" y="401452"/>
                  </a:lnTo>
                  <a:lnTo>
                    <a:pt x="444686" y="444686"/>
                  </a:lnTo>
                  <a:lnTo>
                    <a:pt x="401453" y="562034"/>
                  </a:lnTo>
                  <a:lnTo>
                    <a:pt x="395277" y="79055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05489" y="795169"/>
            <a:ext cx="4476115" cy="7669095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825844" y="1512157"/>
            <a:ext cx="1001394" cy="7614284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6805"/>
              </a:lnSpc>
            </a:pPr>
            <a:r>
              <a:rPr dirty="0" sz="5700" spc="-455" b="1">
                <a:latin typeface="Georgia"/>
                <a:cs typeface="Georgia"/>
              </a:rPr>
              <a:t>cEDARVALE</a:t>
            </a:r>
            <a:r>
              <a:rPr dirty="0" sz="5700" spc="-690" b="1">
                <a:latin typeface="Georgia"/>
                <a:cs typeface="Georgia"/>
              </a:rPr>
              <a:t> </a:t>
            </a:r>
            <a:r>
              <a:rPr dirty="0" sz="5700" spc="-605" b="1">
                <a:latin typeface="Georgia"/>
                <a:cs typeface="Georgia"/>
              </a:rPr>
              <a:t>RETREAT</a:t>
            </a:r>
            <a:endParaRPr sz="5700">
              <a:latin typeface="Georgia"/>
              <a:cs typeface="Georgia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869024" y="9286889"/>
            <a:ext cx="790575" cy="790575"/>
          </a:xfrm>
          <a:custGeom>
            <a:avLst/>
            <a:gdLst/>
            <a:ahLst/>
            <a:cxnLst/>
            <a:rect l="l" t="t" r="r" b="b"/>
            <a:pathLst>
              <a:path w="790575" h="790575">
                <a:moveTo>
                  <a:pt x="395277" y="790553"/>
                </a:moveTo>
                <a:lnTo>
                  <a:pt x="389101" y="562034"/>
                </a:lnTo>
                <a:lnTo>
                  <a:pt x="345867" y="444686"/>
                </a:lnTo>
                <a:lnTo>
                  <a:pt x="228519" y="401452"/>
                </a:lnTo>
                <a:lnTo>
                  <a:pt x="0" y="395276"/>
                </a:lnTo>
                <a:lnTo>
                  <a:pt x="228519" y="389100"/>
                </a:lnTo>
                <a:lnTo>
                  <a:pt x="345867" y="345866"/>
                </a:lnTo>
                <a:lnTo>
                  <a:pt x="389101" y="228519"/>
                </a:lnTo>
                <a:lnTo>
                  <a:pt x="395277" y="0"/>
                </a:lnTo>
                <a:lnTo>
                  <a:pt x="401453" y="228519"/>
                </a:lnTo>
                <a:lnTo>
                  <a:pt x="444686" y="345866"/>
                </a:lnTo>
                <a:lnTo>
                  <a:pt x="562034" y="389100"/>
                </a:lnTo>
                <a:lnTo>
                  <a:pt x="790553" y="395276"/>
                </a:lnTo>
                <a:lnTo>
                  <a:pt x="562034" y="401452"/>
                </a:lnTo>
                <a:lnTo>
                  <a:pt x="444686" y="444686"/>
                </a:lnTo>
                <a:lnTo>
                  <a:pt x="401453" y="562034"/>
                </a:lnTo>
                <a:lnTo>
                  <a:pt x="395277" y="7905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204863" y="2237704"/>
            <a:ext cx="9589770" cy="11461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950"/>
              <a:t>H</a:t>
            </a:r>
            <a:r>
              <a:rPr dirty="0" spc="-980"/>
              <a:t>e</a:t>
            </a:r>
            <a:r>
              <a:rPr dirty="0" spc="-965"/>
              <a:t>a</a:t>
            </a:r>
            <a:r>
              <a:rPr dirty="0" spc="-915"/>
              <a:t>r</a:t>
            </a:r>
            <a:r>
              <a:rPr dirty="0" spc="-905"/>
              <a:t>t</a:t>
            </a:r>
            <a:r>
              <a:rPr dirty="0" spc="-910"/>
              <a:t>f</a:t>
            </a:r>
            <a:r>
              <a:rPr dirty="0" spc="-980"/>
              <a:t>e</a:t>
            </a:r>
            <a:r>
              <a:rPr dirty="0" spc="-855"/>
              <a:t>l</a:t>
            </a:r>
            <a:r>
              <a:rPr dirty="0" spc="-395"/>
              <a:t>t</a:t>
            </a:r>
            <a:r>
              <a:rPr dirty="0" spc="-1520"/>
              <a:t> </a:t>
            </a:r>
            <a:r>
              <a:rPr dirty="0" spc="-1215"/>
              <a:t>T</a:t>
            </a:r>
            <a:r>
              <a:rPr dirty="0" spc="-1075"/>
              <a:t>r</a:t>
            </a:r>
            <a:r>
              <a:rPr dirty="0" spc="-1125"/>
              <a:t>a</a:t>
            </a:r>
            <a:r>
              <a:rPr dirty="0" spc="-1145"/>
              <a:t>n</a:t>
            </a:r>
            <a:r>
              <a:rPr dirty="0" spc="-1110"/>
              <a:t>s</a:t>
            </a:r>
            <a:r>
              <a:rPr dirty="0" spc="-1070"/>
              <a:t>f</a:t>
            </a:r>
            <a:r>
              <a:rPr dirty="0" spc="-1145"/>
              <a:t>o</a:t>
            </a:r>
            <a:r>
              <a:rPr dirty="0" spc="-1075"/>
              <a:t>r</a:t>
            </a:r>
            <a:r>
              <a:rPr dirty="0" spc="-1130"/>
              <a:t>m</a:t>
            </a:r>
            <a:r>
              <a:rPr dirty="0" spc="-1125"/>
              <a:t>a</a:t>
            </a:r>
            <a:r>
              <a:rPr dirty="0" spc="-1065"/>
              <a:t>t</a:t>
            </a:r>
            <a:r>
              <a:rPr dirty="0" spc="-1015"/>
              <a:t>i</a:t>
            </a:r>
            <a:r>
              <a:rPr dirty="0" spc="-1145"/>
              <a:t>on</a:t>
            </a:r>
            <a:r>
              <a:rPr dirty="0" spc="-555"/>
              <a:t>s</a:t>
            </a:r>
            <a:r>
              <a:rPr dirty="0" spc="-1515"/>
              <a:t> </a:t>
            </a:r>
            <a:r>
              <a:rPr dirty="0" spc="-1395"/>
              <a:t>F</a:t>
            </a:r>
            <a:r>
              <a:rPr dirty="0" spc="-1290"/>
              <a:t>r</a:t>
            </a:r>
            <a:r>
              <a:rPr dirty="0" spc="-1360"/>
              <a:t>o</a:t>
            </a:r>
            <a:r>
              <a:rPr dirty="0" spc="-770"/>
              <a:t>m</a:t>
            </a:r>
            <a:r>
              <a:rPr dirty="0" spc="-1520"/>
              <a:t> </a:t>
            </a:r>
            <a:r>
              <a:rPr dirty="0" spc="-890"/>
              <a:t>A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8111462" y="2749583"/>
            <a:ext cx="9433560" cy="6099175"/>
          </a:xfrm>
          <a:prstGeom prst="rect">
            <a:avLst/>
          </a:prstGeom>
        </p:spPr>
        <p:txBody>
          <a:bodyPr wrap="square" lIns="0" tIns="405765" rIns="0" bIns="0" rtlCol="0" vert="horz">
            <a:spAutoFit/>
          </a:bodyPr>
          <a:lstStyle/>
          <a:p>
            <a:pPr marL="370205">
              <a:lnSpc>
                <a:spcPct val="100000"/>
              </a:lnSpc>
              <a:spcBef>
                <a:spcPts val="3195"/>
              </a:spcBef>
            </a:pPr>
            <a:r>
              <a:rPr dirty="0" sz="7350" spc="-1050">
                <a:latin typeface="Tahoma"/>
                <a:cs typeface="Tahoma"/>
              </a:rPr>
              <a:t>P</a:t>
            </a:r>
            <a:r>
              <a:rPr dirty="0" sz="7350" spc="-1110">
                <a:latin typeface="Tahoma"/>
                <a:cs typeface="Tahoma"/>
              </a:rPr>
              <a:t>o</a:t>
            </a:r>
            <a:r>
              <a:rPr dirty="0" sz="7350" spc="-1105">
                <a:latin typeface="Tahoma"/>
                <a:cs typeface="Tahoma"/>
              </a:rPr>
              <a:t>we</a:t>
            </a:r>
            <a:r>
              <a:rPr dirty="0" sz="7350" spc="-1040">
                <a:latin typeface="Tahoma"/>
                <a:cs typeface="Tahoma"/>
              </a:rPr>
              <a:t>r</a:t>
            </a:r>
            <a:r>
              <a:rPr dirty="0" sz="7350" spc="-1035">
                <a:latin typeface="Tahoma"/>
                <a:cs typeface="Tahoma"/>
              </a:rPr>
              <a:t>f</a:t>
            </a:r>
            <a:r>
              <a:rPr dirty="0" sz="7350" spc="-1110">
                <a:latin typeface="Tahoma"/>
                <a:cs typeface="Tahoma"/>
              </a:rPr>
              <a:t>u</a:t>
            </a:r>
            <a:r>
              <a:rPr dirty="0" sz="7350" spc="-520">
                <a:latin typeface="Tahoma"/>
                <a:cs typeface="Tahoma"/>
              </a:rPr>
              <a:t>l</a:t>
            </a:r>
            <a:r>
              <a:rPr dirty="0" sz="7350" spc="-1490">
                <a:latin typeface="Tahoma"/>
                <a:cs typeface="Tahoma"/>
              </a:rPr>
              <a:t> </a:t>
            </a:r>
            <a:r>
              <a:rPr dirty="0" sz="7350" spc="-1050">
                <a:latin typeface="Tahoma"/>
                <a:cs typeface="Tahoma"/>
              </a:rPr>
              <a:t>M</a:t>
            </a:r>
            <a:r>
              <a:rPr dirty="0" sz="7350" spc="-1090">
                <a:latin typeface="Tahoma"/>
                <a:cs typeface="Tahoma"/>
              </a:rPr>
              <a:t>e</a:t>
            </a:r>
            <a:r>
              <a:rPr dirty="0" sz="7350" spc="-1095">
                <a:latin typeface="Tahoma"/>
                <a:cs typeface="Tahoma"/>
              </a:rPr>
              <a:t>n</a:t>
            </a:r>
            <a:r>
              <a:rPr dirty="0" sz="7350" spc="-1015">
                <a:latin typeface="Tahoma"/>
                <a:cs typeface="Tahoma"/>
              </a:rPr>
              <a:t>t</a:t>
            </a:r>
            <a:r>
              <a:rPr dirty="0" sz="7350" spc="-1075">
                <a:latin typeface="Tahoma"/>
                <a:cs typeface="Tahoma"/>
              </a:rPr>
              <a:t>a</a:t>
            </a:r>
            <a:r>
              <a:rPr dirty="0" sz="7350" spc="-505">
                <a:latin typeface="Tahoma"/>
                <a:cs typeface="Tahoma"/>
              </a:rPr>
              <a:t>l</a:t>
            </a:r>
            <a:r>
              <a:rPr dirty="0" sz="7350" spc="-1480">
                <a:latin typeface="Tahoma"/>
                <a:cs typeface="Tahoma"/>
              </a:rPr>
              <a:t> </a:t>
            </a:r>
            <a:r>
              <a:rPr dirty="0" sz="7350" spc="-1080">
                <a:latin typeface="Tahoma"/>
                <a:cs typeface="Tahoma"/>
              </a:rPr>
              <a:t>H</a:t>
            </a:r>
            <a:r>
              <a:rPr dirty="0" sz="7350" spc="-1110">
                <a:latin typeface="Tahoma"/>
                <a:cs typeface="Tahoma"/>
              </a:rPr>
              <a:t>e</a:t>
            </a:r>
            <a:r>
              <a:rPr dirty="0" sz="7350" spc="-1095">
                <a:latin typeface="Tahoma"/>
                <a:cs typeface="Tahoma"/>
              </a:rPr>
              <a:t>a</a:t>
            </a:r>
            <a:r>
              <a:rPr dirty="0" sz="7350" spc="-985">
                <a:latin typeface="Tahoma"/>
                <a:cs typeface="Tahoma"/>
              </a:rPr>
              <a:t>l</a:t>
            </a:r>
            <a:r>
              <a:rPr dirty="0" sz="7350" spc="-1035">
                <a:latin typeface="Tahoma"/>
                <a:cs typeface="Tahoma"/>
              </a:rPr>
              <a:t>t</a:t>
            </a:r>
            <a:r>
              <a:rPr dirty="0" sz="7350" spc="-525">
                <a:latin typeface="Tahoma"/>
                <a:cs typeface="Tahoma"/>
              </a:rPr>
              <a:t>h</a:t>
            </a:r>
            <a:r>
              <a:rPr dirty="0" sz="7350" spc="-1490">
                <a:latin typeface="Tahoma"/>
                <a:cs typeface="Tahoma"/>
              </a:rPr>
              <a:t> </a:t>
            </a:r>
            <a:r>
              <a:rPr dirty="0" sz="7350" spc="-1040">
                <a:latin typeface="Tahoma"/>
                <a:cs typeface="Tahoma"/>
              </a:rPr>
              <a:t>R</a:t>
            </a:r>
            <a:r>
              <a:rPr dirty="0" sz="7350" spc="-1070">
                <a:latin typeface="Tahoma"/>
                <a:cs typeface="Tahoma"/>
              </a:rPr>
              <a:t>e</a:t>
            </a:r>
            <a:r>
              <a:rPr dirty="0" sz="7350" spc="-994">
                <a:latin typeface="Tahoma"/>
                <a:cs typeface="Tahoma"/>
              </a:rPr>
              <a:t>t</a:t>
            </a:r>
            <a:r>
              <a:rPr dirty="0" sz="7350" spc="-1005">
                <a:latin typeface="Tahoma"/>
                <a:cs typeface="Tahoma"/>
              </a:rPr>
              <a:t>r</a:t>
            </a:r>
            <a:r>
              <a:rPr dirty="0" sz="7350" spc="-1070">
                <a:latin typeface="Tahoma"/>
                <a:cs typeface="Tahoma"/>
              </a:rPr>
              <a:t>e</a:t>
            </a:r>
            <a:r>
              <a:rPr dirty="0" sz="7350" spc="-1055">
                <a:latin typeface="Tahoma"/>
                <a:cs typeface="Tahoma"/>
              </a:rPr>
              <a:t>a</a:t>
            </a:r>
            <a:r>
              <a:rPr dirty="0" sz="7350" spc="-484">
                <a:latin typeface="Tahoma"/>
                <a:cs typeface="Tahoma"/>
              </a:rPr>
              <a:t>t</a:t>
            </a:r>
            <a:endParaRPr sz="7350">
              <a:latin typeface="Tahoma"/>
              <a:cs typeface="Tahoma"/>
            </a:endParaRPr>
          </a:p>
          <a:p>
            <a:pPr algn="ctr" marL="12700" marR="5080" indent="-635">
              <a:lnSpc>
                <a:spcPts val="6000"/>
              </a:lnSpc>
              <a:spcBef>
                <a:spcPts val="175"/>
              </a:spcBef>
            </a:pPr>
            <a:r>
              <a:rPr dirty="0" sz="3650" spc="-220">
                <a:latin typeface="Verdana"/>
                <a:cs typeface="Verdana"/>
              </a:rPr>
              <a:t>Guests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155">
                <a:latin typeface="Verdana"/>
                <a:cs typeface="Verdana"/>
              </a:rPr>
              <a:t>often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215">
                <a:latin typeface="Verdana"/>
                <a:cs typeface="Verdana"/>
              </a:rPr>
              <a:t>share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175">
                <a:latin typeface="Verdana"/>
                <a:cs typeface="Verdana"/>
              </a:rPr>
              <a:t>inspiring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245">
                <a:latin typeface="Verdana"/>
                <a:cs typeface="Verdana"/>
              </a:rPr>
              <a:t>stories</a:t>
            </a:r>
            <a:r>
              <a:rPr dirty="0" sz="3650" spc="-735">
                <a:latin typeface="Verdana"/>
                <a:cs typeface="Verdana"/>
              </a:rPr>
              <a:t> </a:t>
            </a:r>
            <a:r>
              <a:rPr dirty="0" sz="3650" spc="-25">
                <a:latin typeface="Verdana"/>
                <a:cs typeface="Verdana"/>
              </a:rPr>
              <a:t>of </a:t>
            </a:r>
            <a:r>
              <a:rPr dirty="0" sz="3650" spc="-204">
                <a:latin typeface="Verdana"/>
                <a:cs typeface="Verdana"/>
              </a:rPr>
              <a:t>transformation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225">
                <a:latin typeface="Verdana"/>
                <a:cs typeface="Verdana"/>
              </a:rPr>
              <a:t>after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50">
                <a:latin typeface="Verdana"/>
                <a:cs typeface="Verdana"/>
              </a:rPr>
              <a:t>a</a:t>
            </a:r>
            <a:r>
              <a:rPr dirty="0" sz="3650" spc="-735">
                <a:latin typeface="Verdana"/>
                <a:cs typeface="Verdana"/>
              </a:rPr>
              <a:t> </a:t>
            </a:r>
            <a:r>
              <a:rPr dirty="0" u="heavy" sz="3650" spc="-135">
                <a:uFill>
                  <a:solidFill>
                    <a:srgbClr val="000000"/>
                  </a:solidFill>
                </a:uFill>
                <a:latin typeface="Verdana"/>
                <a:cs typeface="Verdana"/>
                <a:hlinkClick r:id="rId4"/>
              </a:rPr>
              <a:t>mental</a:t>
            </a:r>
            <a:r>
              <a:rPr dirty="0" sz="3650" spc="-740">
                <a:latin typeface="Verdana"/>
                <a:cs typeface="Verdana"/>
                <a:hlinkClick r:id="rId4"/>
              </a:rPr>
              <a:t> </a:t>
            </a:r>
            <a:r>
              <a:rPr dirty="0" u="heavy" sz="3650" spc="-155">
                <a:uFill>
                  <a:solidFill>
                    <a:srgbClr val="000000"/>
                  </a:solidFill>
                </a:uFill>
                <a:latin typeface="Verdana"/>
                <a:cs typeface="Verdana"/>
                <a:hlinkClick r:id="rId4"/>
              </a:rPr>
              <a:t>health</a:t>
            </a:r>
            <a:r>
              <a:rPr dirty="0" sz="3650" spc="-735">
                <a:latin typeface="Verdana"/>
                <a:cs typeface="Verdana"/>
                <a:hlinkClick r:id="rId4"/>
              </a:rPr>
              <a:t> </a:t>
            </a:r>
            <a:r>
              <a:rPr dirty="0" u="heavy" sz="3650" spc="-305">
                <a:uFill>
                  <a:solidFill>
                    <a:srgbClr val="000000"/>
                  </a:solidFill>
                </a:uFill>
                <a:latin typeface="Verdana"/>
                <a:cs typeface="Verdana"/>
                <a:hlinkClick r:id="rId4"/>
              </a:rPr>
              <a:t>retreat</a:t>
            </a:r>
            <a:r>
              <a:rPr dirty="0" sz="3650" spc="-305">
                <a:latin typeface="Verdana"/>
                <a:cs typeface="Verdana"/>
              </a:rPr>
              <a:t>. </a:t>
            </a:r>
            <a:r>
              <a:rPr dirty="0" sz="3650" spc="-220">
                <a:latin typeface="Verdana"/>
                <a:cs typeface="Verdana"/>
              </a:rPr>
              <a:t>These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204">
                <a:latin typeface="Verdana"/>
                <a:cs typeface="Verdana"/>
              </a:rPr>
              <a:t>are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245">
                <a:latin typeface="Verdana"/>
                <a:cs typeface="Verdana"/>
              </a:rPr>
              <a:t>stories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120">
                <a:latin typeface="Verdana"/>
                <a:cs typeface="Verdana"/>
              </a:rPr>
              <a:t>of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135">
                <a:latin typeface="Verdana"/>
                <a:cs typeface="Verdana"/>
              </a:rPr>
              <a:t>renewed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220">
                <a:latin typeface="Verdana"/>
                <a:cs typeface="Verdana"/>
              </a:rPr>
              <a:t>hope,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35">
                <a:latin typeface="Verdana"/>
                <a:cs typeface="Verdana"/>
              </a:rPr>
              <a:t>stronger </a:t>
            </a:r>
            <a:r>
              <a:rPr dirty="0" sz="3650" spc="-260">
                <a:latin typeface="Verdana"/>
                <a:cs typeface="Verdana"/>
              </a:rPr>
              <a:t>resilience,</a:t>
            </a:r>
            <a:r>
              <a:rPr dirty="0" sz="3650" spc="-775">
                <a:latin typeface="Verdana"/>
                <a:cs typeface="Verdana"/>
              </a:rPr>
              <a:t> </a:t>
            </a:r>
            <a:r>
              <a:rPr dirty="0" sz="3650" spc="-145">
                <a:latin typeface="Verdana"/>
                <a:cs typeface="Verdana"/>
              </a:rPr>
              <a:t>deeper</a:t>
            </a:r>
            <a:r>
              <a:rPr dirty="0" sz="3650" spc="-765">
                <a:latin typeface="Verdana"/>
                <a:cs typeface="Verdana"/>
              </a:rPr>
              <a:t> </a:t>
            </a:r>
            <a:r>
              <a:rPr dirty="0" sz="3650" spc="-330">
                <a:latin typeface="Verdana"/>
                <a:cs typeface="Verdana"/>
              </a:rPr>
              <a:t>self-</a:t>
            </a:r>
            <a:r>
              <a:rPr dirty="0" sz="3650" spc="-325">
                <a:latin typeface="Verdana"/>
                <a:cs typeface="Verdana"/>
              </a:rPr>
              <a:t>love,</a:t>
            </a:r>
            <a:r>
              <a:rPr dirty="0" sz="3650" spc="-765">
                <a:latin typeface="Verdana"/>
                <a:cs typeface="Verdana"/>
              </a:rPr>
              <a:t> </a:t>
            </a:r>
            <a:r>
              <a:rPr dirty="0" sz="3650" spc="-70">
                <a:latin typeface="Verdana"/>
                <a:cs typeface="Verdana"/>
              </a:rPr>
              <a:t>and</a:t>
            </a:r>
            <a:r>
              <a:rPr dirty="0" sz="3650" spc="-765">
                <a:latin typeface="Verdana"/>
                <a:cs typeface="Verdana"/>
              </a:rPr>
              <a:t> </a:t>
            </a:r>
            <a:r>
              <a:rPr dirty="0" sz="3650" spc="-50">
                <a:latin typeface="Verdana"/>
                <a:cs typeface="Verdana"/>
              </a:rPr>
              <a:t>a</a:t>
            </a:r>
            <a:r>
              <a:rPr dirty="0" sz="3650" spc="-760">
                <a:latin typeface="Verdana"/>
                <a:cs typeface="Verdana"/>
              </a:rPr>
              <a:t> </a:t>
            </a:r>
            <a:r>
              <a:rPr dirty="0" sz="3650" spc="-10">
                <a:latin typeface="Verdana"/>
                <a:cs typeface="Verdana"/>
              </a:rPr>
              <a:t>profound </a:t>
            </a:r>
            <a:r>
              <a:rPr dirty="0" sz="3650" spc="-210">
                <a:latin typeface="Verdana"/>
                <a:cs typeface="Verdana"/>
              </a:rPr>
              <a:t>sense</a:t>
            </a:r>
            <a:r>
              <a:rPr dirty="0" sz="3650" spc="-760">
                <a:latin typeface="Verdana"/>
                <a:cs typeface="Verdana"/>
              </a:rPr>
              <a:t> </a:t>
            </a:r>
            <a:r>
              <a:rPr dirty="0" sz="3650" spc="-120">
                <a:latin typeface="Verdana"/>
                <a:cs typeface="Verdana"/>
              </a:rPr>
              <a:t>of</a:t>
            </a:r>
            <a:r>
              <a:rPr dirty="0" sz="3650" spc="-760">
                <a:latin typeface="Verdana"/>
                <a:cs typeface="Verdana"/>
              </a:rPr>
              <a:t> </a:t>
            </a:r>
            <a:r>
              <a:rPr dirty="0" sz="3650" spc="-130">
                <a:latin typeface="Verdana"/>
                <a:cs typeface="Verdana"/>
              </a:rPr>
              <a:t>peace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140">
                <a:latin typeface="Verdana"/>
                <a:cs typeface="Verdana"/>
              </a:rPr>
              <a:t>that</a:t>
            </a:r>
            <a:r>
              <a:rPr dirty="0" sz="3650" spc="-760">
                <a:latin typeface="Verdana"/>
                <a:cs typeface="Verdana"/>
              </a:rPr>
              <a:t> </a:t>
            </a:r>
            <a:r>
              <a:rPr dirty="0" sz="3650" spc="-280">
                <a:latin typeface="Verdana"/>
                <a:cs typeface="Verdana"/>
              </a:rPr>
              <a:t>stays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95">
                <a:latin typeface="Verdana"/>
                <a:cs typeface="Verdana"/>
              </a:rPr>
              <a:t>with</a:t>
            </a:r>
            <a:r>
              <a:rPr dirty="0" sz="3650" spc="-760">
                <a:latin typeface="Verdana"/>
                <a:cs typeface="Verdana"/>
              </a:rPr>
              <a:t> </a:t>
            </a:r>
            <a:r>
              <a:rPr dirty="0" sz="3650" spc="-60">
                <a:latin typeface="Verdana"/>
                <a:cs typeface="Verdana"/>
              </a:rPr>
              <a:t>them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85">
                <a:latin typeface="Verdana"/>
                <a:cs typeface="Verdana"/>
              </a:rPr>
              <a:t>long</a:t>
            </a:r>
            <a:r>
              <a:rPr dirty="0" sz="3650" spc="-760">
                <a:latin typeface="Verdana"/>
                <a:cs typeface="Verdana"/>
              </a:rPr>
              <a:t> </a:t>
            </a:r>
            <a:r>
              <a:rPr dirty="0" sz="3650" spc="-135">
                <a:latin typeface="Verdana"/>
                <a:cs typeface="Verdana"/>
              </a:rPr>
              <a:t>after </a:t>
            </a:r>
            <a:r>
              <a:rPr dirty="0" sz="3650" spc="-170">
                <a:latin typeface="Verdana"/>
                <a:cs typeface="Verdana"/>
              </a:rPr>
              <a:t>returning</a:t>
            </a:r>
            <a:r>
              <a:rPr dirty="0" sz="3650" spc="-700">
                <a:latin typeface="Verdana"/>
                <a:cs typeface="Verdana"/>
              </a:rPr>
              <a:t> </a:t>
            </a:r>
            <a:r>
              <a:rPr dirty="0" sz="3650" spc="-10">
                <a:latin typeface="Verdana"/>
                <a:cs typeface="Verdana"/>
              </a:rPr>
              <a:t>home.</a:t>
            </a:r>
            <a:endParaRPr sz="3650">
              <a:latin typeface="Verdana"/>
              <a:cs typeface="Verdana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7332751" y="8443670"/>
            <a:ext cx="3759200" cy="1843405"/>
          </a:xfrm>
          <a:custGeom>
            <a:avLst/>
            <a:gdLst/>
            <a:ahLst/>
            <a:cxnLst/>
            <a:rect l="l" t="t" r="r" b="b"/>
            <a:pathLst>
              <a:path w="3759200" h="1843404">
                <a:moveTo>
                  <a:pt x="119595" y="1750237"/>
                </a:moveTo>
                <a:lnTo>
                  <a:pt x="107162" y="1813140"/>
                </a:lnTo>
                <a:lnTo>
                  <a:pt x="98983" y="1843341"/>
                </a:lnTo>
                <a:lnTo>
                  <a:pt x="106591" y="1843341"/>
                </a:lnTo>
                <a:lnTo>
                  <a:pt x="109321" y="1813521"/>
                </a:lnTo>
                <a:lnTo>
                  <a:pt x="119595" y="1750237"/>
                </a:lnTo>
                <a:close/>
              </a:path>
              <a:path w="3759200" h="1843404">
                <a:moveTo>
                  <a:pt x="2887459" y="260299"/>
                </a:moveTo>
                <a:lnTo>
                  <a:pt x="2837611" y="253898"/>
                </a:lnTo>
                <a:lnTo>
                  <a:pt x="2787624" y="247878"/>
                </a:lnTo>
                <a:lnTo>
                  <a:pt x="2737535" y="242290"/>
                </a:lnTo>
                <a:lnTo>
                  <a:pt x="2687345" y="237134"/>
                </a:lnTo>
                <a:lnTo>
                  <a:pt x="2637066" y="232422"/>
                </a:lnTo>
                <a:lnTo>
                  <a:pt x="2586710" y="228168"/>
                </a:lnTo>
                <a:lnTo>
                  <a:pt x="2536279" y="224409"/>
                </a:lnTo>
                <a:lnTo>
                  <a:pt x="2485796" y="221145"/>
                </a:lnTo>
                <a:lnTo>
                  <a:pt x="2435250" y="218389"/>
                </a:lnTo>
                <a:lnTo>
                  <a:pt x="2384679" y="216154"/>
                </a:lnTo>
                <a:lnTo>
                  <a:pt x="2334082" y="214477"/>
                </a:lnTo>
                <a:lnTo>
                  <a:pt x="2283472" y="213360"/>
                </a:lnTo>
                <a:lnTo>
                  <a:pt x="2232863" y="212826"/>
                </a:lnTo>
                <a:lnTo>
                  <a:pt x="2182253" y="212877"/>
                </a:lnTo>
                <a:lnTo>
                  <a:pt x="2131657" y="213550"/>
                </a:lnTo>
                <a:lnTo>
                  <a:pt x="2081098" y="214833"/>
                </a:lnTo>
                <a:lnTo>
                  <a:pt x="2030577" y="216776"/>
                </a:lnTo>
                <a:lnTo>
                  <a:pt x="1980095" y="219367"/>
                </a:lnTo>
                <a:lnTo>
                  <a:pt x="1929688" y="222631"/>
                </a:lnTo>
                <a:lnTo>
                  <a:pt x="1879346" y="226593"/>
                </a:lnTo>
                <a:lnTo>
                  <a:pt x="1829092" y="231254"/>
                </a:lnTo>
                <a:lnTo>
                  <a:pt x="1778927" y="236639"/>
                </a:lnTo>
                <a:lnTo>
                  <a:pt x="1728863" y="242773"/>
                </a:lnTo>
                <a:lnTo>
                  <a:pt x="1678927" y="249656"/>
                </a:lnTo>
                <a:lnTo>
                  <a:pt x="1629105" y="257314"/>
                </a:lnTo>
                <a:lnTo>
                  <a:pt x="1579422" y="265760"/>
                </a:lnTo>
                <a:lnTo>
                  <a:pt x="1529892" y="275005"/>
                </a:lnTo>
                <a:lnTo>
                  <a:pt x="1480515" y="285064"/>
                </a:lnTo>
                <a:lnTo>
                  <a:pt x="1431315" y="295973"/>
                </a:lnTo>
                <a:lnTo>
                  <a:pt x="1382293" y="307733"/>
                </a:lnTo>
                <a:lnTo>
                  <a:pt x="1333461" y="320357"/>
                </a:lnTo>
                <a:lnTo>
                  <a:pt x="1284833" y="333857"/>
                </a:lnTo>
                <a:lnTo>
                  <a:pt x="1236408" y="348272"/>
                </a:lnTo>
                <a:lnTo>
                  <a:pt x="1188224" y="363601"/>
                </a:lnTo>
                <a:lnTo>
                  <a:pt x="1140256" y="379857"/>
                </a:lnTo>
                <a:lnTo>
                  <a:pt x="1092542" y="397065"/>
                </a:lnTo>
                <a:lnTo>
                  <a:pt x="1047254" y="414705"/>
                </a:lnTo>
                <a:lnTo>
                  <a:pt x="1002271" y="433412"/>
                </a:lnTo>
                <a:lnTo>
                  <a:pt x="957668" y="453186"/>
                </a:lnTo>
                <a:lnTo>
                  <a:pt x="913485" y="474027"/>
                </a:lnTo>
                <a:lnTo>
                  <a:pt x="869746" y="495922"/>
                </a:lnTo>
                <a:lnTo>
                  <a:pt x="826516" y="518871"/>
                </a:lnTo>
                <a:lnTo>
                  <a:pt x="783844" y="542861"/>
                </a:lnTo>
                <a:lnTo>
                  <a:pt x="741756" y="567893"/>
                </a:lnTo>
                <a:lnTo>
                  <a:pt x="700303" y="593953"/>
                </a:lnTo>
                <a:lnTo>
                  <a:pt x="659523" y="621030"/>
                </a:lnTo>
                <a:lnTo>
                  <a:pt x="619480" y="649135"/>
                </a:lnTo>
                <a:lnTo>
                  <a:pt x="580199" y="678256"/>
                </a:lnTo>
                <a:lnTo>
                  <a:pt x="541743" y="708393"/>
                </a:lnTo>
                <a:lnTo>
                  <a:pt x="504139" y="739521"/>
                </a:lnTo>
                <a:lnTo>
                  <a:pt x="467436" y="771639"/>
                </a:lnTo>
                <a:lnTo>
                  <a:pt x="431673" y="804760"/>
                </a:lnTo>
                <a:lnTo>
                  <a:pt x="396913" y="838860"/>
                </a:lnTo>
                <a:lnTo>
                  <a:pt x="363181" y="873937"/>
                </a:lnTo>
                <a:lnTo>
                  <a:pt x="330542" y="909993"/>
                </a:lnTo>
                <a:lnTo>
                  <a:pt x="299021" y="947013"/>
                </a:lnTo>
                <a:lnTo>
                  <a:pt x="268668" y="984999"/>
                </a:lnTo>
                <a:lnTo>
                  <a:pt x="239522" y="1023937"/>
                </a:lnTo>
                <a:lnTo>
                  <a:pt x="211645" y="1063815"/>
                </a:lnTo>
                <a:lnTo>
                  <a:pt x="185064" y="1104646"/>
                </a:lnTo>
                <a:lnTo>
                  <a:pt x="159829" y="1146403"/>
                </a:lnTo>
                <a:lnTo>
                  <a:pt x="135991" y="1189101"/>
                </a:lnTo>
                <a:lnTo>
                  <a:pt x="113588" y="1232725"/>
                </a:lnTo>
                <a:lnTo>
                  <a:pt x="92659" y="1277264"/>
                </a:lnTo>
                <a:lnTo>
                  <a:pt x="74206" y="1321320"/>
                </a:lnTo>
                <a:lnTo>
                  <a:pt x="56362" y="1368132"/>
                </a:lnTo>
                <a:lnTo>
                  <a:pt x="39789" y="1417053"/>
                </a:lnTo>
                <a:lnTo>
                  <a:pt x="25184" y="1467396"/>
                </a:lnTo>
                <a:lnTo>
                  <a:pt x="13220" y="1518513"/>
                </a:lnTo>
                <a:lnTo>
                  <a:pt x="4597" y="1569707"/>
                </a:lnTo>
                <a:lnTo>
                  <a:pt x="0" y="1620342"/>
                </a:lnTo>
                <a:lnTo>
                  <a:pt x="114" y="1669719"/>
                </a:lnTo>
                <a:lnTo>
                  <a:pt x="5600" y="1717192"/>
                </a:lnTo>
                <a:lnTo>
                  <a:pt x="1562" y="1669872"/>
                </a:lnTo>
                <a:lnTo>
                  <a:pt x="2781" y="1620774"/>
                </a:lnTo>
                <a:lnTo>
                  <a:pt x="8597" y="1570545"/>
                </a:lnTo>
                <a:lnTo>
                  <a:pt x="18338" y="1519847"/>
                </a:lnTo>
                <a:lnTo>
                  <a:pt x="31330" y="1469301"/>
                </a:lnTo>
                <a:lnTo>
                  <a:pt x="46913" y="1419580"/>
                </a:lnTo>
                <a:lnTo>
                  <a:pt x="64414" y="1371320"/>
                </a:lnTo>
                <a:lnTo>
                  <a:pt x="83159" y="1325168"/>
                </a:lnTo>
                <a:lnTo>
                  <a:pt x="102489" y="1281772"/>
                </a:lnTo>
                <a:lnTo>
                  <a:pt x="124599" y="1236700"/>
                </a:lnTo>
                <a:lnTo>
                  <a:pt x="148297" y="1192517"/>
                </a:lnTo>
                <a:lnTo>
                  <a:pt x="173507" y="1149235"/>
                </a:lnTo>
                <a:lnTo>
                  <a:pt x="200177" y="1106868"/>
                </a:lnTo>
                <a:lnTo>
                  <a:pt x="228269" y="1065441"/>
                </a:lnTo>
                <a:lnTo>
                  <a:pt x="257708" y="1024966"/>
                </a:lnTo>
                <a:lnTo>
                  <a:pt x="288467" y="985456"/>
                </a:lnTo>
                <a:lnTo>
                  <a:pt x="320471" y="946937"/>
                </a:lnTo>
                <a:lnTo>
                  <a:pt x="353669" y="909408"/>
                </a:lnTo>
                <a:lnTo>
                  <a:pt x="388023" y="872896"/>
                </a:lnTo>
                <a:lnTo>
                  <a:pt x="423468" y="837425"/>
                </a:lnTo>
                <a:lnTo>
                  <a:pt x="459955" y="802995"/>
                </a:lnTo>
                <a:lnTo>
                  <a:pt x="497420" y="769632"/>
                </a:lnTo>
                <a:lnTo>
                  <a:pt x="535825" y="737336"/>
                </a:lnTo>
                <a:lnTo>
                  <a:pt x="575106" y="706145"/>
                </a:lnTo>
                <a:lnTo>
                  <a:pt x="615226" y="676071"/>
                </a:lnTo>
                <a:lnTo>
                  <a:pt x="656107" y="647128"/>
                </a:lnTo>
                <a:lnTo>
                  <a:pt x="697712" y="619315"/>
                </a:lnTo>
                <a:lnTo>
                  <a:pt x="740003" y="593102"/>
                </a:lnTo>
                <a:lnTo>
                  <a:pt x="782739" y="567969"/>
                </a:lnTo>
                <a:lnTo>
                  <a:pt x="825893" y="543890"/>
                </a:lnTo>
                <a:lnTo>
                  <a:pt x="869467" y="520852"/>
                </a:lnTo>
                <a:lnTo>
                  <a:pt x="913434" y="498843"/>
                </a:lnTo>
                <a:lnTo>
                  <a:pt x="957795" y="477837"/>
                </a:lnTo>
                <a:lnTo>
                  <a:pt x="1002525" y="457822"/>
                </a:lnTo>
                <a:lnTo>
                  <a:pt x="1047597" y="438785"/>
                </a:lnTo>
                <a:lnTo>
                  <a:pt x="1093025" y="420687"/>
                </a:lnTo>
                <a:lnTo>
                  <a:pt x="1138783" y="403542"/>
                </a:lnTo>
                <a:lnTo>
                  <a:pt x="1184846" y="387299"/>
                </a:lnTo>
                <a:lnTo>
                  <a:pt x="1231214" y="371970"/>
                </a:lnTo>
                <a:lnTo>
                  <a:pt x="1277874" y="357517"/>
                </a:lnTo>
                <a:lnTo>
                  <a:pt x="1324800" y="343928"/>
                </a:lnTo>
                <a:lnTo>
                  <a:pt x="1371993" y="331190"/>
                </a:lnTo>
                <a:lnTo>
                  <a:pt x="1419428" y="319290"/>
                </a:lnTo>
                <a:lnTo>
                  <a:pt x="1467091" y="308190"/>
                </a:lnTo>
                <a:lnTo>
                  <a:pt x="1514970" y="297891"/>
                </a:lnTo>
                <a:lnTo>
                  <a:pt x="1563065" y="288366"/>
                </a:lnTo>
                <a:lnTo>
                  <a:pt x="1611337" y="279603"/>
                </a:lnTo>
                <a:lnTo>
                  <a:pt x="1659788" y="271576"/>
                </a:lnTo>
                <a:lnTo>
                  <a:pt x="1708404" y="264274"/>
                </a:lnTo>
                <a:lnTo>
                  <a:pt x="1757159" y="257683"/>
                </a:lnTo>
                <a:lnTo>
                  <a:pt x="1806054" y="251777"/>
                </a:lnTo>
                <a:lnTo>
                  <a:pt x="1855076" y="246545"/>
                </a:lnTo>
                <a:lnTo>
                  <a:pt x="1904187" y="241960"/>
                </a:lnTo>
                <a:lnTo>
                  <a:pt x="1953399" y="238023"/>
                </a:lnTo>
                <a:lnTo>
                  <a:pt x="2002701" y="234696"/>
                </a:lnTo>
                <a:lnTo>
                  <a:pt x="2052053" y="231965"/>
                </a:lnTo>
                <a:lnTo>
                  <a:pt x="2101456" y="229819"/>
                </a:lnTo>
                <a:lnTo>
                  <a:pt x="2150897" y="228244"/>
                </a:lnTo>
                <a:lnTo>
                  <a:pt x="2200364" y="227215"/>
                </a:lnTo>
                <a:lnTo>
                  <a:pt x="2249843" y="226707"/>
                </a:lnTo>
                <a:lnTo>
                  <a:pt x="2299309" y="226720"/>
                </a:lnTo>
                <a:lnTo>
                  <a:pt x="2348763" y="227215"/>
                </a:lnTo>
                <a:lnTo>
                  <a:pt x="2398179" y="228193"/>
                </a:lnTo>
                <a:lnTo>
                  <a:pt x="2447544" y="229641"/>
                </a:lnTo>
                <a:lnTo>
                  <a:pt x="2496858" y="231521"/>
                </a:lnTo>
                <a:lnTo>
                  <a:pt x="2546083" y="233819"/>
                </a:lnTo>
                <a:lnTo>
                  <a:pt x="2595232" y="236524"/>
                </a:lnTo>
                <a:lnTo>
                  <a:pt x="2644279" y="239623"/>
                </a:lnTo>
                <a:lnTo>
                  <a:pt x="2693200" y="243090"/>
                </a:lnTo>
                <a:lnTo>
                  <a:pt x="2741993" y="246900"/>
                </a:lnTo>
                <a:lnTo>
                  <a:pt x="2790647" y="251066"/>
                </a:lnTo>
                <a:lnTo>
                  <a:pt x="2839135" y="255536"/>
                </a:lnTo>
                <a:lnTo>
                  <a:pt x="2887459" y="260299"/>
                </a:lnTo>
                <a:close/>
              </a:path>
              <a:path w="3759200" h="1843404">
                <a:moveTo>
                  <a:pt x="3758781" y="408216"/>
                </a:moveTo>
                <a:lnTo>
                  <a:pt x="3686187" y="408508"/>
                </a:lnTo>
                <a:lnTo>
                  <a:pt x="3622535" y="407098"/>
                </a:lnTo>
                <a:lnTo>
                  <a:pt x="3567226" y="403415"/>
                </a:lnTo>
                <a:lnTo>
                  <a:pt x="3519665" y="396900"/>
                </a:lnTo>
                <a:lnTo>
                  <a:pt x="3479279" y="386956"/>
                </a:lnTo>
                <a:lnTo>
                  <a:pt x="3417620" y="354558"/>
                </a:lnTo>
                <a:lnTo>
                  <a:pt x="3434169" y="329869"/>
                </a:lnTo>
                <a:lnTo>
                  <a:pt x="3456051" y="302729"/>
                </a:lnTo>
                <a:lnTo>
                  <a:pt x="3483292" y="272478"/>
                </a:lnTo>
                <a:lnTo>
                  <a:pt x="3515906" y="238455"/>
                </a:lnTo>
                <a:lnTo>
                  <a:pt x="3482644" y="271856"/>
                </a:lnTo>
                <a:lnTo>
                  <a:pt x="3453041" y="299796"/>
                </a:lnTo>
                <a:lnTo>
                  <a:pt x="3426422" y="322313"/>
                </a:lnTo>
                <a:lnTo>
                  <a:pt x="3402114" y="339445"/>
                </a:lnTo>
                <a:lnTo>
                  <a:pt x="3382937" y="312089"/>
                </a:lnTo>
                <a:lnTo>
                  <a:pt x="3357270" y="238556"/>
                </a:lnTo>
                <a:lnTo>
                  <a:pt x="3349587" y="191211"/>
                </a:lnTo>
                <a:lnTo>
                  <a:pt x="3344557" y="136055"/>
                </a:lnTo>
                <a:lnTo>
                  <a:pt x="3341586" y="72504"/>
                </a:lnTo>
                <a:lnTo>
                  <a:pt x="3340112" y="0"/>
                </a:lnTo>
                <a:lnTo>
                  <a:pt x="3340392" y="72517"/>
                </a:lnTo>
                <a:lnTo>
                  <a:pt x="3338982" y="136118"/>
                </a:lnTo>
                <a:lnTo>
                  <a:pt x="3335299" y="191389"/>
                </a:lnTo>
                <a:lnTo>
                  <a:pt x="3328771" y="238899"/>
                </a:lnTo>
                <a:lnTo>
                  <a:pt x="3318827" y="279260"/>
                </a:lnTo>
                <a:lnTo>
                  <a:pt x="3286404" y="340855"/>
                </a:lnTo>
                <a:lnTo>
                  <a:pt x="3261677" y="324332"/>
                </a:lnTo>
                <a:lnTo>
                  <a:pt x="3234512" y="302463"/>
                </a:lnTo>
                <a:lnTo>
                  <a:pt x="3204235" y="275247"/>
                </a:lnTo>
                <a:lnTo>
                  <a:pt x="3170186" y="242658"/>
                </a:lnTo>
                <a:lnTo>
                  <a:pt x="3203613" y="275882"/>
                </a:lnTo>
                <a:lnTo>
                  <a:pt x="3231578" y="305460"/>
                </a:lnTo>
                <a:lnTo>
                  <a:pt x="3254121" y="332066"/>
                </a:lnTo>
                <a:lnTo>
                  <a:pt x="3271266" y="356349"/>
                </a:lnTo>
                <a:lnTo>
                  <a:pt x="3243897" y="375500"/>
                </a:lnTo>
                <a:lnTo>
                  <a:pt x="3170288" y="401154"/>
                </a:lnTo>
                <a:lnTo>
                  <a:pt x="3122904" y="408825"/>
                </a:lnTo>
                <a:lnTo>
                  <a:pt x="3067697" y="413854"/>
                </a:lnTo>
                <a:lnTo>
                  <a:pt x="3004083" y="416814"/>
                </a:lnTo>
                <a:lnTo>
                  <a:pt x="2931515" y="418299"/>
                </a:lnTo>
                <a:lnTo>
                  <a:pt x="3004108" y="418020"/>
                </a:lnTo>
                <a:lnTo>
                  <a:pt x="3067761" y="419430"/>
                </a:lnTo>
                <a:lnTo>
                  <a:pt x="3123069" y="423100"/>
                </a:lnTo>
                <a:lnTo>
                  <a:pt x="3170631" y="429628"/>
                </a:lnTo>
                <a:lnTo>
                  <a:pt x="3211030" y="439559"/>
                </a:lnTo>
                <a:lnTo>
                  <a:pt x="3272675" y="471957"/>
                </a:lnTo>
                <a:lnTo>
                  <a:pt x="3256140" y="496658"/>
                </a:lnTo>
                <a:lnTo>
                  <a:pt x="3234245" y="523798"/>
                </a:lnTo>
                <a:lnTo>
                  <a:pt x="3207004" y="554037"/>
                </a:lnTo>
                <a:lnTo>
                  <a:pt x="3174390" y="588073"/>
                </a:lnTo>
                <a:lnTo>
                  <a:pt x="3207651" y="554672"/>
                </a:lnTo>
                <a:lnTo>
                  <a:pt x="3237255" y="526719"/>
                </a:lnTo>
                <a:lnTo>
                  <a:pt x="3263874" y="504202"/>
                </a:lnTo>
                <a:lnTo>
                  <a:pt x="3288182" y="487083"/>
                </a:lnTo>
                <a:lnTo>
                  <a:pt x="3307346" y="514426"/>
                </a:lnTo>
                <a:lnTo>
                  <a:pt x="3333026" y="587971"/>
                </a:lnTo>
                <a:lnTo>
                  <a:pt x="3340709" y="635304"/>
                </a:lnTo>
                <a:lnTo>
                  <a:pt x="3345751" y="690473"/>
                </a:lnTo>
                <a:lnTo>
                  <a:pt x="3348710" y="754011"/>
                </a:lnTo>
                <a:lnTo>
                  <a:pt x="3350196" y="826528"/>
                </a:lnTo>
                <a:lnTo>
                  <a:pt x="3349917" y="753999"/>
                </a:lnTo>
                <a:lnTo>
                  <a:pt x="3351326" y="690397"/>
                </a:lnTo>
                <a:lnTo>
                  <a:pt x="3355009" y="635139"/>
                </a:lnTo>
                <a:lnTo>
                  <a:pt x="3361525" y="587616"/>
                </a:lnTo>
                <a:lnTo>
                  <a:pt x="3371469" y="547268"/>
                </a:lnTo>
                <a:lnTo>
                  <a:pt x="3403892" y="485660"/>
                </a:lnTo>
                <a:lnTo>
                  <a:pt x="3428619" y="502196"/>
                </a:lnTo>
                <a:lnTo>
                  <a:pt x="3455784" y="524065"/>
                </a:lnTo>
                <a:lnTo>
                  <a:pt x="3486061" y="551281"/>
                </a:lnTo>
                <a:lnTo>
                  <a:pt x="3520122" y="583857"/>
                </a:lnTo>
                <a:lnTo>
                  <a:pt x="3486683" y="550633"/>
                </a:lnTo>
                <a:lnTo>
                  <a:pt x="3458718" y="521055"/>
                </a:lnTo>
                <a:lnTo>
                  <a:pt x="3436175" y="494461"/>
                </a:lnTo>
                <a:lnTo>
                  <a:pt x="3419030" y="470179"/>
                </a:lnTo>
                <a:lnTo>
                  <a:pt x="3446411" y="451027"/>
                </a:lnTo>
                <a:lnTo>
                  <a:pt x="3520008" y="425373"/>
                </a:lnTo>
                <a:lnTo>
                  <a:pt x="3567392" y="417690"/>
                </a:lnTo>
                <a:lnTo>
                  <a:pt x="3622598" y="412661"/>
                </a:lnTo>
                <a:lnTo>
                  <a:pt x="3686213" y="409702"/>
                </a:lnTo>
                <a:lnTo>
                  <a:pt x="3758781" y="4082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16309936" y="0"/>
            <a:ext cx="346075" cy="367030"/>
          </a:xfrm>
          <a:custGeom>
            <a:avLst/>
            <a:gdLst/>
            <a:ahLst/>
            <a:cxnLst/>
            <a:rect l="l" t="t" r="r" b="b"/>
            <a:pathLst>
              <a:path w="346075" h="367030">
                <a:moveTo>
                  <a:pt x="175800" y="366438"/>
                </a:moveTo>
                <a:lnTo>
                  <a:pt x="174315" y="293925"/>
                </a:lnTo>
                <a:lnTo>
                  <a:pt x="171351" y="230378"/>
                </a:lnTo>
                <a:lnTo>
                  <a:pt x="166320" y="175221"/>
                </a:lnTo>
                <a:lnTo>
                  <a:pt x="158636" y="127879"/>
                </a:lnTo>
                <a:lnTo>
                  <a:pt x="147710" y="87776"/>
                </a:lnTo>
                <a:lnTo>
                  <a:pt x="113788" y="26988"/>
                </a:lnTo>
                <a:lnTo>
                  <a:pt x="89483" y="44112"/>
                </a:lnTo>
                <a:lnTo>
                  <a:pt x="62860" y="66633"/>
                </a:lnTo>
                <a:lnTo>
                  <a:pt x="33253" y="94580"/>
                </a:lnTo>
                <a:lnTo>
                  <a:pt x="0" y="127981"/>
                </a:lnTo>
                <a:lnTo>
                  <a:pt x="32611" y="93954"/>
                </a:lnTo>
                <a:lnTo>
                  <a:pt x="59855" y="63703"/>
                </a:lnTo>
                <a:lnTo>
                  <a:pt x="81742" y="36563"/>
                </a:lnTo>
                <a:lnTo>
                  <a:pt x="98283" y="11870"/>
                </a:lnTo>
                <a:lnTo>
                  <a:pt x="80403" y="0"/>
                </a:lnTo>
                <a:lnTo>
                  <a:pt x="259056" y="0"/>
                </a:lnTo>
                <a:lnTo>
                  <a:pt x="284318" y="60968"/>
                </a:lnTo>
                <a:lnTo>
                  <a:pt x="312291" y="90546"/>
                </a:lnTo>
                <a:lnTo>
                  <a:pt x="345722" y="123769"/>
                </a:lnTo>
                <a:lnTo>
                  <a:pt x="311664" y="91188"/>
                </a:lnTo>
                <a:lnTo>
                  <a:pt x="281384" y="63970"/>
                </a:lnTo>
                <a:lnTo>
                  <a:pt x="254219" y="42104"/>
                </a:lnTo>
                <a:lnTo>
                  <a:pt x="229502" y="25578"/>
                </a:lnTo>
                <a:lnTo>
                  <a:pt x="211007" y="53386"/>
                </a:lnTo>
                <a:lnTo>
                  <a:pt x="187134" y="127532"/>
                </a:lnTo>
                <a:lnTo>
                  <a:pt x="180609" y="175047"/>
                </a:lnTo>
                <a:lnTo>
                  <a:pt x="176927" y="230310"/>
                </a:lnTo>
                <a:lnTo>
                  <a:pt x="175516" y="293911"/>
                </a:lnTo>
                <a:lnTo>
                  <a:pt x="175800" y="36643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13000660" y="11"/>
            <a:ext cx="1132840" cy="1721485"/>
          </a:xfrm>
          <a:custGeom>
            <a:avLst/>
            <a:gdLst/>
            <a:ahLst/>
            <a:cxnLst/>
            <a:rect l="l" t="t" r="r" b="b"/>
            <a:pathLst>
              <a:path w="1132840" h="1721485">
                <a:moveTo>
                  <a:pt x="431380" y="1544383"/>
                </a:moveTo>
                <a:lnTo>
                  <a:pt x="368414" y="1531962"/>
                </a:lnTo>
                <a:lnTo>
                  <a:pt x="319633" y="1518767"/>
                </a:lnTo>
                <a:lnTo>
                  <a:pt x="283705" y="1502867"/>
                </a:lnTo>
                <a:lnTo>
                  <a:pt x="259270" y="1482356"/>
                </a:lnTo>
                <a:lnTo>
                  <a:pt x="270344" y="1471155"/>
                </a:lnTo>
                <a:lnTo>
                  <a:pt x="284454" y="1459230"/>
                </a:lnTo>
                <a:lnTo>
                  <a:pt x="301663" y="1446212"/>
                </a:lnTo>
                <a:lnTo>
                  <a:pt x="322033" y="1431772"/>
                </a:lnTo>
                <a:lnTo>
                  <a:pt x="301383" y="1445818"/>
                </a:lnTo>
                <a:lnTo>
                  <a:pt x="283184" y="1457401"/>
                </a:lnTo>
                <a:lnTo>
                  <a:pt x="267081" y="1466456"/>
                </a:lnTo>
                <a:lnTo>
                  <a:pt x="252717" y="1472933"/>
                </a:lnTo>
                <a:lnTo>
                  <a:pt x="241985" y="1442910"/>
                </a:lnTo>
                <a:lnTo>
                  <a:pt x="239585" y="1403718"/>
                </a:lnTo>
                <a:lnTo>
                  <a:pt x="244195" y="1353439"/>
                </a:lnTo>
                <a:lnTo>
                  <a:pt x="254469" y="1290142"/>
                </a:lnTo>
                <a:lnTo>
                  <a:pt x="242036" y="1353045"/>
                </a:lnTo>
                <a:lnTo>
                  <a:pt x="228828" y="1401787"/>
                </a:lnTo>
                <a:lnTo>
                  <a:pt x="212915" y="1437690"/>
                </a:lnTo>
                <a:lnTo>
                  <a:pt x="192379" y="1462100"/>
                </a:lnTo>
                <a:lnTo>
                  <a:pt x="181178" y="1451025"/>
                </a:lnTo>
                <a:lnTo>
                  <a:pt x="169240" y="1436928"/>
                </a:lnTo>
                <a:lnTo>
                  <a:pt x="156210" y="1419745"/>
                </a:lnTo>
                <a:lnTo>
                  <a:pt x="141757" y="1399387"/>
                </a:lnTo>
                <a:lnTo>
                  <a:pt x="155816" y="1420012"/>
                </a:lnTo>
                <a:lnTo>
                  <a:pt x="167411" y="1438198"/>
                </a:lnTo>
                <a:lnTo>
                  <a:pt x="176466" y="1454289"/>
                </a:lnTo>
                <a:lnTo>
                  <a:pt x="182956" y="1468640"/>
                </a:lnTo>
                <a:lnTo>
                  <a:pt x="152908" y="1479359"/>
                </a:lnTo>
                <a:lnTo>
                  <a:pt x="113677" y="1481759"/>
                </a:lnTo>
                <a:lnTo>
                  <a:pt x="63347" y="1477162"/>
                </a:lnTo>
                <a:lnTo>
                  <a:pt x="0" y="1466888"/>
                </a:lnTo>
                <a:lnTo>
                  <a:pt x="62953" y="1479308"/>
                </a:lnTo>
                <a:lnTo>
                  <a:pt x="111734" y="1492516"/>
                </a:lnTo>
                <a:lnTo>
                  <a:pt x="147675" y="1508417"/>
                </a:lnTo>
                <a:lnTo>
                  <a:pt x="172110" y="1528927"/>
                </a:lnTo>
                <a:lnTo>
                  <a:pt x="161023" y="1540116"/>
                </a:lnTo>
                <a:lnTo>
                  <a:pt x="146926" y="1552054"/>
                </a:lnTo>
                <a:lnTo>
                  <a:pt x="129717" y="1565059"/>
                </a:lnTo>
                <a:lnTo>
                  <a:pt x="109347" y="1579499"/>
                </a:lnTo>
                <a:lnTo>
                  <a:pt x="129984" y="1565452"/>
                </a:lnTo>
                <a:lnTo>
                  <a:pt x="148183" y="1553870"/>
                </a:lnTo>
                <a:lnTo>
                  <a:pt x="164299" y="1544815"/>
                </a:lnTo>
                <a:lnTo>
                  <a:pt x="178650" y="1538338"/>
                </a:lnTo>
                <a:lnTo>
                  <a:pt x="189395" y="1568361"/>
                </a:lnTo>
                <a:lnTo>
                  <a:pt x="191795" y="1607553"/>
                </a:lnTo>
                <a:lnTo>
                  <a:pt x="187185" y="1657845"/>
                </a:lnTo>
                <a:lnTo>
                  <a:pt x="176898" y="1721129"/>
                </a:lnTo>
                <a:lnTo>
                  <a:pt x="189331" y="1658226"/>
                </a:lnTo>
                <a:lnTo>
                  <a:pt x="202552" y="1609496"/>
                </a:lnTo>
                <a:lnTo>
                  <a:pt x="218465" y="1573593"/>
                </a:lnTo>
                <a:lnTo>
                  <a:pt x="239001" y="1549184"/>
                </a:lnTo>
                <a:lnTo>
                  <a:pt x="250202" y="1560245"/>
                </a:lnTo>
                <a:lnTo>
                  <a:pt x="262140" y="1574342"/>
                </a:lnTo>
                <a:lnTo>
                  <a:pt x="275158" y="1591525"/>
                </a:lnTo>
                <a:lnTo>
                  <a:pt x="289623" y="1611884"/>
                </a:lnTo>
                <a:lnTo>
                  <a:pt x="275551" y="1591259"/>
                </a:lnTo>
                <a:lnTo>
                  <a:pt x="263969" y="1573072"/>
                </a:lnTo>
                <a:lnTo>
                  <a:pt x="254901" y="1556981"/>
                </a:lnTo>
                <a:lnTo>
                  <a:pt x="248424" y="1542630"/>
                </a:lnTo>
                <a:lnTo>
                  <a:pt x="278472" y="1531912"/>
                </a:lnTo>
                <a:lnTo>
                  <a:pt x="317703" y="1529511"/>
                </a:lnTo>
                <a:lnTo>
                  <a:pt x="368033" y="1534121"/>
                </a:lnTo>
                <a:lnTo>
                  <a:pt x="431380" y="1544383"/>
                </a:lnTo>
                <a:close/>
              </a:path>
              <a:path w="1132840" h="1721485">
                <a:moveTo>
                  <a:pt x="1132332" y="0"/>
                </a:moveTo>
                <a:lnTo>
                  <a:pt x="1077925" y="0"/>
                </a:lnTo>
                <a:lnTo>
                  <a:pt x="1048359" y="13931"/>
                </a:lnTo>
                <a:lnTo>
                  <a:pt x="1004620" y="35839"/>
                </a:lnTo>
                <a:lnTo>
                  <a:pt x="961390" y="58775"/>
                </a:lnTo>
                <a:lnTo>
                  <a:pt x="918718" y="82765"/>
                </a:lnTo>
                <a:lnTo>
                  <a:pt x="876630" y="107797"/>
                </a:lnTo>
                <a:lnTo>
                  <a:pt x="835177" y="133858"/>
                </a:lnTo>
                <a:lnTo>
                  <a:pt x="794397" y="160934"/>
                </a:lnTo>
                <a:lnTo>
                  <a:pt x="754354" y="189039"/>
                </a:lnTo>
                <a:lnTo>
                  <a:pt x="715073" y="218160"/>
                </a:lnTo>
                <a:lnTo>
                  <a:pt x="676617" y="248297"/>
                </a:lnTo>
                <a:lnTo>
                  <a:pt x="639013" y="279425"/>
                </a:lnTo>
                <a:lnTo>
                  <a:pt x="602310" y="311556"/>
                </a:lnTo>
                <a:lnTo>
                  <a:pt x="566547" y="344665"/>
                </a:lnTo>
                <a:lnTo>
                  <a:pt x="531787" y="378764"/>
                </a:lnTo>
                <a:lnTo>
                  <a:pt x="498055" y="413854"/>
                </a:lnTo>
                <a:lnTo>
                  <a:pt x="465416" y="449897"/>
                </a:lnTo>
                <a:lnTo>
                  <a:pt x="433895" y="486918"/>
                </a:lnTo>
                <a:lnTo>
                  <a:pt x="403542" y="524903"/>
                </a:lnTo>
                <a:lnTo>
                  <a:pt x="374396" y="563841"/>
                </a:lnTo>
                <a:lnTo>
                  <a:pt x="346519" y="603719"/>
                </a:lnTo>
                <a:lnTo>
                  <a:pt x="319938" y="644550"/>
                </a:lnTo>
                <a:lnTo>
                  <a:pt x="294703" y="686308"/>
                </a:lnTo>
                <a:lnTo>
                  <a:pt x="270865" y="729005"/>
                </a:lnTo>
                <a:lnTo>
                  <a:pt x="248462" y="772629"/>
                </a:lnTo>
                <a:lnTo>
                  <a:pt x="227533" y="817168"/>
                </a:lnTo>
                <a:lnTo>
                  <a:pt x="209080" y="861225"/>
                </a:lnTo>
                <a:lnTo>
                  <a:pt x="191236" y="908037"/>
                </a:lnTo>
                <a:lnTo>
                  <a:pt x="174663" y="956957"/>
                </a:lnTo>
                <a:lnTo>
                  <a:pt x="160058" y="1007300"/>
                </a:lnTo>
                <a:lnTo>
                  <a:pt x="148094" y="1058418"/>
                </a:lnTo>
                <a:lnTo>
                  <a:pt x="139471" y="1109611"/>
                </a:lnTo>
                <a:lnTo>
                  <a:pt x="134874" y="1160246"/>
                </a:lnTo>
                <a:lnTo>
                  <a:pt x="134988" y="1209624"/>
                </a:lnTo>
                <a:lnTo>
                  <a:pt x="140474" y="1257096"/>
                </a:lnTo>
                <a:lnTo>
                  <a:pt x="136436" y="1209776"/>
                </a:lnTo>
                <a:lnTo>
                  <a:pt x="137655" y="1160678"/>
                </a:lnTo>
                <a:lnTo>
                  <a:pt x="143471" y="1110449"/>
                </a:lnTo>
                <a:lnTo>
                  <a:pt x="153212" y="1059751"/>
                </a:lnTo>
                <a:lnTo>
                  <a:pt x="166204" y="1009205"/>
                </a:lnTo>
                <a:lnTo>
                  <a:pt x="181787" y="959485"/>
                </a:lnTo>
                <a:lnTo>
                  <a:pt x="199288" y="911225"/>
                </a:lnTo>
                <a:lnTo>
                  <a:pt x="218033" y="865073"/>
                </a:lnTo>
                <a:lnTo>
                  <a:pt x="237363" y="821677"/>
                </a:lnTo>
                <a:lnTo>
                  <a:pt x="259473" y="776605"/>
                </a:lnTo>
                <a:lnTo>
                  <a:pt x="283171" y="732421"/>
                </a:lnTo>
                <a:lnTo>
                  <a:pt x="308381" y="689140"/>
                </a:lnTo>
                <a:lnTo>
                  <a:pt x="335051" y="646772"/>
                </a:lnTo>
                <a:lnTo>
                  <a:pt x="363143" y="605358"/>
                </a:lnTo>
                <a:lnTo>
                  <a:pt x="392582" y="564870"/>
                </a:lnTo>
                <a:lnTo>
                  <a:pt x="423341" y="525373"/>
                </a:lnTo>
                <a:lnTo>
                  <a:pt x="455345" y="486841"/>
                </a:lnTo>
                <a:lnTo>
                  <a:pt x="488543" y="449313"/>
                </a:lnTo>
                <a:lnTo>
                  <a:pt x="522897" y="412800"/>
                </a:lnTo>
                <a:lnTo>
                  <a:pt x="558342" y="377329"/>
                </a:lnTo>
                <a:lnTo>
                  <a:pt x="594829" y="342900"/>
                </a:lnTo>
                <a:lnTo>
                  <a:pt x="632294" y="309537"/>
                </a:lnTo>
                <a:lnTo>
                  <a:pt x="670699" y="277241"/>
                </a:lnTo>
                <a:lnTo>
                  <a:pt x="709980" y="246049"/>
                </a:lnTo>
                <a:lnTo>
                  <a:pt x="750100" y="215976"/>
                </a:lnTo>
                <a:lnTo>
                  <a:pt x="790981" y="187032"/>
                </a:lnTo>
                <a:lnTo>
                  <a:pt x="832586" y="159219"/>
                </a:lnTo>
                <a:lnTo>
                  <a:pt x="874877" y="133007"/>
                </a:lnTo>
                <a:lnTo>
                  <a:pt x="917613" y="107873"/>
                </a:lnTo>
                <a:lnTo>
                  <a:pt x="960767" y="83794"/>
                </a:lnTo>
                <a:lnTo>
                  <a:pt x="1004341" y="60756"/>
                </a:lnTo>
                <a:lnTo>
                  <a:pt x="1048308" y="38747"/>
                </a:lnTo>
                <a:lnTo>
                  <a:pt x="1092669" y="17741"/>
                </a:lnTo>
                <a:lnTo>
                  <a:pt x="11323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72077" y="2291861"/>
              <a:ext cx="3542995" cy="5889153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907124" y="631289"/>
              <a:ext cx="790575" cy="790575"/>
            </a:xfrm>
            <a:custGeom>
              <a:avLst/>
              <a:gdLst/>
              <a:ahLst/>
              <a:cxnLst/>
              <a:rect l="l" t="t" r="r" b="b"/>
              <a:pathLst>
                <a:path w="790575" h="790575">
                  <a:moveTo>
                    <a:pt x="395277" y="790553"/>
                  </a:moveTo>
                  <a:lnTo>
                    <a:pt x="389101" y="562034"/>
                  </a:lnTo>
                  <a:lnTo>
                    <a:pt x="345867" y="444686"/>
                  </a:lnTo>
                  <a:lnTo>
                    <a:pt x="228519" y="401452"/>
                  </a:lnTo>
                  <a:lnTo>
                    <a:pt x="0" y="395276"/>
                  </a:lnTo>
                  <a:lnTo>
                    <a:pt x="228519" y="389100"/>
                  </a:lnTo>
                  <a:lnTo>
                    <a:pt x="345867" y="345866"/>
                  </a:lnTo>
                  <a:lnTo>
                    <a:pt x="389101" y="228519"/>
                  </a:lnTo>
                  <a:lnTo>
                    <a:pt x="395277" y="0"/>
                  </a:lnTo>
                  <a:lnTo>
                    <a:pt x="401453" y="228519"/>
                  </a:lnTo>
                  <a:lnTo>
                    <a:pt x="444686" y="345866"/>
                  </a:lnTo>
                  <a:lnTo>
                    <a:pt x="562034" y="389100"/>
                  </a:lnTo>
                  <a:lnTo>
                    <a:pt x="790553" y="395276"/>
                  </a:lnTo>
                  <a:lnTo>
                    <a:pt x="562034" y="401452"/>
                  </a:lnTo>
                  <a:lnTo>
                    <a:pt x="444686" y="444686"/>
                  </a:lnTo>
                  <a:lnTo>
                    <a:pt x="401453" y="562034"/>
                  </a:lnTo>
                  <a:lnTo>
                    <a:pt x="395277" y="79055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05489" y="795169"/>
            <a:ext cx="4476115" cy="7669095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825844" y="1512157"/>
            <a:ext cx="1001394" cy="7614284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6805"/>
              </a:lnSpc>
            </a:pPr>
            <a:r>
              <a:rPr dirty="0" sz="5700" spc="-455" b="1">
                <a:latin typeface="Georgia"/>
                <a:cs typeface="Georgia"/>
              </a:rPr>
              <a:t>cEDARVALE</a:t>
            </a:r>
            <a:r>
              <a:rPr dirty="0" sz="5700" spc="-690" b="1">
                <a:latin typeface="Georgia"/>
                <a:cs typeface="Georgia"/>
              </a:rPr>
              <a:t> </a:t>
            </a:r>
            <a:r>
              <a:rPr dirty="0" sz="5700" spc="-605" b="1">
                <a:latin typeface="Georgia"/>
                <a:cs typeface="Georgia"/>
              </a:rPr>
              <a:t>RETREAT</a:t>
            </a:r>
            <a:endParaRPr sz="5700">
              <a:latin typeface="Georgia"/>
              <a:cs typeface="Georgia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869024" y="9286889"/>
            <a:ext cx="790575" cy="790575"/>
          </a:xfrm>
          <a:custGeom>
            <a:avLst/>
            <a:gdLst/>
            <a:ahLst/>
            <a:cxnLst/>
            <a:rect l="l" t="t" r="r" b="b"/>
            <a:pathLst>
              <a:path w="790575" h="790575">
                <a:moveTo>
                  <a:pt x="395277" y="790553"/>
                </a:moveTo>
                <a:lnTo>
                  <a:pt x="389101" y="562034"/>
                </a:lnTo>
                <a:lnTo>
                  <a:pt x="345867" y="444686"/>
                </a:lnTo>
                <a:lnTo>
                  <a:pt x="228519" y="401452"/>
                </a:lnTo>
                <a:lnTo>
                  <a:pt x="0" y="395276"/>
                </a:lnTo>
                <a:lnTo>
                  <a:pt x="228519" y="389100"/>
                </a:lnTo>
                <a:lnTo>
                  <a:pt x="345867" y="345866"/>
                </a:lnTo>
                <a:lnTo>
                  <a:pt x="389101" y="228519"/>
                </a:lnTo>
                <a:lnTo>
                  <a:pt x="395277" y="0"/>
                </a:lnTo>
                <a:lnTo>
                  <a:pt x="401453" y="228519"/>
                </a:lnTo>
                <a:lnTo>
                  <a:pt x="444686" y="345866"/>
                </a:lnTo>
                <a:lnTo>
                  <a:pt x="562034" y="389100"/>
                </a:lnTo>
                <a:lnTo>
                  <a:pt x="790553" y="395276"/>
                </a:lnTo>
                <a:lnTo>
                  <a:pt x="562034" y="401452"/>
                </a:lnTo>
                <a:lnTo>
                  <a:pt x="444686" y="444686"/>
                </a:lnTo>
                <a:lnTo>
                  <a:pt x="401453" y="562034"/>
                </a:lnTo>
                <a:lnTo>
                  <a:pt x="395277" y="7905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224508" y="2237704"/>
            <a:ext cx="9550400" cy="11461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85"/>
              <a:t>S</a:t>
            </a:r>
            <a:r>
              <a:rPr dirty="0" spc="-994"/>
              <a:t>i</a:t>
            </a:r>
            <a:r>
              <a:rPr dirty="0" spc="-1110"/>
              <a:t>mp</a:t>
            </a:r>
            <a:r>
              <a:rPr dirty="0" spc="-994"/>
              <a:t>l</a:t>
            </a:r>
            <a:r>
              <a:rPr dirty="0" spc="-535"/>
              <a:t>e</a:t>
            </a:r>
            <a:r>
              <a:rPr dirty="0" spc="-1515"/>
              <a:t> </a:t>
            </a:r>
            <a:r>
              <a:rPr dirty="0" spc="-1095"/>
              <a:t>S</a:t>
            </a:r>
            <a:r>
              <a:rPr dirty="0" spc="-1055"/>
              <a:t>t</a:t>
            </a:r>
            <a:r>
              <a:rPr dirty="0" spc="-1130"/>
              <a:t>e</a:t>
            </a:r>
            <a:r>
              <a:rPr dirty="0" spc="-1120"/>
              <a:t>p</a:t>
            </a:r>
            <a:r>
              <a:rPr dirty="0" spc="-545"/>
              <a:t>s</a:t>
            </a:r>
            <a:r>
              <a:rPr dirty="0" spc="-1520"/>
              <a:t> </a:t>
            </a:r>
            <a:r>
              <a:rPr dirty="0" spc="-1645"/>
              <a:t>T</a:t>
            </a:r>
            <a:r>
              <a:rPr dirty="0" spc="-985"/>
              <a:t>o</a:t>
            </a:r>
            <a:r>
              <a:rPr dirty="0" spc="-1515"/>
              <a:t> </a:t>
            </a:r>
            <a:r>
              <a:rPr dirty="0" spc="-1065"/>
              <a:t>P</a:t>
            </a:r>
            <a:r>
              <a:rPr dirty="0" spc="-1055"/>
              <a:t>r</a:t>
            </a:r>
            <a:r>
              <a:rPr dirty="0" spc="-1120"/>
              <a:t>e</a:t>
            </a:r>
            <a:r>
              <a:rPr dirty="0" spc="-1110"/>
              <a:t>p</a:t>
            </a:r>
            <a:r>
              <a:rPr dirty="0" spc="-1105"/>
              <a:t>a</a:t>
            </a:r>
            <a:r>
              <a:rPr dirty="0" spc="-1055"/>
              <a:t>r</a:t>
            </a:r>
            <a:r>
              <a:rPr dirty="0" spc="-535"/>
              <a:t>e</a:t>
            </a:r>
            <a:r>
              <a:rPr dirty="0" spc="-1515"/>
              <a:t> </a:t>
            </a:r>
            <a:r>
              <a:rPr dirty="0" spc="-1250"/>
              <a:t>F</a:t>
            </a:r>
            <a:r>
              <a:rPr dirty="0" spc="-1215"/>
              <a:t>o</a:t>
            </a:r>
            <a:r>
              <a:rPr dirty="0" spc="-625"/>
              <a:t>r</a:t>
            </a:r>
            <a:r>
              <a:rPr dirty="0" spc="-1520"/>
              <a:t> </a:t>
            </a:r>
            <a:r>
              <a:rPr dirty="0" spc="-1185"/>
              <a:t>Y</a:t>
            </a:r>
            <a:r>
              <a:rPr dirty="0" spc="-1220"/>
              <a:t>ou</a:t>
            </a:r>
            <a:r>
              <a:rPr dirty="0" spc="-630"/>
              <a:t>r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8121879" y="2749583"/>
            <a:ext cx="9413240" cy="5337175"/>
          </a:xfrm>
          <a:prstGeom prst="rect">
            <a:avLst/>
          </a:prstGeom>
        </p:spPr>
        <p:txBody>
          <a:bodyPr wrap="square" lIns="0" tIns="405765" rIns="0" bIns="0" rtlCol="0" vert="horz">
            <a:spAutoFit/>
          </a:bodyPr>
          <a:lstStyle/>
          <a:p>
            <a:pPr algn="ctr" marL="342265">
              <a:lnSpc>
                <a:spcPct val="100000"/>
              </a:lnSpc>
              <a:spcBef>
                <a:spcPts val="3195"/>
              </a:spcBef>
            </a:pPr>
            <a:r>
              <a:rPr dirty="0" sz="7350" spc="-1050">
                <a:latin typeface="Tahoma"/>
                <a:cs typeface="Tahoma"/>
              </a:rPr>
              <a:t>M</a:t>
            </a:r>
            <a:r>
              <a:rPr dirty="0" sz="7350" spc="-1090">
                <a:latin typeface="Tahoma"/>
                <a:cs typeface="Tahoma"/>
              </a:rPr>
              <a:t>e</a:t>
            </a:r>
            <a:r>
              <a:rPr dirty="0" sz="7350" spc="-1095">
                <a:latin typeface="Tahoma"/>
                <a:cs typeface="Tahoma"/>
              </a:rPr>
              <a:t>n</a:t>
            </a:r>
            <a:r>
              <a:rPr dirty="0" sz="7350" spc="-1015">
                <a:latin typeface="Tahoma"/>
                <a:cs typeface="Tahoma"/>
              </a:rPr>
              <a:t>t</a:t>
            </a:r>
            <a:r>
              <a:rPr dirty="0" sz="7350" spc="-1075">
                <a:latin typeface="Tahoma"/>
                <a:cs typeface="Tahoma"/>
              </a:rPr>
              <a:t>a</a:t>
            </a:r>
            <a:r>
              <a:rPr dirty="0" sz="7350" spc="-505">
                <a:latin typeface="Tahoma"/>
                <a:cs typeface="Tahoma"/>
              </a:rPr>
              <a:t>l</a:t>
            </a:r>
            <a:r>
              <a:rPr dirty="0" sz="7350" spc="-1495">
                <a:latin typeface="Tahoma"/>
                <a:cs typeface="Tahoma"/>
              </a:rPr>
              <a:t> </a:t>
            </a:r>
            <a:r>
              <a:rPr dirty="0" sz="7350" spc="-1080">
                <a:latin typeface="Tahoma"/>
                <a:cs typeface="Tahoma"/>
              </a:rPr>
              <a:t>H</a:t>
            </a:r>
            <a:r>
              <a:rPr dirty="0" sz="7350" spc="-1110">
                <a:latin typeface="Tahoma"/>
                <a:cs typeface="Tahoma"/>
              </a:rPr>
              <a:t>e</a:t>
            </a:r>
            <a:r>
              <a:rPr dirty="0" sz="7350" spc="-1095">
                <a:latin typeface="Tahoma"/>
                <a:cs typeface="Tahoma"/>
              </a:rPr>
              <a:t>a</a:t>
            </a:r>
            <a:r>
              <a:rPr dirty="0" sz="7350" spc="-985">
                <a:latin typeface="Tahoma"/>
                <a:cs typeface="Tahoma"/>
              </a:rPr>
              <a:t>l</a:t>
            </a:r>
            <a:r>
              <a:rPr dirty="0" sz="7350" spc="-1035">
                <a:latin typeface="Tahoma"/>
                <a:cs typeface="Tahoma"/>
              </a:rPr>
              <a:t>t</a:t>
            </a:r>
            <a:r>
              <a:rPr dirty="0" sz="7350" spc="-525">
                <a:latin typeface="Tahoma"/>
                <a:cs typeface="Tahoma"/>
              </a:rPr>
              <a:t>h</a:t>
            </a:r>
            <a:r>
              <a:rPr dirty="0" sz="7350" spc="-1500">
                <a:latin typeface="Tahoma"/>
                <a:cs typeface="Tahoma"/>
              </a:rPr>
              <a:t> </a:t>
            </a:r>
            <a:r>
              <a:rPr dirty="0" sz="7350" spc="-1040">
                <a:latin typeface="Tahoma"/>
                <a:cs typeface="Tahoma"/>
              </a:rPr>
              <a:t>R</a:t>
            </a:r>
            <a:r>
              <a:rPr dirty="0" sz="7350" spc="-1070">
                <a:latin typeface="Tahoma"/>
                <a:cs typeface="Tahoma"/>
              </a:rPr>
              <a:t>e</a:t>
            </a:r>
            <a:r>
              <a:rPr dirty="0" sz="7350" spc="-994">
                <a:latin typeface="Tahoma"/>
                <a:cs typeface="Tahoma"/>
              </a:rPr>
              <a:t>t</a:t>
            </a:r>
            <a:r>
              <a:rPr dirty="0" sz="7350" spc="-1005">
                <a:latin typeface="Tahoma"/>
                <a:cs typeface="Tahoma"/>
              </a:rPr>
              <a:t>r</a:t>
            </a:r>
            <a:r>
              <a:rPr dirty="0" sz="7350" spc="-1070">
                <a:latin typeface="Tahoma"/>
                <a:cs typeface="Tahoma"/>
              </a:rPr>
              <a:t>e</a:t>
            </a:r>
            <a:r>
              <a:rPr dirty="0" sz="7350" spc="-1055">
                <a:latin typeface="Tahoma"/>
                <a:cs typeface="Tahoma"/>
              </a:rPr>
              <a:t>a</a:t>
            </a:r>
            <a:r>
              <a:rPr dirty="0" sz="7350" spc="-484">
                <a:latin typeface="Tahoma"/>
                <a:cs typeface="Tahoma"/>
              </a:rPr>
              <a:t>t</a:t>
            </a:r>
            <a:endParaRPr sz="7350">
              <a:latin typeface="Tahoma"/>
              <a:cs typeface="Tahoma"/>
            </a:endParaRPr>
          </a:p>
          <a:p>
            <a:pPr algn="ctr" marL="12700" marR="5080" indent="-635">
              <a:lnSpc>
                <a:spcPts val="6000"/>
              </a:lnSpc>
              <a:spcBef>
                <a:spcPts val="175"/>
              </a:spcBef>
            </a:pPr>
            <a:r>
              <a:rPr dirty="0" sz="3650" spc="-170">
                <a:latin typeface="Verdana"/>
                <a:cs typeface="Verdana"/>
              </a:rPr>
              <a:t>Before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 spc="-140">
                <a:latin typeface="Verdana"/>
                <a:cs typeface="Verdana"/>
              </a:rPr>
              <a:t>attending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 spc="-50">
                <a:latin typeface="Verdana"/>
                <a:cs typeface="Verdana"/>
              </a:rPr>
              <a:t>a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u="heavy" sz="3650" spc="-135">
                <a:uFill>
                  <a:solidFill>
                    <a:srgbClr val="000000"/>
                  </a:solidFill>
                </a:uFill>
                <a:latin typeface="Verdana"/>
                <a:cs typeface="Verdana"/>
                <a:hlinkClick r:id="rId4"/>
              </a:rPr>
              <a:t>mental</a:t>
            </a:r>
            <a:r>
              <a:rPr dirty="0" sz="3650" spc="-745">
                <a:latin typeface="Verdana"/>
                <a:cs typeface="Verdana"/>
                <a:hlinkClick r:id="rId4"/>
              </a:rPr>
              <a:t> </a:t>
            </a:r>
            <a:r>
              <a:rPr dirty="0" u="heavy" sz="3650" spc="-155">
                <a:uFill>
                  <a:solidFill>
                    <a:srgbClr val="000000"/>
                  </a:solidFill>
                </a:uFill>
                <a:latin typeface="Verdana"/>
                <a:cs typeface="Verdana"/>
                <a:hlinkClick r:id="rId4"/>
              </a:rPr>
              <a:t>health</a:t>
            </a:r>
            <a:r>
              <a:rPr dirty="0" sz="3650" spc="-740">
                <a:latin typeface="Verdana"/>
                <a:cs typeface="Verdana"/>
                <a:hlinkClick r:id="rId4"/>
              </a:rPr>
              <a:t> </a:t>
            </a:r>
            <a:r>
              <a:rPr dirty="0" u="heavy" sz="3650" spc="-295">
                <a:uFill>
                  <a:solidFill>
                    <a:srgbClr val="000000"/>
                  </a:solidFill>
                </a:uFill>
                <a:latin typeface="Verdana"/>
                <a:cs typeface="Verdana"/>
                <a:hlinkClick r:id="rId4"/>
              </a:rPr>
              <a:t>retreat</a:t>
            </a:r>
            <a:r>
              <a:rPr dirty="0" sz="3650" spc="-295">
                <a:latin typeface="Verdana"/>
                <a:cs typeface="Verdana"/>
              </a:rPr>
              <a:t>,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 spc="-25">
                <a:latin typeface="Verdana"/>
                <a:cs typeface="Verdana"/>
              </a:rPr>
              <a:t>set </a:t>
            </a:r>
            <a:r>
              <a:rPr dirty="0" sz="3650" spc="-195">
                <a:latin typeface="Verdana"/>
                <a:cs typeface="Verdana"/>
              </a:rPr>
              <a:t>clear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 spc="-235">
                <a:latin typeface="Verdana"/>
                <a:cs typeface="Verdana"/>
              </a:rPr>
              <a:t>intentions,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 spc="-50">
                <a:latin typeface="Verdana"/>
                <a:cs typeface="Verdana"/>
              </a:rPr>
              <a:t>a</a:t>
            </a:r>
            <a:r>
              <a:rPr dirty="0" sz="3650" spc="-720">
                <a:latin typeface="Verdana"/>
                <a:cs typeface="Verdana"/>
              </a:rPr>
              <a:t> </a:t>
            </a:r>
            <a:r>
              <a:rPr dirty="0" sz="3650" spc="-80">
                <a:latin typeface="Verdana"/>
                <a:cs typeface="Verdana"/>
              </a:rPr>
              <a:t>low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 spc="-160">
                <a:latin typeface="Verdana"/>
                <a:cs typeface="Verdana"/>
              </a:rPr>
              <a:t>space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 spc="-195">
                <a:latin typeface="Verdana"/>
                <a:cs typeface="Verdana"/>
              </a:rPr>
              <a:t>for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 spc="-225">
                <a:latin typeface="Verdana"/>
                <a:cs typeface="Verdana"/>
              </a:rPr>
              <a:t>emotions,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 spc="-25">
                <a:latin typeface="Verdana"/>
                <a:cs typeface="Verdana"/>
              </a:rPr>
              <a:t>and </a:t>
            </a:r>
            <a:r>
              <a:rPr dirty="0" sz="3650" spc="-105">
                <a:latin typeface="Verdana"/>
                <a:cs typeface="Verdana"/>
              </a:rPr>
              <a:t>pack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95">
                <a:latin typeface="Verdana"/>
                <a:cs typeface="Verdana"/>
              </a:rPr>
              <a:t>with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145">
                <a:latin typeface="Verdana"/>
                <a:cs typeface="Verdana"/>
              </a:rPr>
              <a:t>comfort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70">
                <a:latin typeface="Verdana"/>
                <a:cs typeface="Verdana"/>
              </a:rPr>
              <a:t>in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190">
                <a:latin typeface="Verdana"/>
                <a:cs typeface="Verdana"/>
              </a:rPr>
              <a:t>mind.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>
                <a:latin typeface="Verdana"/>
                <a:cs typeface="Verdana"/>
              </a:rPr>
              <a:t>Be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80">
                <a:latin typeface="Verdana"/>
                <a:cs typeface="Verdana"/>
              </a:rPr>
              <a:t>open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25">
                <a:latin typeface="Verdana"/>
                <a:cs typeface="Verdana"/>
              </a:rPr>
              <a:t>to </a:t>
            </a:r>
            <a:r>
              <a:rPr dirty="0" sz="3650" spc="-204">
                <a:latin typeface="Verdana"/>
                <a:cs typeface="Verdana"/>
              </a:rPr>
              <a:t>growth,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204">
                <a:latin typeface="Verdana"/>
                <a:cs typeface="Verdana"/>
              </a:rPr>
              <a:t>trust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100">
                <a:latin typeface="Verdana"/>
                <a:cs typeface="Verdana"/>
              </a:rPr>
              <a:t>the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270">
                <a:latin typeface="Verdana"/>
                <a:cs typeface="Verdana"/>
              </a:rPr>
              <a:t>process,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70">
                <a:latin typeface="Verdana"/>
                <a:cs typeface="Verdana"/>
              </a:rPr>
              <a:t>and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185">
                <a:latin typeface="Verdana"/>
                <a:cs typeface="Verdana"/>
              </a:rPr>
              <a:t>prepare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20">
                <a:latin typeface="Verdana"/>
                <a:cs typeface="Verdana"/>
              </a:rPr>
              <a:t>your </a:t>
            </a:r>
            <a:r>
              <a:rPr dirty="0" sz="3650" spc="-185">
                <a:latin typeface="Verdana"/>
                <a:cs typeface="Verdana"/>
              </a:rPr>
              <a:t>heart</a:t>
            </a:r>
            <a:r>
              <a:rPr dirty="0" sz="3650" spc="-735">
                <a:latin typeface="Verdana"/>
                <a:cs typeface="Verdana"/>
              </a:rPr>
              <a:t> </a:t>
            </a:r>
            <a:r>
              <a:rPr dirty="0" sz="3650" spc="-195">
                <a:latin typeface="Verdana"/>
                <a:cs typeface="Verdana"/>
              </a:rPr>
              <a:t>for</a:t>
            </a:r>
            <a:r>
              <a:rPr dirty="0" sz="3650" spc="-730">
                <a:latin typeface="Verdana"/>
                <a:cs typeface="Verdana"/>
              </a:rPr>
              <a:t> </a:t>
            </a:r>
            <a:r>
              <a:rPr dirty="0" sz="3650" spc="-200">
                <a:latin typeface="Verdana"/>
                <a:cs typeface="Verdana"/>
              </a:rPr>
              <a:t>meaningful,</a:t>
            </a:r>
            <a:r>
              <a:rPr dirty="0" sz="3650" spc="-730">
                <a:latin typeface="Verdana"/>
                <a:cs typeface="Verdana"/>
              </a:rPr>
              <a:t> </a:t>
            </a:r>
            <a:r>
              <a:rPr dirty="0" sz="3650" spc="-180">
                <a:latin typeface="Verdana"/>
                <a:cs typeface="Verdana"/>
              </a:rPr>
              <a:t>beautiful</a:t>
            </a:r>
            <a:r>
              <a:rPr dirty="0" sz="3650" spc="-735">
                <a:latin typeface="Verdana"/>
                <a:cs typeface="Verdana"/>
              </a:rPr>
              <a:t> </a:t>
            </a:r>
            <a:r>
              <a:rPr dirty="0" sz="3650" spc="-10">
                <a:latin typeface="Verdana"/>
                <a:cs typeface="Verdana"/>
              </a:rPr>
              <a:t>change.</a:t>
            </a:r>
            <a:endParaRPr sz="3650">
              <a:latin typeface="Verdana"/>
              <a:cs typeface="Verdana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7332751" y="8443670"/>
            <a:ext cx="3759200" cy="1843405"/>
          </a:xfrm>
          <a:custGeom>
            <a:avLst/>
            <a:gdLst/>
            <a:ahLst/>
            <a:cxnLst/>
            <a:rect l="l" t="t" r="r" b="b"/>
            <a:pathLst>
              <a:path w="3759200" h="1843404">
                <a:moveTo>
                  <a:pt x="119595" y="1750237"/>
                </a:moveTo>
                <a:lnTo>
                  <a:pt x="107162" y="1813140"/>
                </a:lnTo>
                <a:lnTo>
                  <a:pt x="98983" y="1843341"/>
                </a:lnTo>
                <a:lnTo>
                  <a:pt x="106591" y="1843341"/>
                </a:lnTo>
                <a:lnTo>
                  <a:pt x="109321" y="1813521"/>
                </a:lnTo>
                <a:lnTo>
                  <a:pt x="119595" y="1750237"/>
                </a:lnTo>
                <a:close/>
              </a:path>
              <a:path w="3759200" h="1843404">
                <a:moveTo>
                  <a:pt x="2887459" y="260299"/>
                </a:moveTo>
                <a:lnTo>
                  <a:pt x="2837611" y="253898"/>
                </a:lnTo>
                <a:lnTo>
                  <a:pt x="2787624" y="247878"/>
                </a:lnTo>
                <a:lnTo>
                  <a:pt x="2737535" y="242290"/>
                </a:lnTo>
                <a:lnTo>
                  <a:pt x="2687345" y="237134"/>
                </a:lnTo>
                <a:lnTo>
                  <a:pt x="2637066" y="232422"/>
                </a:lnTo>
                <a:lnTo>
                  <a:pt x="2586710" y="228168"/>
                </a:lnTo>
                <a:lnTo>
                  <a:pt x="2536279" y="224409"/>
                </a:lnTo>
                <a:lnTo>
                  <a:pt x="2485796" y="221145"/>
                </a:lnTo>
                <a:lnTo>
                  <a:pt x="2435250" y="218389"/>
                </a:lnTo>
                <a:lnTo>
                  <a:pt x="2384679" y="216154"/>
                </a:lnTo>
                <a:lnTo>
                  <a:pt x="2334082" y="214477"/>
                </a:lnTo>
                <a:lnTo>
                  <a:pt x="2283472" y="213360"/>
                </a:lnTo>
                <a:lnTo>
                  <a:pt x="2232863" y="212826"/>
                </a:lnTo>
                <a:lnTo>
                  <a:pt x="2182253" y="212877"/>
                </a:lnTo>
                <a:lnTo>
                  <a:pt x="2131657" y="213550"/>
                </a:lnTo>
                <a:lnTo>
                  <a:pt x="2081098" y="214833"/>
                </a:lnTo>
                <a:lnTo>
                  <a:pt x="2030577" y="216776"/>
                </a:lnTo>
                <a:lnTo>
                  <a:pt x="1980095" y="219367"/>
                </a:lnTo>
                <a:lnTo>
                  <a:pt x="1929688" y="222631"/>
                </a:lnTo>
                <a:lnTo>
                  <a:pt x="1879346" y="226593"/>
                </a:lnTo>
                <a:lnTo>
                  <a:pt x="1829092" y="231254"/>
                </a:lnTo>
                <a:lnTo>
                  <a:pt x="1778927" y="236639"/>
                </a:lnTo>
                <a:lnTo>
                  <a:pt x="1728863" y="242773"/>
                </a:lnTo>
                <a:lnTo>
                  <a:pt x="1678927" y="249656"/>
                </a:lnTo>
                <a:lnTo>
                  <a:pt x="1629105" y="257314"/>
                </a:lnTo>
                <a:lnTo>
                  <a:pt x="1579422" y="265760"/>
                </a:lnTo>
                <a:lnTo>
                  <a:pt x="1529892" y="275005"/>
                </a:lnTo>
                <a:lnTo>
                  <a:pt x="1480515" y="285064"/>
                </a:lnTo>
                <a:lnTo>
                  <a:pt x="1431315" y="295973"/>
                </a:lnTo>
                <a:lnTo>
                  <a:pt x="1382293" y="307733"/>
                </a:lnTo>
                <a:lnTo>
                  <a:pt x="1333461" y="320357"/>
                </a:lnTo>
                <a:lnTo>
                  <a:pt x="1284833" y="333857"/>
                </a:lnTo>
                <a:lnTo>
                  <a:pt x="1236408" y="348272"/>
                </a:lnTo>
                <a:lnTo>
                  <a:pt x="1188224" y="363601"/>
                </a:lnTo>
                <a:lnTo>
                  <a:pt x="1140256" y="379857"/>
                </a:lnTo>
                <a:lnTo>
                  <a:pt x="1092542" y="397065"/>
                </a:lnTo>
                <a:lnTo>
                  <a:pt x="1047254" y="414705"/>
                </a:lnTo>
                <a:lnTo>
                  <a:pt x="1002271" y="433412"/>
                </a:lnTo>
                <a:lnTo>
                  <a:pt x="957668" y="453186"/>
                </a:lnTo>
                <a:lnTo>
                  <a:pt x="913485" y="474027"/>
                </a:lnTo>
                <a:lnTo>
                  <a:pt x="869746" y="495922"/>
                </a:lnTo>
                <a:lnTo>
                  <a:pt x="826516" y="518871"/>
                </a:lnTo>
                <a:lnTo>
                  <a:pt x="783844" y="542861"/>
                </a:lnTo>
                <a:lnTo>
                  <a:pt x="741756" y="567893"/>
                </a:lnTo>
                <a:lnTo>
                  <a:pt x="700303" y="593953"/>
                </a:lnTo>
                <a:lnTo>
                  <a:pt x="659523" y="621030"/>
                </a:lnTo>
                <a:lnTo>
                  <a:pt x="619480" y="649135"/>
                </a:lnTo>
                <a:lnTo>
                  <a:pt x="580199" y="678256"/>
                </a:lnTo>
                <a:lnTo>
                  <a:pt x="541743" y="708393"/>
                </a:lnTo>
                <a:lnTo>
                  <a:pt x="504139" y="739521"/>
                </a:lnTo>
                <a:lnTo>
                  <a:pt x="467436" y="771639"/>
                </a:lnTo>
                <a:lnTo>
                  <a:pt x="431673" y="804760"/>
                </a:lnTo>
                <a:lnTo>
                  <a:pt x="396913" y="838860"/>
                </a:lnTo>
                <a:lnTo>
                  <a:pt x="363181" y="873937"/>
                </a:lnTo>
                <a:lnTo>
                  <a:pt x="330542" y="909993"/>
                </a:lnTo>
                <a:lnTo>
                  <a:pt x="299021" y="947013"/>
                </a:lnTo>
                <a:lnTo>
                  <a:pt x="268668" y="984999"/>
                </a:lnTo>
                <a:lnTo>
                  <a:pt x="239522" y="1023937"/>
                </a:lnTo>
                <a:lnTo>
                  <a:pt x="211645" y="1063815"/>
                </a:lnTo>
                <a:lnTo>
                  <a:pt x="185064" y="1104646"/>
                </a:lnTo>
                <a:lnTo>
                  <a:pt x="159829" y="1146403"/>
                </a:lnTo>
                <a:lnTo>
                  <a:pt x="135991" y="1189101"/>
                </a:lnTo>
                <a:lnTo>
                  <a:pt x="113588" y="1232725"/>
                </a:lnTo>
                <a:lnTo>
                  <a:pt x="92659" y="1277264"/>
                </a:lnTo>
                <a:lnTo>
                  <a:pt x="74206" y="1321320"/>
                </a:lnTo>
                <a:lnTo>
                  <a:pt x="56362" y="1368132"/>
                </a:lnTo>
                <a:lnTo>
                  <a:pt x="39789" y="1417053"/>
                </a:lnTo>
                <a:lnTo>
                  <a:pt x="25184" y="1467396"/>
                </a:lnTo>
                <a:lnTo>
                  <a:pt x="13220" y="1518513"/>
                </a:lnTo>
                <a:lnTo>
                  <a:pt x="4597" y="1569707"/>
                </a:lnTo>
                <a:lnTo>
                  <a:pt x="0" y="1620342"/>
                </a:lnTo>
                <a:lnTo>
                  <a:pt x="114" y="1669719"/>
                </a:lnTo>
                <a:lnTo>
                  <a:pt x="5600" y="1717192"/>
                </a:lnTo>
                <a:lnTo>
                  <a:pt x="1562" y="1669872"/>
                </a:lnTo>
                <a:lnTo>
                  <a:pt x="2781" y="1620774"/>
                </a:lnTo>
                <a:lnTo>
                  <a:pt x="8597" y="1570545"/>
                </a:lnTo>
                <a:lnTo>
                  <a:pt x="18338" y="1519847"/>
                </a:lnTo>
                <a:lnTo>
                  <a:pt x="31330" y="1469301"/>
                </a:lnTo>
                <a:lnTo>
                  <a:pt x="46913" y="1419580"/>
                </a:lnTo>
                <a:lnTo>
                  <a:pt x="64414" y="1371320"/>
                </a:lnTo>
                <a:lnTo>
                  <a:pt x="83159" y="1325168"/>
                </a:lnTo>
                <a:lnTo>
                  <a:pt x="102489" y="1281772"/>
                </a:lnTo>
                <a:lnTo>
                  <a:pt x="124599" y="1236700"/>
                </a:lnTo>
                <a:lnTo>
                  <a:pt x="148297" y="1192517"/>
                </a:lnTo>
                <a:lnTo>
                  <a:pt x="173507" y="1149235"/>
                </a:lnTo>
                <a:lnTo>
                  <a:pt x="200177" y="1106868"/>
                </a:lnTo>
                <a:lnTo>
                  <a:pt x="228269" y="1065441"/>
                </a:lnTo>
                <a:lnTo>
                  <a:pt x="257708" y="1024966"/>
                </a:lnTo>
                <a:lnTo>
                  <a:pt x="288467" y="985456"/>
                </a:lnTo>
                <a:lnTo>
                  <a:pt x="320471" y="946937"/>
                </a:lnTo>
                <a:lnTo>
                  <a:pt x="353669" y="909408"/>
                </a:lnTo>
                <a:lnTo>
                  <a:pt x="388023" y="872896"/>
                </a:lnTo>
                <a:lnTo>
                  <a:pt x="423468" y="837425"/>
                </a:lnTo>
                <a:lnTo>
                  <a:pt x="459955" y="802995"/>
                </a:lnTo>
                <a:lnTo>
                  <a:pt x="497420" y="769632"/>
                </a:lnTo>
                <a:lnTo>
                  <a:pt x="535825" y="737336"/>
                </a:lnTo>
                <a:lnTo>
                  <a:pt x="575106" y="706145"/>
                </a:lnTo>
                <a:lnTo>
                  <a:pt x="615226" y="676071"/>
                </a:lnTo>
                <a:lnTo>
                  <a:pt x="656107" y="647128"/>
                </a:lnTo>
                <a:lnTo>
                  <a:pt x="697712" y="619315"/>
                </a:lnTo>
                <a:lnTo>
                  <a:pt x="740003" y="593102"/>
                </a:lnTo>
                <a:lnTo>
                  <a:pt x="782739" y="567969"/>
                </a:lnTo>
                <a:lnTo>
                  <a:pt x="825893" y="543890"/>
                </a:lnTo>
                <a:lnTo>
                  <a:pt x="869467" y="520852"/>
                </a:lnTo>
                <a:lnTo>
                  <a:pt x="913434" y="498843"/>
                </a:lnTo>
                <a:lnTo>
                  <a:pt x="957795" y="477837"/>
                </a:lnTo>
                <a:lnTo>
                  <a:pt x="1002525" y="457822"/>
                </a:lnTo>
                <a:lnTo>
                  <a:pt x="1047597" y="438785"/>
                </a:lnTo>
                <a:lnTo>
                  <a:pt x="1093025" y="420687"/>
                </a:lnTo>
                <a:lnTo>
                  <a:pt x="1138783" y="403542"/>
                </a:lnTo>
                <a:lnTo>
                  <a:pt x="1184846" y="387299"/>
                </a:lnTo>
                <a:lnTo>
                  <a:pt x="1231214" y="371970"/>
                </a:lnTo>
                <a:lnTo>
                  <a:pt x="1277874" y="357517"/>
                </a:lnTo>
                <a:lnTo>
                  <a:pt x="1324800" y="343928"/>
                </a:lnTo>
                <a:lnTo>
                  <a:pt x="1371993" y="331190"/>
                </a:lnTo>
                <a:lnTo>
                  <a:pt x="1419428" y="319290"/>
                </a:lnTo>
                <a:lnTo>
                  <a:pt x="1467091" y="308190"/>
                </a:lnTo>
                <a:lnTo>
                  <a:pt x="1514970" y="297891"/>
                </a:lnTo>
                <a:lnTo>
                  <a:pt x="1563065" y="288366"/>
                </a:lnTo>
                <a:lnTo>
                  <a:pt x="1611337" y="279603"/>
                </a:lnTo>
                <a:lnTo>
                  <a:pt x="1659788" y="271576"/>
                </a:lnTo>
                <a:lnTo>
                  <a:pt x="1708404" y="264274"/>
                </a:lnTo>
                <a:lnTo>
                  <a:pt x="1757159" y="257683"/>
                </a:lnTo>
                <a:lnTo>
                  <a:pt x="1806054" y="251777"/>
                </a:lnTo>
                <a:lnTo>
                  <a:pt x="1855076" y="246545"/>
                </a:lnTo>
                <a:lnTo>
                  <a:pt x="1904187" y="241960"/>
                </a:lnTo>
                <a:lnTo>
                  <a:pt x="1953399" y="238023"/>
                </a:lnTo>
                <a:lnTo>
                  <a:pt x="2002701" y="234696"/>
                </a:lnTo>
                <a:lnTo>
                  <a:pt x="2052053" y="231965"/>
                </a:lnTo>
                <a:lnTo>
                  <a:pt x="2101456" y="229819"/>
                </a:lnTo>
                <a:lnTo>
                  <a:pt x="2150897" y="228244"/>
                </a:lnTo>
                <a:lnTo>
                  <a:pt x="2200364" y="227215"/>
                </a:lnTo>
                <a:lnTo>
                  <a:pt x="2249843" y="226707"/>
                </a:lnTo>
                <a:lnTo>
                  <a:pt x="2299309" y="226720"/>
                </a:lnTo>
                <a:lnTo>
                  <a:pt x="2348763" y="227215"/>
                </a:lnTo>
                <a:lnTo>
                  <a:pt x="2398179" y="228193"/>
                </a:lnTo>
                <a:lnTo>
                  <a:pt x="2447544" y="229641"/>
                </a:lnTo>
                <a:lnTo>
                  <a:pt x="2496858" y="231521"/>
                </a:lnTo>
                <a:lnTo>
                  <a:pt x="2546083" y="233819"/>
                </a:lnTo>
                <a:lnTo>
                  <a:pt x="2595232" y="236524"/>
                </a:lnTo>
                <a:lnTo>
                  <a:pt x="2644279" y="239623"/>
                </a:lnTo>
                <a:lnTo>
                  <a:pt x="2693200" y="243090"/>
                </a:lnTo>
                <a:lnTo>
                  <a:pt x="2741993" y="246900"/>
                </a:lnTo>
                <a:lnTo>
                  <a:pt x="2790647" y="251066"/>
                </a:lnTo>
                <a:lnTo>
                  <a:pt x="2839135" y="255536"/>
                </a:lnTo>
                <a:lnTo>
                  <a:pt x="2887459" y="260299"/>
                </a:lnTo>
                <a:close/>
              </a:path>
              <a:path w="3759200" h="1843404">
                <a:moveTo>
                  <a:pt x="3758781" y="408216"/>
                </a:moveTo>
                <a:lnTo>
                  <a:pt x="3686187" y="408508"/>
                </a:lnTo>
                <a:lnTo>
                  <a:pt x="3622535" y="407098"/>
                </a:lnTo>
                <a:lnTo>
                  <a:pt x="3567226" y="403415"/>
                </a:lnTo>
                <a:lnTo>
                  <a:pt x="3519665" y="396900"/>
                </a:lnTo>
                <a:lnTo>
                  <a:pt x="3479279" y="386956"/>
                </a:lnTo>
                <a:lnTo>
                  <a:pt x="3417620" y="354558"/>
                </a:lnTo>
                <a:lnTo>
                  <a:pt x="3434169" y="329869"/>
                </a:lnTo>
                <a:lnTo>
                  <a:pt x="3456051" y="302729"/>
                </a:lnTo>
                <a:lnTo>
                  <a:pt x="3483292" y="272478"/>
                </a:lnTo>
                <a:lnTo>
                  <a:pt x="3515906" y="238455"/>
                </a:lnTo>
                <a:lnTo>
                  <a:pt x="3482644" y="271856"/>
                </a:lnTo>
                <a:lnTo>
                  <a:pt x="3453041" y="299796"/>
                </a:lnTo>
                <a:lnTo>
                  <a:pt x="3426422" y="322313"/>
                </a:lnTo>
                <a:lnTo>
                  <a:pt x="3402114" y="339445"/>
                </a:lnTo>
                <a:lnTo>
                  <a:pt x="3382937" y="312089"/>
                </a:lnTo>
                <a:lnTo>
                  <a:pt x="3357270" y="238556"/>
                </a:lnTo>
                <a:lnTo>
                  <a:pt x="3349587" y="191211"/>
                </a:lnTo>
                <a:lnTo>
                  <a:pt x="3344557" y="136055"/>
                </a:lnTo>
                <a:lnTo>
                  <a:pt x="3341586" y="72504"/>
                </a:lnTo>
                <a:lnTo>
                  <a:pt x="3340112" y="0"/>
                </a:lnTo>
                <a:lnTo>
                  <a:pt x="3340392" y="72517"/>
                </a:lnTo>
                <a:lnTo>
                  <a:pt x="3338982" y="136118"/>
                </a:lnTo>
                <a:lnTo>
                  <a:pt x="3335299" y="191389"/>
                </a:lnTo>
                <a:lnTo>
                  <a:pt x="3328771" y="238899"/>
                </a:lnTo>
                <a:lnTo>
                  <a:pt x="3318827" y="279260"/>
                </a:lnTo>
                <a:lnTo>
                  <a:pt x="3286404" y="340855"/>
                </a:lnTo>
                <a:lnTo>
                  <a:pt x="3261677" y="324332"/>
                </a:lnTo>
                <a:lnTo>
                  <a:pt x="3234512" y="302463"/>
                </a:lnTo>
                <a:lnTo>
                  <a:pt x="3204235" y="275247"/>
                </a:lnTo>
                <a:lnTo>
                  <a:pt x="3170186" y="242658"/>
                </a:lnTo>
                <a:lnTo>
                  <a:pt x="3203613" y="275882"/>
                </a:lnTo>
                <a:lnTo>
                  <a:pt x="3231578" y="305460"/>
                </a:lnTo>
                <a:lnTo>
                  <a:pt x="3254121" y="332066"/>
                </a:lnTo>
                <a:lnTo>
                  <a:pt x="3271266" y="356349"/>
                </a:lnTo>
                <a:lnTo>
                  <a:pt x="3243897" y="375500"/>
                </a:lnTo>
                <a:lnTo>
                  <a:pt x="3170288" y="401154"/>
                </a:lnTo>
                <a:lnTo>
                  <a:pt x="3122904" y="408825"/>
                </a:lnTo>
                <a:lnTo>
                  <a:pt x="3067697" y="413854"/>
                </a:lnTo>
                <a:lnTo>
                  <a:pt x="3004083" y="416814"/>
                </a:lnTo>
                <a:lnTo>
                  <a:pt x="2931515" y="418299"/>
                </a:lnTo>
                <a:lnTo>
                  <a:pt x="3004108" y="418020"/>
                </a:lnTo>
                <a:lnTo>
                  <a:pt x="3067761" y="419430"/>
                </a:lnTo>
                <a:lnTo>
                  <a:pt x="3123069" y="423100"/>
                </a:lnTo>
                <a:lnTo>
                  <a:pt x="3170631" y="429628"/>
                </a:lnTo>
                <a:lnTo>
                  <a:pt x="3211030" y="439559"/>
                </a:lnTo>
                <a:lnTo>
                  <a:pt x="3272675" y="471957"/>
                </a:lnTo>
                <a:lnTo>
                  <a:pt x="3256140" y="496658"/>
                </a:lnTo>
                <a:lnTo>
                  <a:pt x="3234245" y="523798"/>
                </a:lnTo>
                <a:lnTo>
                  <a:pt x="3207004" y="554037"/>
                </a:lnTo>
                <a:lnTo>
                  <a:pt x="3174390" y="588073"/>
                </a:lnTo>
                <a:lnTo>
                  <a:pt x="3207651" y="554672"/>
                </a:lnTo>
                <a:lnTo>
                  <a:pt x="3237255" y="526719"/>
                </a:lnTo>
                <a:lnTo>
                  <a:pt x="3263874" y="504202"/>
                </a:lnTo>
                <a:lnTo>
                  <a:pt x="3288182" y="487083"/>
                </a:lnTo>
                <a:lnTo>
                  <a:pt x="3307346" y="514426"/>
                </a:lnTo>
                <a:lnTo>
                  <a:pt x="3333026" y="587971"/>
                </a:lnTo>
                <a:lnTo>
                  <a:pt x="3340709" y="635304"/>
                </a:lnTo>
                <a:lnTo>
                  <a:pt x="3345751" y="690473"/>
                </a:lnTo>
                <a:lnTo>
                  <a:pt x="3348710" y="754011"/>
                </a:lnTo>
                <a:lnTo>
                  <a:pt x="3350196" y="826528"/>
                </a:lnTo>
                <a:lnTo>
                  <a:pt x="3349917" y="753999"/>
                </a:lnTo>
                <a:lnTo>
                  <a:pt x="3351326" y="690397"/>
                </a:lnTo>
                <a:lnTo>
                  <a:pt x="3355009" y="635139"/>
                </a:lnTo>
                <a:lnTo>
                  <a:pt x="3361525" y="587616"/>
                </a:lnTo>
                <a:lnTo>
                  <a:pt x="3371469" y="547268"/>
                </a:lnTo>
                <a:lnTo>
                  <a:pt x="3403892" y="485660"/>
                </a:lnTo>
                <a:lnTo>
                  <a:pt x="3428619" y="502196"/>
                </a:lnTo>
                <a:lnTo>
                  <a:pt x="3455784" y="524065"/>
                </a:lnTo>
                <a:lnTo>
                  <a:pt x="3486061" y="551281"/>
                </a:lnTo>
                <a:lnTo>
                  <a:pt x="3520122" y="583857"/>
                </a:lnTo>
                <a:lnTo>
                  <a:pt x="3486683" y="550633"/>
                </a:lnTo>
                <a:lnTo>
                  <a:pt x="3458718" y="521055"/>
                </a:lnTo>
                <a:lnTo>
                  <a:pt x="3436175" y="494461"/>
                </a:lnTo>
                <a:lnTo>
                  <a:pt x="3419030" y="470179"/>
                </a:lnTo>
                <a:lnTo>
                  <a:pt x="3446411" y="451027"/>
                </a:lnTo>
                <a:lnTo>
                  <a:pt x="3520008" y="425373"/>
                </a:lnTo>
                <a:lnTo>
                  <a:pt x="3567392" y="417690"/>
                </a:lnTo>
                <a:lnTo>
                  <a:pt x="3622598" y="412661"/>
                </a:lnTo>
                <a:lnTo>
                  <a:pt x="3686213" y="409702"/>
                </a:lnTo>
                <a:lnTo>
                  <a:pt x="3758781" y="4082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16309936" y="0"/>
            <a:ext cx="346075" cy="367030"/>
          </a:xfrm>
          <a:custGeom>
            <a:avLst/>
            <a:gdLst/>
            <a:ahLst/>
            <a:cxnLst/>
            <a:rect l="l" t="t" r="r" b="b"/>
            <a:pathLst>
              <a:path w="346075" h="367030">
                <a:moveTo>
                  <a:pt x="175800" y="366438"/>
                </a:moveTo>
                <a:lnTo>
                  <a:pt x="174315" y="293925"/>
                </a:lnTo>
                <a:lnTo>
                  <a:pt x="171351" y="230378"/>
                </a:lnTo>
                <a:lnTo>
                  <a:pt x="166320" y="175221"/>
                </a:lnTo>
                <a:lnTo>
                  <a:pt x="158636" y="127879"/>
                </a:lnTo>
                <a:lnTo>
                  <a:pt x="147710" y="87776"/>
                </a:lnTo>
                <a:lnTo>
                  <a:pt x="113788" y="26988"/>
                </a:lnTo>
                <a:lnTo>
                  <a:pt x="89483" y="44112"/>
                </a:lnTo>
                <a:lnTo>
                  <a:pt x="62860" y="66633"/>
                </a:lnTo>
                <a:lnTo>
                  <a:pt x="33253" y="94580"/>
                </a:lnTo>
                <a:lnTo>
                  <a:pt x="0" y="127981"/>
                </a:lnTo>
                <a:lnTo>
                  <a:pt x="32611" y="93954"/>
                </a:lnTo>
                <a:lnTo>
                  <a:pt x="59855" y="63703"/>
                </a:lnTo>
                <a:lnTo>
                  <a:pt x="81742" y="36563"/>
                </a:lnTo>
                <a:lnTo>
                  <a:pt x="98283" y="11870"/>
                </a:lnTo>
                <a:lnTo>
                  <a:pt x="80403" y="0"/>
                </a:lnTo>
                <a:lnTo>
                  <a:pt x="259056" y="0"/>
                </a:lnTo>
                <a:lnTo>
                  <a:pt x="284318" y="60968"/>
                </a:lnTo>
                <a:lnTo>
                  <a:pt x="312291" y="90546"/>
                </a:lnTo>
                <a:lnTo>
                  <a:pt x="345722" y="123769"/>
                </a:lnTo>
                <a:lnTo>
                  <a:pt x="311664" y="91188"/>
                </a:lnTo>
                <a:lnTo>
                  <a:pt x="281384" y="63970"/>
                </a:lnTo>
                <a:lnTo>
                  <a:pt x="254219" y="42104"/>
                </a:lnTo>
                <a:lnTo>
                  <a:pt x="229502" y="25578"/>
                </a:lnTo>
                <a:lnTo>
                  <a:pt x="211007" y="53386"/>
                </a:lnTo>
                <a:lnTo>
                  <a:pt x="187134" y="127532"/>
                </a:lnTo>
                <a:lnTo>
                  <a:pt x="180609" y="175047"/>
                </a:lnTo>
                <a:lnTo>
                  <a:pt x="176927" y="230310"/>
                </a:lnTo>
                <a:lnTo>
                  <a:pt x="175516" y="293911"/>
                </a:lnTo>
                <a:lnTo>
                  <a:pt x="175800" y="36643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13000660" y="11"/>
            <a:ext cx="1132840" cy="1721485"/>
          </a:xfrm>
          <a:custGeom>
            <a:avLst/>
            <a:gdLst/>
            <a:ahLst/>
            <a:cxnLst/>
            <a:rect l="l" t="t" r="r" b="b"/>
            <a:pathLst>
              <a:path w="1132840" h="1721485">
                <a:moveTo>
                  <a:pt x="431380" y="1544383"/>
                </a:moveTo>
                <a:lnTo>
                  <a:pt x="368414" y="1531962"/>
                </a:lnTo>
                <a:lnTo>
                  <a:pt x="319633" y="1518767"/>
                </a:lnTo>
                <a:lnTo>
                  <a:pt x="283705" y="1502867"/>
                </a:lnTo>
                <a:lnTo>
                  <a:pt x="259270" y="1482356"/>
                </a:lnTo>
                <a:lnTo>
                  <a:pt x="270344" y="1471155"/>
                </a:lnTo>
                <a:lnTo>
                  <a:pt x="284454" y="1459230"/>
                </a:lnTo>
                <a:lnTo>
                  <a:pt x="301663" y="1446212"/>
                </a:lnTo>
                <a:lnTo>
                  <a:pt x="322033" y="1431772"/>
                </a:lnTo>
                <a:lnTo>
                  <a:pt x="301383" y="1445818"/>
                </a:lnTo>
                <a:lnTo>
                  <a:pt x="283184" y="1457401"/>
                </a:lnTo>
                <a:lnTo>
                  <a:pt x="267081" y="1466456"/>
                </a:lnTo>
                <a:lnTo>
                  <a:pt x="252717" y="1472933"/>
                </a:lnTo>
                <a:lnTo>
                  <a:pt x="241985" y="1442910"/>
                </a:lnTo>
                <a:lnTo>
                  <a:pt x="239585" y="1403718"/>
                </a:lnTo>
                <a:lnTo>
                  <a:pt x="244195" y="1353439"/>
                </a:lnTo>
                <a:lnTo>
                  <a:pt x="254469" y="1290142"/>
                </a:lnTo>
                <a:lnTo>
                  <a:pt x="242036" y="1353045"/>
                </a:lnTo>
                <a:lnTo>
                  <a:pt x="228828" y="1401787"/>
                </a:lnTo>
                <a:lnTo>
                  <a:pt x="212915" y="1437690"/>
                </a:lnTo>
                <a:lnTo>
                  <a:pt x="192379" y="1462100"/>
                </a:lnTo>
                <a:lnTo>
                  <a:pt x="181178" y="1451025"/>
                </a:lnTo>
                <a:lnTo>
                  <a:pt x="169240" y="1436928"/>
                </a:lnTo>
                <a:lnTo>
                  <a:pt x="156210" y="1419745"/>
                </a:lnTo>
                <a:lnTo>
                  <a:pt x="141757" y="1399387"/>
                </a:lnTo>
                <a:lnTo>
                  <a:pt x="155816" y="1420012"/>
                </a:lnTo>
                <a:lnTo>
                  <a:pt x="167411" y="1438198"/>
                </a:lnTo>
                <a:lnTo>
                  <a:pt x="176466" y="1454289"/>
                </a:lnTo>
                <a:lnTo>
                  <a:pt x="182956" y="1468640"/>
                </a:lnTo>
                <a:lnTo>
                  <a:pt x="152908" y="1479359"/>
                </a:lnTo>
                <a:lnTo>
                  <a:pt x="113677" y="1481759"/>
                </a:lnTo>
                <a:lnTo>
                  <a:pt x="63347" y="1477162"/>
                </a:lnTo>
                <a:lnTo>
                  <a:pt x="0" y="1466888"/>
                </a:lnTo>
                <a:lnTo>
                  <a:pt x="62953" y="1479308"/>
                </a:lnTo>
                <a:lnTo>
                  <a:pt x="111734" y="1492516"/>
                </a:lnTo>
                <a:lnTo>
                  <a:pt x="147675" y="1508417"/>
                </a:lnTo>
                <a:lnTo>
                  <a:pt x="172110" y="1528927"/>
                </a:lnTo>
                <a:lnTo>
                  <a:pt x="161023" y="1540116"/>
                </a:lnTo>
                <a:lnTo>
                  <a:pt x="146926" y="1552054"/>
                </a:lnTo>
                <a:lnTo>
                  <a:pt x="129717" y="1565059"/>
                </a:lnTo>
                <a:lnTo>
                  <a:pt x="109347" y="1579499"/>
                </a:lnTo>
                <a:lnTo>
                  <a:pt x="129984" y="1565452"/>
                </a:lnTo>
                <a:lnTo>
                  <a:pt x="148183" y="1553870"/>
                </a:lnTo>
                <a:lnTo>
                  <a:pt x="164299" y="1544815"/>
                </a:lnTo>
                <a:lnTo>
                  <a:pt x="178650" y="1538338"/>
                </a:lnTo>
                <a:lnTo>
                  <a:pt x="189395" y="1568361"/>
                </a:lnTo>
                <a:lnTo>
                  <a:pt x="191795" y="1607553"/>
                </a:lnTo>
                <a:lnTo>
                  <a:pt x="187185" y="1657845"/>
                </a:lnTo>
                <a:lnTo>
                  <a:pt x="176898" y="1721129"/>
                </a:lnTo>
                <a:lnTo>
                  <a:pt x="189331" y="1658226"/>
                </a:lnTo>
                <a:lnTo>
                  <a:pt x="202552" y="1609496"/>
                </a:lnTo>
                <a:lnTo>
                  <a:pt x="218465" y="1573593"/>
                </a:lnTo>
                <a:lnTo>
                  <a:pt x="239001" y="1549184"/>
                </a:lnTo>
                <a:lnTo>
                  <a:pt x="250202" y="1560245"/>
                </a:lnTo>
                <a:lnTo>
                  <a:pt x="262140" y="1574342"/>
                </a:lnTo>
                <a:lnTo>
                  <a:pt x="275158" y="1591525"/>
                </a:lnTo>
                <a:lnTo>
                  <a:pt x="289623" y="1611884"/>
                </a:lnTo>
                <a:lnTo>
                  <a:pt x="275551" y="1591259"/>
                </a:lnTo>
                <a:lnTo>
                  <a:pt x="263969" y="1573072"/>
                </a:lnTo>
                <a:lnTo>
                  <a:pt x="254901" y="1556981"/>
                </a:lnTo>
                <a:lnTo>
                  <a:pt x="248424" y="1542630"/>
                </a:lnTo>
                <a:lnTo>
                  <a:pt x="278472" y="1531912"/>
                </a:lnTo>
                <a:lnTo>
                  <a:pt x="317703" y="1529511"/>
                </a:lnTo>
                <a:lnTo>
                  <a:pt x="368033" y="1534121"/>
                </a:lnTo>
                <a:lnTo>
                  <a:pt x="431380" y="1544383"/>
                </a:lnTo>
                <a:close/>
              </a:path>
              <a:path w="1132840" h="1721485">
                <a:moveTo>
                  <a:pt x="1132332" y="0"/>
                </a:moveTo>
                <a:lnTo>
                  <a:pt x="1077925" y="0"/>
                </a:lnTo>
                <a:lnTo>
                  <a:pt x="1048359" y="13931"/>
                </a:lnTo>
                <a:lnTo>
                  <a:pt x="1004620" y="35839"/>
                </a:lnTo>
                <a:lnTo>
                  <a:pt x="961390" y="58775"/>
                </a:lnTo>
                <a:lnTo>
                  <a:pt x="918718" y="82765"/>
                </a:lnTo>
                <a:lnTo>
                  <a:pt x="876630" y="107797"/>
                </a:lnTo>
                <a:lnTo>
                  <a:pt x="835177" y="133858"/>
                </a:lnTo>
                <a:lnTo>
                  <a:pt x="794397" y="160934"/>
                </a:lnTo>
                <a:lnTo>
                  <a:pt x="754354" y="189039"/>
                </a:lnTo>
                <a:lnTo>
                  <a:pt x="715073" y="218160"/>
                </a:lnTo>
                <a:lnTo>
                  <a:pt x="676617" y="248297"/>
                </a:lnTo>
                <a:lnTo>
                  <a:pt x="639013" y="279425"/>
                </a:lnTo>
                <a:lnTo>
                  <a:pt x="602310" y="311556"/>
                </a:lnTo>
                <a:lnTo>
                  <a:pt x="566547" y="344665"/>
                </a:lnTo>
                <a:lnTo>
                  <a:pt x="531787" y="378764"/>
                </a:lnTo>
                <a:lnTo>
                  <a:pt x="498055" y="413854"/>
                </a:lnTo>
                <a:lnTo>
                  <a:pt x="465416" y="449897"/>
                </a:lnTo>
                <a:lnTo>
                  <a:pt x="433895" y="486918"/>
                </a:lnTo>
                <a:lnTo>
                  <a:pt x="403542" y="524903"/>
                </a:lnTo>
                <a:lnTo>
                  <a:pt x="374396" y="563841"/>
                </a:lnTo>
                <a:lnTo>
                  <a:pt x="346519" y="603719"/>
                </a:lnTo>
                <a:lnTo>
                  <a:pt x="319938" y="644550"/>
                </a:lnTo>
                <a:lnTo>
                  <a:pt x="294703" y="686308"/>
                </a:lnTo>
                <a:lnTo>
                  <a:pt x="270865" y="729005"/>
                </a:lnTo>
                <a:lnTo>
                  <a:pt x="248462" y="772629"/>
                </a:lnTo>
                <a:lnTo>
                  <a:pt x="227533" y="817168"/>
                </a:lnTo>
                <a:lnTo>
                  <a:pt x="209080" y="861225"/>
                </a:lnTo>
                <a:lnTo>
                  <a:pt x="191236" y="908037"/>
                </a:lnTo>
                <a:lnTo>
                  <a:pt x="174663" y="956957"/>
                </a:lnTo>
                <a:lnTo>
                  <a:pt x="160058" y="1007300"/>
                </a:lnTo>
                <a:lnTo>
                  <a:pt x="148094" y="1058418"/>
                </a:lnTo>
                <a:lnTo>
                  <a:pt x="139471" y="1109611"/>
                </a:lnTo>
                <a:lnTo>
                  <a:pt x="134874" y="1160246"/>
                </a:lnTo>
                <a:lnTo>
                  <a:pt x="134988" y="1209624"/>
                </a:lnTo>
                <a:lnTo>
                  <a:pt x="140474" y="1257096"/>
                </a:lnTo>
                <a:lnTo>
                  <a:pt x="136436" y="1209776"/>
                </a:lnTo>
                <a:lnTo>
                  <a:pt x="137655" y="1160678"/>
                </a:lnTo>
                <a:lnTo>
                  <a:pt x="143471" y="1110449"/>
                </a:lnTo>
                <a:lnTo>
                  <a:pt x="153212" y="1059751"/>
                </a:lnTo>
                <a:lnTo>
                  <a:pt x="166204" y="1009205"/>
                </a:lnTo>
                <a:lnTo>
                  <a:pt x="181787" y="959485"/>
                </a:lnTo>
                <a:lnTo>
                  <a:pt x="199288" y="911225"/>
                </a:lnTo>
                <a:lnTo>
                  <a:pt x="218033" y="865073"/>
                </a:lnTo>
                <a:lnTo>
                  <a:pt x="237363" y="821677"/>
                </a:lnTo>
                <a:lnTo>
                  <a:pt x="259473" y="776605"/>
                </a:lnTo>
                <a:lnTo>
                  <a:pt x="283171" y="732421"/>
                </a:lnTo>
                <a:lnTo>
                  <a:pt x="308381" y="689140"/>
                </a:lnTo>
                <a:lnTo>
                  <a:pt x="335051" y="646772"/>
                </a:lnTo>
                <a:lnTo>
                  <a:pt x="363143" y="605358"/>
                </a:lnTo>
                <a:lnTo>
                  <a:pt x="392582" y="564870"/>
                </a:lnTo>
                <a:lnTo>
                  <a:pt x="423341" y="525373"/>
                </a:lnTo>
                <a:lnTo>
                  <a:pt x="455345" y="486841"/>
                </a:lnTo>
                <a:lnTo>
                  <a:pt x="488543" y="449313"/>
                </a:lnTo>
                <a:lnTo>
                  <a:pt x="522897" y="412800"/>
                </a:lnTo>
                <a:lnTo>
                  <a:pt x="558342" y="377329"/>
                </a:lnTo>
                <a:lnTo>
                  <a:pt x="594829" y="342900"/>
                </a:lnTo>
                <a:lnTo>
                  <a:pt x="632294" y="309537"/>
                </a:lnTo>
                <a:lnTo>
                  <a:pt x="670699" y="277241"/>
                </a:lnTo>
                <a:lnTo>
                  <a:pt x="709980" y="246049"/>
                </a:lnTo>
                <a:lnTo>
                  <a:pt x="750100" y="215976"/>
                </a:lnTo>
                <a:lnTo>
                  <a:pt x="790981" y="187032"/>
                </a:lnTo>
                <a:lnTo>
                  <a:pt x="832586" y="159219"/>
                </a:lnTo>
                <a:lnTo>
                  <a:pt x="874877" y="133007"/>
                </a:lnTo>
                <a:lnTo>
                  <a:pt x="917613" y="107873"/>
                </a:lnTo>
                <a:lnTo>
                  <a:pt x="960767" y="83794"/>
                </a:lnTo>
                <a:lnTo>
                  <a:pt x="1004341" y="60756"/>
                </a:lnTo>
                <a:lnTo>
                  <a:pt x="1048308" y="38747"/>
                </a:lnTo>
                <a:lnTo>
                  <a:pt x="1092669" y="17741"/>
                </a:lnTo>
                <a:lnTo>
                  <a:pt x="11323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72077" y="2291861"/>
              <a:ext cx="3542995" cy="5889153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907124" y="631289"/>
              <a:ext cx="790575" cy="790575"/>
            </a:xfrm>
            <a:custGeom>
              <a:avLst/>
              <a:gdLst/>
              <a:ahLst/>
              <a:cxnLst/>
              <a:rect l="l" t="t" r="r" b="b"/>
              <a:pathLst>
                <a:path w="790575" h="790575">
                  <a:moveTo>
                    <a:pt x="395277" y="790553"/>
                  </a:moveTo>
                  <a:lnTo>
                    <a:pt x="389101" y="562034"/>
                  </a:lnTo>
                  <a:lnTo>
                    <a:pt x="345867" y="444686"/>
                  </a:lnTo>
                  <a:lnTo>
                    <a:pt x="228519" y="401452"/>
                  </a:lnTo>
                  <a:lnTo>
                    <a:pt x="0" y="395276"/>
                  </a:lnTo>
                  <a:lnTo>
                    <a:pt x="228519" y="389100"/>
                  </a:lnTo>
                  <a:lnTo>
                    <a:pt x="345867" y="345866"/>
                  </a:lnTo>
                  <a:lnTo>
                    <a:pt x="389101" y="228519"/>
                  </a:lnTo>
                  <a:lnTo>
                    <a:pt x="395277" y="0"/>
                  </a:lnTo>
                  <a:lnTo>
                    <a:pt x="401453" y="228519"/>
                  </a:lnTo>
                  <a:lnTo>
                    <a:pt x="444686" y="345866"/>
                  </a:lnTo>
                  <a:lnTo>
                    <a:pt x="562034" y="389100"/>
                  </a:lnTo>
                  <a:lnTo>
                    <a:pt x="790553" y="395276"/>
                  </a:lnTo>
                  <a:lnTo>
                    <a:pt x="562034" y="401452"/>
                  </a:lnTo>
                  <a:lnTo>
                    <a:pt x="444686" y="444686"/>
                  </a:lnTo>
                  <a:lnTo>
                    <a:pt x="401453" y="562034"/>
                  </a:lnTo>
                  <a:lnTo>
                    <a:pt x="395277" y="79055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05489" y="795169"/>
            <a:ext cx="4476115" cy="7669095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825844" y="1512157"/>
            <a:ext cx="1001394" cy="7614284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6805"/>
              </a:lnSpc>
            </a:pPr>
            <a:r>
              <a:rPr dirty="0" sz="5700" spc="-455" b="1">
                <a:latin typeface="Georgia"/>
                <a:cs typeface="Georgia"/>
              </a:rPr>
              <a:t>cEDARVALE</a:t>
            </a:r>
            <a:r>
              <a:rPr dirty="0" sz="5700" spc="-690" b="1">
                <a:latin typeface="Georgia"/>
                <a:cs typeface="Georgia"/>
              </a:rPr>
              <a:t> </a:t>
            </a:r>
            <a:r>
              <a:rPr dirty="0" sz="5700" spc="-605" b="1">
                <a:latin typeface="Georgia"/>
                <a:cs typeface="Georgia"/>
              </a:rPr>
              <a:t>RETREAT</a:t>
            </a:r>
            <a:endParaRPr sz="5700">
              <a:latin typeface="Georgia"/>
              <a:cs typeface="Georgia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869024" y="9286889"/>
            <a:ext cx="790575" cy="790575"/>
          </a:xfrm>
          <a:custGeom>
            <a:avLst/>
            <a:gdLst/>
            <a:ahLst/>
            <a:cxnLst/>
            <a:rect l="l" t="t" r="r" b="b"/>
            <a:pathLst>
              <a:path w="790575" h="790575">
                <a:moveTo>
                  <a:pt x="395277" y="790553"/>
                </a:moveTo>
                <a:lnTo>
                  <a:pt x="389101" y="562034"/>
                </a:lnTo>
                <a:lnTo>
                  <a:pt x="345867" y="444686"/>
                </a:lnTo>
                <a:lnTo>
                  <a:pt x="228519" y="401452"/>
                </a:lnTo>
                <a:lnTo>
                  <a:pt x="0" y="395276"/>
                </a:lnTo>
                <a:lnTo>
                  <a:pt x="228519" y="389100"/>
                </a:lnTo>
                <a:lnTo>
                  <a:pt x="345867" y="345866"/>
                </a:lnTo>
                <a:lnTo>
                  <a:pt x="389101" y="228519"/>
                </a:lnTo>
                <a:lnTo>
                  <a:pt x="395277" y="0"/>
                </a:lnTo>
                <a:lnTo>
                  <a:pt x="401453" y="228519"/>
                </a:lnTo>
                <a:lnTo>
                  <a:pt x="444686" y="345866"/>
                </a:lnTo>
                <a:lnTo>
                  <a:pt x="562034" y="389100"/>
                </a:lnTo>
                <a:lnTo>
                  <a:pt x="790553" y="395276"/>
                </a:lnTo>
                <a:lnTo>
                  <a:pt x="562034" y="401452"/>
                </a:lnTo>
                <a:lnTo>
                  <a:pt x="444686" y="444686"/>
                </a:lnTo>
                <a:lnTo>
                  <a:pt x="401453" y="562034"/>
                </a:lnTo>
                <a:lnTo>
                  <a:pt x="395277" y="7905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435992" y="2237704"/>
            <a:ext cx="9127490" cy="11461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165"/>
              <a:t>Y</a:t>
            </a:r>
            <a:r>
              <a:rPr dirty="0" spc="-1200"/>
              <a:t>ou</a:t>
            </a:r>
            <a:r>
              <a:rPr dirty="0" spc="-610"/>
              <a:t>r</a:t>
            </a:r>
            <a:r>
              <a:rPr dirty="0" spc="-1535"/>
              <a:t> </a:t>
            </a:r>
            <a:r>
              <a:rPr dirty="0" spc="-1090"/>
              <a:t>H</a:t>
            </a:r>
            <a:r>
              <a:rPr dirty="0" spc="-1120"/>
              <a:t>e</a:t>
            </a:r>
            <a:r>
              <a:rPr dirty="0" spc="-1105"/>
              <a:t>a</a:t>
            </a:r>
            <a:r>
              <a:rPr dirty="0" spc="-994"/>
              <a:t>li</a:t>
            </a:r>
            <a:r>
              <a:rPr dirty="0" spc="-1125"/>
              <a:t>n</a:t>
            </a:r>
            <a:r>
              <a:rPr dirty="0" spc="-535"/>
              <a:t>g</a:t>
            </a:r>
            <a:r>
              <a:rPr dirty="0" spc="-1525"/>
              <a:t> </a:t>
            </a:r>
            <a:r>
              <a:rPr dirty="0" spc="-1450"/>
              <a:t>H</a:t>
            </a:r>
            <a:r>
              <a:rPr dirty="0" spc="-1485"/>
              <a:t>o</a:t>
            </a:r>
            <a:r>
              <a:rPr dirty="0" spc="-1470"/>
              <a:t>m</a:t>
            </a:r>
            <a:r>
              <a:rPr dirty="0" spc="-1480"/>
              <a:t>e</a:t>
            </a:r>
            <a:r>
              <a:rPr dirty="0" spc="-894"/>
              <a:t>:</a:t>
            </a:r>
            <a:r>
              <a:rPr dirty="0" spc="-1515"/>
              <a:t> </a:t>
            </a:r>
            <a:r>
              <a:rPr dirty="0" spc="-1045"/>
              <a:t>C</a:t>
            </a:r>
            <a:r>
              <a:rPr dirty="0" spc="-1085"/>
              <a:t>e</a:t>
            </a:r>
            <a:r>
              <a:rPr dirty="0" spc="-1075"/>
              <a:t>d</a:t>
            </a:r>
            <a:r>
              <a:rPr dirty="0" spc="-1070"/>
              <a:t>a</a:t>
            </a:r>
            <a:r>
              <a:rPr dirty="0" spc="-1019"/>
              <a:t>r</a:t>
            </a:r>
            <a:r>
              <a:rPr dirty="0" spc="-1100"/>
              <a:t>v</a:t>
            </a:r>
            <a:r>
              <a:rPr dirty="0" spc="-1070"/>
              <a:t>a</a:t>
            </a:r>
            <a:r>
              <a:rPr dirty="0" spc="-960"/>
              <a:t>l</a:t>
            </a:r>
            <a:r>
              <a:rPr dirty="0" spc="-1085"/>
              <a:t>e</a:t>
            </a:r>
            <a:r>
              <a:rPr dirty="0" spc="-969"/>
              <a:t>’</a:t>
            </a:r>
            <a:r>
              <a:rPr dirty="0" spc="-500"/>
              <a:t>s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8290502" y="2749583"/>
            <a:ext cx="9075420" cy="6099175"/>
          </a:xfrm>
          <a:prstGeom prst="rect">
            <a:avLst/>
          </a:prstGeom>
        </p:spPr>
        <p:txBody>
          <a:bodyPr wrap="square" lIns="0" tIns="405765" rIns="0" bIns="0" rtlCol="0" vert="horz">
            <a:spAutoFit/>
          </a:bodyPr>
          <a:lstStyle/>
          <a:p>
            <a:pPr algn="ctr" marL="342900">
              <a:lnSpc>
                <a:spcPct val="100000"/>
              </a:lnSpc>
              <a:spcBef>
                <a:spcPts val="3195"/>
              </a:spcBef>
            </a:pPr>
            <a:r>
              <a:rPr dirty="0" sz="7350" spc="-1050">
                <a:latin typeface="Tahoma"/>
                <a:cs typeface="Tahoma"/>
              </a:rPr>
              <a:t>M</a:t>
            </a:r>
            <a:r>
              <a:rPr dirty="0" sz="7350" spc="-1090">
                <a:latin typeface="Tahoma"/>
                <a:cs typeface="Tahoma"/>
              </a:rPr>
              <a:t>e</a:t>
            </a:r>
            <a:r>
              <a:rPr dirty="0" sz="7350" spc="-1095">
                <a:latin typeface="Tahoma"/>
                <a:cs typeface="Tahoma"/>
              </a:rPr>
              <a:t>n</a:t>
            </a:r>
            <a:r>
              <a:rPr dirty="0" sz="7350" spc="-1015">
                <a:latin typeface="Tahoma"/>
                <a:cs typeface="Tahoma"/>
              </a:rPr>
              <a:t>t</a:t>
            </a:r>
            <a:r>
              <a:rPr dirty="0" sz="7350" spc="-1075">
                <a:latin typeface="Tahoma"/>
                <a:cs typeface="Tahoma"/>
              </a:rPr>
              <a:t>a</a:t>
            </a:r>
            <a:r>
              <a:rPr dirty="0" sz="7350" spc="-505">
                <a:latin typeface="Tahoma"/>
                <a:cs typeface="Tahoma"/>
              </a:rPr>
              <a:t>l</a:t>
            </a:r>
            <a:r>
              <a:rPr dirty="0" sz="7350" spc="-1495">
                <a:latin typeface="Tahoma"/>
                <a:cs typeface="Tahoma"/>
              </a:rPr>
              <a:t> </a:t>
            </a:r>
            <a:r>
              <a:rPr dirty="0" sz="7350" spc="-1080">
                <a:latin typeface="Tahoma"/>
                <a:cs typeface="Tahoma"/>
              </a:rPr>
              <a:t>H</a:t>
            </a:r>
            <a:r>
              <a:rPr dirty="0" sz="7350" spc="-1110">
                <a:latin typeface="Tahoma"/>
                <a:cs typeface="Tahoma"/>
              </a:rPr>
              <a:t>e</a:t>
            </a:r>
            <a:r>
              <a:rPr dirty="0" sz="7350" spc="-1095">
                <a:latin typeface="Tahoma"/>
                <a:cs typeface="Tahoma"/>
              </a:rPr>
              <a:t>a</a:t>
            </a:r>
            <a:r>
              <a:rPr dirty="0" sz="7350" spc="-985">
                <a:latin typeface="Tahoma"/>
                <a:cs typeface="Tahoma"/>
              </a:rPr>
              <a:t>l</a:t>
            </a:r>
            <a:r>
              <a:rPr dirty="0" sz="7350" spc="-1035">
                <a:latin typeface="Tahoma"/>
                <a:cs typeface="Tahoma"/>
              </a:rPr>
              <a:t>t</a:t>
            </a:r>
            <a:r>
              <a:rPr dirty="0" sz="7350" spc="-525">
                <a:latin typeface="Tahoma"/>
                <a:cs typeface="Tahoma"/>
              </a:rPr>
              <a:t>h</a:t>
            </a:r>
            <a:r>
              <a:rPr dirty="0" sz="7350" spc="-1500">
                <a:latin typeface="Tahoma"/>
                <a:cs typeface="Tahoma"/>
              </a:rPr>
              <a:t> </a:t>
            </a:r>
            <a:r>
              <a:rPr dirty="0" sz="7350" spc="-1040">
                <a:latin typeface="Tahoma"/>
                <a:cs typeface="Tahoma"/>
              </a:rPr>
              <a:t>R</a:t>
            </a:r>
            <a:r>
              <a:rPr dirty="0" sz="7350" spc="-1070">
                <a:latin typeface="Tahoma"/>
                <a:cs typeface="Tahoma"/>
              </a:rPr>
              <a:t>e</a:t>
            </a:r>
            <a:r>
              <a:rPr dirty="0" sz="7350" spc="-994">
                <a:latin typeface="Tahoma"/>
                <a:cs typeface="Tahoma"/>
              </a:rPr>
              <a:t>t</a:t>
            </a:r>
            <a:r>
              <a:rPr dirty="0" sz="7350" spc="-1005">
                <a:latin typeface="Tahoma"/>
                <a:cs typeface="Tahoma"/>
              </a:rPr>
              <a:t>r</a:t>
            </a:r>
            <a:r>
              <a:rPr dirty="0" sz="7350" spc="-1070">
                <a:latin typeface="Tahoma"/>
                <a:cs typeface="Tahoma"/>
              </a:rPr>
              <a:t>e</a:t>
            </a:r>
            <a:r>
              <a:rPr dirty="0" sz="7350" spc="-1055">
                <a:latin typeface="Tahoma"/>
                <a:cs typeface="Tahoma"/>
              </a:rPr>
              <a:t>a</a:t>
            </a:r>
            <a:r>
              <a:rPr dirty="0" sz="7350" spc="-484">
                <a:latin typeface="Tahoma"/>
                <a:cs typeface="Tahoma"/>
              </a:rPr>
              <a:t>t</a:t>
            </a:r>
            <a:endParaRPr sz="7350">
              <a:latin typeface="Tahoma"/>
              <a:cs typeface="Tahoma"/>
            </a:endParaRPr>
          </a:p>
          <a:p>
            <a:pPr algn="ctr" marL="12700" marR="5080">
              <a:lnSpc>
                <a:spcPts val="6000"/>
              </a:lnSpc>
              <a:spcBef>
                <a:spcPts val="175"/>
              </a:spcBef>
            </a:pPr>
            <a:r>
              <a:rPr dirty="0" sz="3650" spc="-254">
                <a:latin typeface="Verdana"/>
                <a:cs typeface="Verdana"/>
              </a:rPr>
              <a:t>Cedarvale’s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u="heavy" sz="3650" spc="-135">
                <a:uFill>
                  <a:solidFill>
                    <a:srgbClr val="000000"/>
                  </a:solidFill>
                </a:uFill>
                <a:latin typeface="Verdana"/>
                <a:cs typeface="Verdana"/>
                <a:hlinkClick r:id="rId4"/>
              </a:rPr>
              <a:t>mental</a:t>
            </a:r>
            <a:r>
              <a:rPr dirty="0" sz="3650" spc="-740">
                <a:latin typeface="Verdana"/>
                <a:cs typeface="Verdana"/>
                <a:hlinkClick r:id="rId4"/>
              </a:rPr>
              <a:t> </a:t>
            </a:r>
            <a:r>
              <a:rPr dirty="0" u="heavy" sz="3650" spc="-155">
                <a:uFill>
                  <a:solidFill>
                    <a:srgbClr val="000000"/>
                  </a:solidFill>
                </a:uFill>
                <a:latin typeface="Verdana"/>
                <a:cs typeface="Verdana"/>
                <a:hlinkClick r:id="rId4"/>
              </a:rPr>
              <a:t>health</a:t>
            </a:r>
            <a:r>
              <a:rPr dirty="0" sz="3650" spc="-740">
                <a:latin typeface="Verdana"/>
                <a:cs typeface="Verdana"/>
                <a:hlinkClick r:id="rId4"/>
              </a:rPr>
              <a:t> </a:t>
            </a:r>
            <a:r>
              <a:rPr dirty="0" u="heavy" sz="3650" spc="-229">
                <a:uFill>
                  <a:solidFill>
                    <a:srgbClr val="000000"/>
                  </a:solidFill>
                </a:uFill>
                <a:latin typeface="Verdana"/>
                <a:cs typeface="Verdana"/>
                <a:hlinkClick r:id="rId4"/>
              </a:rPr>
              <a:t>retreat</a:t>
            </a:r>
            <a:r>
              <a:rPr dirty="0" u="heavy" sz="3650" spc="-740">
                <a:uFill>
                  <a:solidFill>
                    <a:srgbClr val="000000"/>
                  </a:solidFill>
                </a:uFill>
                <a:latin typeface="Verdana"/>
                <a:cs typeface="Verdana"/>
                <a:hlinkClick r:id="rId4"/>
              </a:rPr>
              <a:t> </a:t>
            </a:r>
            <a:r>
              <a:rPr dirty="0" sz="3650" spc="-35">
                <a:latin typeface="Verdana"/>
                <a:cs typeface="Verdana"/>
              </a:rPr>
              <a:t>offers </a:t>
            </a:r>
            <a:r>
              <a:rPr dirty="0" sz="3650" spc="-200">
                <a:latin typeface="Verdana"/>
                <a:cs typeface="Verdana"/>
              </a:rPr>
              <a:t>personalized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295">
                <a:latin typeface="Verdana"/>
                <a:cs typeface="Verdana"/>
              </a:rPr>
              <a:t>care,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215">
                <a:latin typeface="Verdana"/>
                <a:cs typeface="Verdana"/>
              </a:rPr>
              <a:t>expert</a:t>
            </a:r>
            <a:r>
              <a:rPr dirty="0" sz="3650" spc="-735">
                <a:latin typeface="Verdana"/>
                <a:cs typeface="Verdana"/>
              </a:rPr>
              <a:t> </a:t>
            </a:r>
            <a:r>
              <a:rPr dirty="0" sz="3650" spc="-195">
                <a:latin typeface="Verdana"/>
                <a:cs typeface="Verdana"/>
              </a:rPr>
              <a:t>guidance,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70">
                <a:latin typeface="Verdana"/>
                <a:cs typeface="Verdana"/>
              </a:rPr>
              <a:t>and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50">
                <a:latin typeface="Verdana"/>
                <a:cs typeface="Verdana"/>
              </a:rPr>
              <a:t>a </a:t>
            </a:r>
            <a:r>
              <a:rPr dirty="0" sz="3650" spc="-155">
                <a:latin typeface="Verdana"/>
                <a:cs typeface="Verdana"/>
              </a:rPr>
              <a:t>nurturing</a:t>
            </a:r>
            <a:r>
              <a:rPr dirty="0" sz="3650" spc="-715">
                <a:latin typeface="Verdana"/>
                <a:cs typeface="Verdana"/>
              </a:rPr>
              <a:t> </a:t>
            </a:r>
            <a:r>
              <a:rPr dirty="0" sz="3650" spc="-225">
                <a:latin typeface="Verdana"/>
                <a:cs typeface="Verdana"/>
              </a:rPr>
              <a:t>environment.</a:t>
            </a:r>
            <a:r>
              <a:rPr dirty="0" sz="3650" spc="-715">
                <a:latin typeface="Verdana"/>
                <a:cs typeface="Verdana"/>
              </a:rPr>
              <a:t> </a:t>
            </a:r>
            <a:r>
              <a:rPr dirty="0" sz="3650" spc="-150">
                <a:latin typeface="Verdana"/>
                <a:cs typeface="Verdana"/>
              </a:rPr>
              <a:t>Through</a:t>
            </a:r>
            <a:r>
              <a:rPr dirty="0" sz="3650" spc="-715">
                <a:latin typeface="Verdana"/>
                <a:cs typeface="Verdana"/>
              </a:rPr>
              <a:t> </a:t>
            </a:r>
            <a:r>
              <a:rPr dirty="0" sz="3650" spc="-280">
                <a:latin typeface="Verdana"/>
                <a:cs typeface="Verdana"/>
              </a:rPr>
              <a:t>therapy, </a:t>
            </a:r>
            <a:r>
              <a:rPr dirty="0" sz="3650" spc="-254">
                <a:latin typeface="Verdana"/>
                <a:cs typeface="Verdana"/>
              </a:rPr>
              <a:t>nature,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190">
                <a:latin typeface="Verdana"/>
                <a:cs typeface="Verdana"/>
              </a:rPr>
              <a:t>community,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 spc="-70">
                <a:latin typeface="Verdana"/>
                <a:cs typeface="Verdana"/>
              </a:rPr>
              <a:t>and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250">
                <a:latin typeface="Verdana"/>
                <a:cs typeface="Verdana"/>
              </a:rPr>
              <a:t>kindness,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>
                <a:latin typeface="Verdana"/>
                <a:cs typeface="Verdana"/>
              </a:rPr>
              <a:t>we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20">
                <a:latin typeface="Verdana"/>
                <a:cs typeface="Verdana"/>
              </a:rPr>
              <a:t>help </a:t>
            </a:r>
            <a:r>
              <a:rPr dirty="0" sz="3650" spc="-165">
                <a:latin typeface="Verdana"/>
                <a:cs typeface="Verdana"/>
              </a:rPr>
              <a:t>you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160">
                <a:latin typeface="Verdana"/>
                <a:cs typeface="Verdana"/>
              </a:rPr>
              <a:t>heal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 spc="-254">
                <a:latin typeface="Verdana"/>
                <a:cs typeface="Verdana"/>
              </a:rPr>
              <a:t>deeply,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 spc="-155">
                <a:latin typeface="Verdana"/>
                <a:cs typeface="Verdana"/>
              </a:rPr>
              <a:t>rebuild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 spc="-210">
                <a:latin typeface="Verdana"/>
                <a:cs typeface="Verdana"/>
              </a:rPr>
              <a:t>your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 spc="-240">
                <a:latin typeface="Verdana"/>
                <a:cs typeface="Verdana"/>
              </a:rPr>
              <a:t>strength,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 spc="-25">
                <a:latin typeface="Verdana"/>
                <a:cs typeface="Verdana"/>
              </a:rPr>
              <a:t>and </a:t>
            </a:r>
            <a:r>
              <a:rPr dirty="0" sz="3650" spc="-150">
                <a:latin typeface="Verdana"/>
                <a:cs typeface="Verdana"/>
              </a:rPr>
              <a:t>reconnect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95">
                <a:latin typeface="Verdana"/>
                <a:cs typeface="Verdana"/>
              </a:rPr>
              <a:t>with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100">
                <a:latin typeface="Verdana"/>
                <a:cs typeface="Verdana"/>
              </a:rPr>
              <a:t>the</a:t>
            </a:r>
            <a:r>
              <a:rPr dirty="0" sz="3650" spc="-735">
                <a:latin typeface="Verdana"/>
                <a:cs typeface="Verdana"/>
              </a:rPr>
              <a:t> </a:t>
            </a:r>
            <a:r>
              <a:rPr dirty="0" sz="3650" spc="-180">
                <a:latin typeface="Verdana"/>
                <a:cs typeface="Verdana"/>
              </a:rPr>
              <a:t>beautiful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170">
                <a:latin typeface="Verdana"/>
                <a:cs typeface="Verdana"/>
              </a:rPr>
              <a:t>person</a:t>
            </a:r>
            <a:r>
              <a:rPr dirty="0" sz="3650" spc="-735">
                <a:latin typeface="Verdana"/>
                <a:cs typeface="Verdana"/>
              </a:rPr>
              <a:t> </a:t>
            </a:r>
            <a:r>
              <a:rPr dirty="0" sz="3650" spc="-165">
                <a:latin typeface="Verdana"/>
                <a:cs typeface="Verdana"/>
              </a:rPr>
              <a:t>you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365">
                <a:latin typeface="Verdana"/>
                <a:cs typeface="Verdana"/>
              </a:rPr>
              <a:t>are.</a:t>
            </a:r>
            <a:endParaRPr sz="3650">
              <a:latin typeface="Verdana"/>
              <a:cs typeface="Verdana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7332751" y="8443670"/>
            <a:ext cx="3759200" cy="1843405"/>
          </a:xfrm>
          <a:custGeom>
            <a:avLst/>
            <a:gdLst/>
            <a:ahLst/>
            <a:cxnLst/>
            <a:rect l="l" t="t" r="r" b="b"/>
            <a:pathLst>
              <a:path w="3759200" h="1843404">
                <a:moveTo>
                  <a:pt x="119595" y="1750237"/>
                </a:moveTo>
                <a:lnTo>
                  <a:pt x="107162" y="1813140"/>
                </a:lnTo>
                <a:lnTo>
                  <a:pt x="98983" y="1843341"/>
                </a:lnTo>
                <a:lnTo>
                  <a:pt x="106591" y="1843341"/>
                </a:lnTo>
                <a:lnTo>
                  <a:pt x="109321" y="1813521"/>
                </a:lnTo>
                <a:lnTo>
                  <a:pt x="119595" y="1750237"/>
                </a:lnTo>
                <a:close/>
              </a:path>
              <a:path w="3759200" h="1843404">
                <a:moveTo>
                  <a:pt x="2887459" y="260299"/>
                </a:moveTo>
                <a:lnTo>
                  <a:pt x="2837611" y="253898"/>
                </a:lnTo>
                <a:lnTo>
                  <a:pt x="2787624" y="247878"/>
                </a:lnTo>
                <a:lnTo>
                  <a:pt x="2737535" y="242290"/>
                </a:lnTo>
                <a:lnTo>
                  <a:pt x="2687345" y="237134"/>
                </a:lnTo>
                <a:lnTo>
                  <a:pt x="2637066" y="232422"/>
                </a:lnTo>
                <a:lnTo>
                  <a:pt x="2586710" y="228168"/>
                </a:lnTo>
                <a:lnTo>
                  <a:pt x="2536279" y="224409"/>
                </a:lnTo>
                <a:lnTo>
                  <a:pt x="2485796" y="221145"/>
                </a:lnTo>
                <a:lnTo>
                  <a:pt x="2435250" y="218389"/>
                </a:lnTo>
                <a:lnTo>
                  <a:pt x="2384679" y="216154"/>
                </a:lnTo>
                <a:lnTo>
                  <a:pt x="2334082" y="214477"/>
                </a:lnTo>
                <a:lnTo>
                  <a:pt x="2283472" y="213360"/>
                </a:lnTo>
                <a:lnTo>
                  <a:pt x="2232863" y="212826"/>
                </a:lnTo>
                <a:lnTo>
                  <a:pt x="2182253" y="212877"/>
                </a:lnTo>
                <a:lnTo>
                  <a:pt x="2131657" y="213550"/>
                </a:lnTo>
                <a:lnTo>
                  <a:pt x="2081098" y="214833"/>
                </a:lnTo>
                <a:lnTo>
                  <a:pt x="2030577" y="216776"/>
                </a:lnTo>
                <a:lnTo>
                  <a:pt x="1980095" y="219367"/>
                </a:lnTo>
                <a:lnTo>
                  <a:pt x="1929688" y="222631"/>
                </a:lnTo>
                <a:lnTo>
                  <a:pt x="1879346" y="226593"/>
                </a:lnTo>
                <a:lnTo>
                  <a:pt x="1829092" y="231254"/>
                </a:lnTo>
                <a:lnTo>
                  <a:pt x="1778927" y="236639"/>
                </a:lnTo>
                <a:lnTo>
                  <a:pt x="1728863" y="242773"/>
                </a:lnTo>
                <a:lnTo>
                  <a:pt x="1678927" y="249656"/>
                </a:lnTo>
                <a:lnTo>
                  <a:pt x="1629105" y="257314"/>
                </a:lnTo>
                <a:lnTo>
                  <a:pt x="1579422" y="265760"/>
                </a:lnTo>
                <a:lnTo>
                  <a:pt x="1529892" y="275005"/>
                </a:lnTo>
                <a:lnTo>
                  <a:pt x="1480515" y="285064"/>
                </a:lnTo>
                <a:lnTo>
                  <a:pt x="1431315" y="295973"/>
                </a:lnTo>
                <a:lnTo>
                  <a:pt x="1382293" y="307733"/>
                </a:lnTo>
                <a:lnTo>
                  <a:pt x="1333461" y="320357"/>
                </a:lnTo>
                <a:lnTo>
                  <a:pt x="1284833" y="333857"/>
                </a:lnTo>
                <a:lnTo>
                  <a:pt x="1236408" y="348272"/>
                </a:lnTo>
                <a:lnTo>
                  <a:pt x="1188224" y="363601"/>
                </a:lnTo>
                <a:lnTo>
                  <a:pt x="1140256" y="379857"/>
                </a:lnTo>
                <a:lnTo>
                  <a:pt x="1092542" y="397065"/>
                </a:lnTo>
                <a:lnTo>
                  <a:pt x="1047254" y="414705"/>
                </a:lnTo>
                <a:lnTo>
                  <a:pt x="1002271" y="433412"/>
                </a:lnTo>
                <a:lnTo>
                  <a:pt x="957668" y="453186"/>
                </a:lnTo>
                <a:lnTo>
                  <a:pt x="913485" y="474027"/>
                </a:lnTo>
                <a:lnTo>
                  <a:pt x="869746" y="495922"/>
                </a:lnTo>
                <a:lnTo>
                  <a:pt x="826516" y="518871"/>
                </a:lnTo>
                <a:lnTo>
                  <a:pt x="783844" y="542861"/>
                </a:lnTo>
                <a:lnTo>
                  <a:pt x="741756" y="567893"/>
                </a:lnTo>
                <a:lnTo>
                  <a:pt x="700303" y="593953"/>
                </a:lnTo>
                <a:lnTo>
                  <a:pt x="659523" y="621030"/>
                </a:lnTo>
                <a:lnTo>
                  <a:pt x="619480" y="649135"/>
                </a:lnTo>
                <a:lnTo>
                  <a:pt x="580199" y="678256"/>
                </a:lnTo>
                <a:lnTo>
                  <a:pt x="541743" y="708393"/>
                </a:lnTo>
                <a:lnTo>
                  <a:pt x="504139" y="739521"/>
                </a:lnTo>
                <a:lnTo>
                  <a:pt x="467436" y="771639"/>
                </a:lnTo>
                <a:lnTo>
                  <a:pt x="431673" y="804760"/>
                </a:lnTo>
                <a:lnTo>
                  <a:pt x="396913" y="838860"/>
                </a:lnTo>
                <a:lnTo>
                  <a:pt x="363181" y="873937"/>
                </a:lnTo>
                <a:lnTo>
                  <a:pt x="330542" y="909993"/>
                </a:lnTo>
                <a:lnTo>
                  <a:pt x="299021" y="947013"/>
                </a:lnTo>
                <a:lnTo>
                  <a:pt x="268668" y="984999"/>
                </a:lnTo>
                <a:lnTo>
                  <a:pt x="239522" y="1023937"/>
                </a:lnTo>
                <a:lnTo>
                  <a:pt x="211645" y="1063815"/>
                </a:lnTo>
                <a:lnTo>
                  <a:pt x="185064" y="1104646"/>
                </a:lnTo>
                <a:lnTo>
                  <a:pt x="159829" y="1146403"/>
                </a:lnTo>
                <a:lnTo>
                  <a:pt x="135991" y="1189101"/>
                </a:lnTo>
                <a:lnTo>
                  <a:pt x="113588" y="1232725"/>
                </a:lnTo>
                <a:lnTo>
                  <a:pt x="92659" y="1277264"/>
                </a:lnTo>
                <a:lnTo>
                  <a:pt x="74206" y="1321320"/>
                </a:lnTo>
                <a:lnTo>
                  <a:pt x="56362" y="1368132"/>
                </a:lnTo>
                <a:lnTo>
                  <a:pt x="39789" y="1417053"/>
                </a:lnTo>
                <a:lnTo>
                  <a:pt x="25184" y="1467396"/>
                </a:lnTo>
                <a:lnTo>
                  <a:pt x="13220" y="1518513"/>
                </a:lnTo>
                <a:lnTo>
                  <a:pt x="4597" y="1569707"/>
                </a:lnTo>
                <a:lnTo>
                  <a:pt x="0" y="1620342"/>
                </a:lnTo>
                <a:lnTo>
                  <a:pt x="114" y="1669719"/>
                </a:lnTo>
                <a:lnTo>
                  <a:pt x="5600" y="1717192"/>
                </a:lnTo>
                <a:lnTo>
                  <a:pt x="1562" y="1669872"/>
                </a:lnTo>
                <a:lnTo>
                  <a:pt x="2781" y="1620774"/>
                </a:lnTo>
                <a:lnTo>
                  <a:pt x="8597" y="1570545"/>
                </a:lnTo>
                <a:lnTo>
                  <a:pt x="18338" y="1519847"/>
                </a:lnTo>
                <a:lnTo>
                  <a:pt x="31330" y="1469301"/>
                </a:lnTo>
                <a:lnTo>
                  <a:pt x="46913" y="1419580"/>
                </a:lnTo>
                <a:lnTo>
                  <a:pt x="64414" y="1371320"/>
                </a:lnTo>
                <a:lnTo>
                  <a:pt x="83159" y="1325168"/>
                </a:lnTo>
                <a:lnTo>
                  <a:pt x="102489" y="1281772"/>
                </a:lnTo>
                <a:lnTo>
                  <a:pt x="124599" y="1236700"/>
                </a:lnTo>
                <a:lnTo>
                  <a:pt x="148297" y="1192517"/>
                </a:lnTo>
                <a:lnTo>
                  <a:pt x="173507" y="1149235"/>
                </a:lnTo>
                <a:lnTo>
                  <a:pt x="200177" y="1106868"/>
                </a:lnTo>
                <a:lnTo>
                  <a:pt x="228269" y="1065441"/>
                </a:lnTo>
                <a:lnTo>
                  <a:pt x="257708" y="1024966"/>
                </a:lnTo>
                <a:lnTo>
                  <a:pt x="288467" y="985456"/>
                </a:lnTo>
                <a:lnTo>
                  <a:pt x="320471" y="946937"/>
                </a:lnTo>
                <a:lnTo>
                  <a:pt x="353669" y="909408"/>
                </a:lnTo>
                <a:lnTo>
                  <a:pt x="388023" y="872896"/>
                </a:lnTo>
                <a:lnTo>
                  <a:pt x="423468" y="837425"/>
                </a:lnTo>
                <a:lnTo>
                  <a:pt x="459955" y="802995"/>
                </a:lnTo>
                <a:lnTo>
                  <a:pt x="497420" y="769632"/>
                </a:lnTo>
                <a:lnTo>
                  <a:pt x="535825" y="737336"/>
                </a:lnTo>
                <a:lnTo>
                  <a:pt x="575106" y="706145"/>
                </a:lnTo>
                <a:lnTo>
                  <a:pt x="615226" y="676071"/>
                </a:lnTo>
                <a:lnTo>
                  <a:pt x="656107" y="647128"/>
                </a:lnTo>
                <a:lnTo>
                  <a:pt x="697712" y="619315"/>
                </a:lnTo>
                <a:lnTo>
                  <a:pt x="740003" y="593102"/>
                </a:lnTo>
                <a:lnTo>
                  <a:pt x="782739" y="567969"/>
                </a:lnTo>
                <a:lnTo>
                  <a:pt x="825893" y="543890"/>
                </a:lnTo>
                <a:lnTo>
                  <a:pt x="869467" y="520852"/>
                </a:lnTo>
                <a:lnTo>
                  <a:pt x="913434" y="498843"/>
                </a:lnTo>
                <a:lnTo>
                  <a:pt x="957795" y="477837"/>
                </a:lnTo>
                <a:lnTo>
                  <a:pt x="1002525" y="457822"/>
                </a:lnTo>
                <a:lnTo>
                  <a:pt x="1047597" y="438785"/>
                </a:lnTo>
                <a:lnTo>
                  <a:pt x="1093025" y="420687"/>
                </a:lnTo>
                <a:lnTo>
                  <a:pt x="1138783" y="403542"/>
                </a:lnTo>
                <a:lnTo>
                  <a:pt x="1184846" y="387299"/>
                </a:lnTo>
                <a:lnTo>
                  <a:pt x="1231214" y="371970"/>
                </a:lnTo>
                <a:lnTo>
                  <a:pt x="1277874" y="357517"/>
                </a:lnTo>
                <a:lnTo>
                  <a:pt x="1324800" y="343928"/>
                </a:lnTo>
                <a:lnTo>
                  <a:pt x="1371993" y="331190"/>
                </a:lnTo>
                <a:lnTo>
                  <a:pt x="1419428" y="319290"/>
                </a:lnTo>
                <a:lnTo>
                  <a:pt x="1467091" y="308190"/>
                </a:lnTo>
                <a:lnTo>
                  <a:pt x="1514970" y="297891"/>
                </a:lnTo>
                <a:lnTo>
                  <a:pt x="1563065" y="288366"/>
                </a:lnTo>
                <a:lnTo>
                  <a:pt x="1611337" y="279603"/>
                </a:lnTo>
                <a:lnTo>
                  <a:pt x="1659788" y="271576"/>
                </a:lnTo>
                <a:lnTo>
                  <a:pt x="1708404" y="264274"/>
                </a:lnTo>
                <a:lnTo>
                  <a:pt x="1757159" y="257683"/>
                </a:lnTo>
                <a:lnTo>
                  <a:pt x="1806054" y="251777"/>
                </a:lnTo>
                <a:lnTo>
                  <a:pt x="1855076" y="246545"/>
                </a:lnTo>
                <a:lnTo>
                  <a:pt x="1904187" y="241960"/>
                </a:lnTo>
                <a:lnTo>
                  <a:pt x="1953399" y="238023"/>
                </a:lnTo>
                <a:lnTo>
                  <a:pt x="2002701" y="234696"/>
                </a:lnTo>
                <a:lnTo>
                  <a:pt x="2052053" y="231965"/>
                </a:lnTo>
                <a:lnTo>
                  <a:pt x="2101456" y="229819"/>
                </a:lnTo>
                <a:lnTo>
                  <a:pt x="2150897" y="228244"/>
                </a:lnTo>
                <a:lnTo>
                  <a:pt x="2200364" y="227215"/>
                </a:lnTo>
                <a:lnTo>
                  <a:pt x="2249843" y="226707"/>
                </a:lnTo>
                <a:lnTo>
                  <a:pt x="2299309" y="226720"/>
                </a:lnTo>
                <a:lnTo>
                  <a:pt x="2348763" y="227215"/>
                </a:lnTo>
                <a:lnTo>
                  <a:pt x="2398179" y="228193"/>
                </a:lnTo>
                <a:lnTo>
                  <a:pt x="2447544" y="229641"/>
                </a:lnTo>
                <a:lnTo>
                  <a:pt x="2496858" y="231521"/>
                </a:lnTo>
                <a:lnTo>
                  <a:pt x="2546083" y="233819"/>
                </a:lnTo>
                <a:lnTo>
                  <a:pt x="2595232" y="236524"/>
                </a:lnTo>
                <a:lnTo>
                  <a:pt x="2644279" y="239623"/>
                </a:lnTo>
                <a:lnTo>
                  <a:pt x="2693200" y="243090"/>
                </a:lnTo>
                <a:lnTo>
                  <a:pt x="2741993" y="246900"/>
                </a:lnTo>
                <a:lnTo>
                  <a:pt x="2790647" y="251066"/>
                </a:lnTo>
                <a:lnTo>
                  <a:pt x="2839135" y="255536"/>
                </a:lnTo>
                <a:lnTo>
                  <a:pt x="2887459" y="260299"/>
                </a:lnTo>
                <a:close/>
              </a:path>
              <a:path w="3759200" h="1843404">
                <a:moveTo>
                  <a:pt x="3758781" y="408216"/>
                </a:moveTo>
                <a:lnTo>
                  <a:pt x="3686187" y="408508"/>
                </a:lnTo>
                <a:lnTo>
                  <a:pt x="3622535" y="407098"/>
                </a:lnTo>
                <a:lnTo>
                  <a:pt x="3567226" y="403415"/>
                </a:lnTo>
                <a:lnTo>
                  <a:pt x="3519665" y="396900"/>
                </a:lnTo>
                <a:lnTo>
                  <a:pt x="3479279" y="386956"/>
                </a:lnTo>
                <a:lnTo>
                  <a:pt x="3417620" y="354558"/>
                </a:lnTo>
                <a:lnTo>
                  <a:pt x="3434169" y="329869"/>
                </a:lnTo>
                <a:lnTo>
                  <a:pt x="3456051" y="302729"/>
                </a:lnTo>
                <a:lnTo>
                  <a:pt x="3483292" y="272478"/>
                </a:lnTo>
                <a:lnTo>
                  <a:pt x="3515906" y="238455"/>
                </a:lnTo>
                <a:lnTo>
                  <a:pt x="3482644" y="271856"/>
                </a:lnTo>
                <a:lnTo>
                  <a:pt x="3453041" y="299796"/>
                </a:lnTo>
                <a:lnTo>
                  <a:pt x="3426422" y="322313"/>
                </a:lnTo>
                <a:lnTo>
                  <a:pt x="3402114" y="339445"/>
                </a:lnTo>
                <a:lnTo>
                  <a:pt x="3382937" y="312089"/>
                </a:lnTo>
                <a:lnTo>
                  <a:pt x="3357270" y="238556"/>
                </a:lnTo>
                <a:lnTo>
                  <a:pt x="3349587" y="191211"/>
                </a:lnTo>
                <a:lnTo>
                  <a:pt x="3344557" y="136055"/>
                </a:lnTo>
                <a:lnTo>
                  <a:pt x="3341586" y="72504"/>
                </a:lnTo>
                <a:lnTo>
                  <a:pt x="3340112" y="0"/>
                </a:lnTo>
                <a:lnTo>
                  <a:pt x="3340392" y="72517"/>
                </a:lnTo>
                <a:lnTo>
                  <a:pt x="3338982" y="136118"/>
                </a:lnTo>
                <a:lnTo>
                  <a:pt x="3335299" y="191389"/>
                </a:lnTo>
                <a:lnTo>
                  <a:pt x="3328771" y="238899"/>
                </a:lnTo>
                <a:lnTo>
                  <a:pt x="3318827" y="279260"/>
                </a:lnTo>
                <a:lnTo>
                  <a:pt x="3286404" y="340855"/>
                </a:lnTo>
                <a:lnTo>
                  <a:pt x="3261677" y="324332"/>
                </a:lnTo>
                <a:lnTo>
                  <a:pt x="3234512" y="302463"/>
                </a:lnTo>
                <a:lnTo>
                  <a:pt x="3204235" y="275247"/>
                </a:lnTo>
                <a:lnTo>
                  <a:pt x="3170186" y="242658"/>
                </a:lnTo>
                <a:lnTo>
                  <a:pt x="3203613" y="275882"/>
                </a:lnTo>
                <a:lnTo>
                  <a:pt x="3231578" y="305460"/>
                </a:lnTo>
                <a:lnTo>
                  <a:pt x="3254121" y="332066"/>
                </a:lnTo>
                <a:lnTo>
                  <a:pt x="3271266" y="356349"/>
                </a:lnTo>
                <a:lnTo>
                  <a:pt x="3243897" y="375500"/>
                </a:lnTo>
                <a:lnTo>
                  <a:pt x="3170288" y="401154"/>
                </a:lnTo>
                <a:lnTo>
                  <a:pt x="3122904" y="408825"/>
                </a:lnTo>
                <a:lnTo>
                  <a:pt x="3067697" y="413854"/>
                </a:lnTo>
                <a:lnTo>
                  <a:pt x="3004083" y="416814"/>
                </a:lnTo>
                <a:lnTo>
                  <a:pt x="2931515" y="418299"/>
                </a:lnTo>
                <a:lnTo>
                  <a:pt x="3004108" y="418020"/>
                </a:lnTo>
                <a:lnTo>
                  <a:pt x="3067761" y="419430"/>
                </a:lnTo>
                <a:lnTo>
                  <a:pt x="3123069" y="423100"/>
                </a:lnTo>
                <a:lnTo>
                  <a:pt x="3170631" y="429628"/>
                </a:lnTo>
                <a:lnTo>
                  <a:pt x="3211030" y="439559"/>
                </a:lnTo>
                <a:lnTo>
                  <a:pt x="3272675" y="471957"/>
                </a:lnTo>
                <a:lnTo>
                  <a:pt x="3256140" y="496658"/>
                </a:lnTo>
                <a:lnTo>
                  <a:pt x="3234245" y="523798"/>
                </a:lnTo>
                <a:lnTo>
                  <a:pt x="3207004" y="554037"/>
                </a:lnTo>
                <a:lnTo>
                  <a:pt x="3174390" y="588073"/>
                </a:lnTo>
                <a:lnTo>
                  <a:pt x="3207651" y="554672"/>
                </a:lnTo>
                <a:lnTo>
                  <a:pt x="3237255" y="526719"/>
                </a:lnTo>
                <a:lnTo>
                  <a:pt x="3263874" y="504202"/>
                </a:lnTo>
                <a:lnTo>
                  <a:pt x="3288182" y="487083"/>
                </a:lnTo>
                <a:lnTo>
                  <a:pt x="3307346" y="514426"/>
                </a:lnTo>
                <a:lnTo>
                  <a:pt x="3333026" y="587971"/>
                </a:lnTo>
                <a:lnTo>
                  <a:pt x="3340709" y="635304"/>
                </a:lnTo>
                <a:lnTo>
                  <a:pt x="3345751" y="690473"/>
                </a:lnTo>
                <a:lnTo>
                  <a:pt x="3348710" y="754011"/>
                </a:lnTo>
                <a:lnTo>
                  <a:pt x="3350196" y="826528"/>
                </a:lnTo>
                <a:lnTo>
                  <a:pt x="3349917" y="753999"/>
                </a:lnTo>
                <a:lnTo>
                  <a:pt x="3351326" y="690397"/>
                </a:lnTo>
                <a:lnTo>
                  <a:pt x="3355009" y="635139"/>
                </a:lnTo>
                <a:lnTo>
                  <a:pt x="3361525" y="587616"/>
                </a:lnTo>
                <a:lnTo>
                  <a:pt x="3371469" y="547268"/>
                </a:lnTo>
                <a:lnTo>
                  <a:pt x="3403892" y="485660"/>
                </a:lnTo>
                <a:lnTo>
                  <a:pt x="3428619" y="502196"/>
                </a:lnTo>
                <a:lnTo>
                  <a:pt x="3455784" y="524065"/>
                </a:lnTo>
                <a:lnTo>
                  <a:pt x="3486061" y="551281"/>
                </a:lnTo>
                <a:lnTo>
                  <a:pt x="3520122" y="583857"/>
                </a:lnTo>
                <a:lnTo>
                  <a:pt x="3486683" y="550633"/>
                </a:lnTo>
                <a:lnTo>
                  <a:pt x="3458718" y="521055"/>
                </a:lnTo>
                <a:lnTo>
                  <a:pt x="3436175" y="494461"/>
                </a:lnTo>
                <a:lnTo>
                  <a:pt x="3419030" y="470179"/>
                </a:lnTo>
                <a:lnTo>
                  <a:pt x="3446411" y="451027"/>
                </a:lnTo>
                <a:lnTo>
                  <a:pt x="3520008" y="425373"/>
                </a:lnTo>
                <a:lnTo>
                  <a:pt x="3567392" y="417690"/>
                </a:lnTo>
                <a:lnTo>
                  <a:pt x="3622598" y="412661"/>
                </a:lnTo>
                <a:lnTo>
                  <a:pt x="3686213" y="409702"/>
                </a:lnTo>
                <a:lnTo>
                  <a:pt x="3758781" y="4082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16309936" y="0"/>
            <a:ext cx="346075" cy="367030"/>
          </a:xfrm>
          <a:custGeom>
            <a:avLst/>
            <a:gdLst/>
            <a:ahLst/>
            <a:cxnLst/>
            <a:rect l="l" t="t" r="r" b="b"/>
            <a:pathLst>
              <a:path w="346075" h="367030">
                <a:moveTo>
                  <a:pt x="175800" y="366438"/>
                </a:moveTo>
                <a:lnTo>
                  <a:pt x="174315" y="293925"/>
                </a:lnTo>
                <a:lnTo>
                  <a:pt x="171351" y="230378"/>
                </a:lnTo>
                <a:lnTo>
                  <a:pt x="166320" y="175221"/>
                </a:lnTo>
                <a:lnTo>
                  <a:pt x="158636" y="127879"/>
                </a:lnTo>
                <a:lnTo>
                  <a:pt x="147710" y="87776"/>
                </a:lnTo>
                <a:lnTo>
                  <a:pt x="113788" y="26988"/>
                </a:lnTo>
                <a:lnTo>
                  <a:pt x="89483" y="44112"/>
                </a:lnTo>
                <a:lnTo>
                  <a:pt x="62860" y="66633"/>
                </a:lnTo>
                <a:lnTo>
                  <a:pt x="33253" y="94580"/>
                </a:lnTo>
                <a:lnTo>
                  <a:pt x="0" y="127981"/>
                </a:lnTo>
                <a:lnTo>
                  <a:pt x="32611" y="93954"/>
                </a:lnTo>
                <a:lnTo>
                  <a:pt x="59855" y="63703"/>
                </a:lnTo>
                <a:lnTo>
                  <a:pt x="81742" y="36563"/>
                </a:lnTo>
                <a:lnTo>
                  <a:pt x="98283" y="11870"/>
                </a:lnTo>
                <a:lnTo>
                  <a:pt x="80403" y="0"/>
                </a:lnTo>
                <a:lnTo>
                  <a:pt x="259056" y="0"/>
                </a:lnTo>
                <a:lnTo>
                  <a:pt x="284318" y="60968"/>
                </a:lnTo>
                <a:lnTo>
                  <a:pt x="312291" y="90546"/>
                </a:lnTo>
                <a:lnTo>
                  <a:pt x="345722" y="123769"/>
                </a:lnTo>
                <a:lnTo>
                  <a:pt x="311664" y="91188"/>
                </a:lnTo>
                <a:lnTo>
                  <a:pt x="281384" y="63970"/>
                </a:lnTo>
                <a:lnTo>
                  <a:pt x="254219" y="42104"/>
                </a:lnTo>
                <a:lnTo>
                  <a:pt x="229502" y="25578"/>
                </a:lnTo>
                <a:lnTo>
                  <a:pt x="211007" y="53386"/>
                </a:lnTo>
                <a:lnTo>
                  <a:pt x="187134" y="127532"/>
                </a:lnTo>
                <a:lnTo>
                  <a:pt x="180609" y="175047"/>
                </a:lnTo>
                <a:lnTo>
                  <a:pt x="176927" y="230310"/>
                </a:lnTo>
                <a:lnTo>
                  <a:pt x="175516" y="293911"/>
                </a:lnTo>
                <a:lnTo>
                  <a:pt x="175800" y="36643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13000660" y="11"/>
            <a:ext cx="1132840" cy="1721485"/>
          </a:xfrm>
          <a:custGeom>
            <a:avLst/>
            <a:gdLst/>
            <a:ahLst/>
            <a:cxnLst/>
            <a:rect l="l" t="t" r="r" b="b"/>
            <a:pathLst>
              <a:path w="1132840" h="1721485">
                <a:moveTo>
                  <a:pt x="431380" y="1544383"/>
                </a:moveTo>
                <a:lnTo>
                  <a:pt x="368414" y="1531962"/>
                </a:lnTo>
                <a:lnTo>
                  <a:pt x="319633" y="1518767"/>
                </a:lnTo>
                <a:lnTo>
                  <a:pt x="283705" y="1502867"/>
                </a:lnTo>
                <a:lnTo>
                  <a:pt x="259270" y="1482356"/>
                </a:lnTo>
                <a:lnTo>
                  <a:pt x="270344" y="1471155"/>
                </a:lnTo>
                <a:lnTo>
                  <a:pt x="284454" y="1459230"/>
                </a:lnTo>
                <a:lnTo>
                  <a:pt x="301663" y="1446212"/>
                </a:lnTo>
                <a:lnTo>
                  <a:pt x="322033" y="1431772"/>
                </a:lnTo>
                <a:lnTo>
                  <a:pt x="301383" y="1445818"/>
                </a:lnTo>
                <a:lnTo>
                  <a:pt x="283184" y="1457401"/>
                </a:lnTo>
                <a:lnTo>
                  <a:pt x="267081" y="1466456"/>
                </a:lnTo>
                <a:lnTo>
                  <a:pt x="252717" y="1472933"/>
                </a:lnTo>
                <a:lnTo>
                  <a:pt x="241985" y="1442910"/>
                </a:lnTo>
                <a:lnTo>
                  <a:pt x="239585" y="1403718"/>
                </a:lnTo>
                <a:lnTo>
                  <a:pt x="244195" y="1353439"/>
                </a:lnTo>
                <a:lnTo>
                  <a:pt x="254469" y="1290142"/>
                </a:lnTo>
                <a:lnTo>
                  <a:pt x="242036" y="1353045"/>
                </a:lnTo>
                <a:lnTo>
                  <a:pt x="228828" y="1401787"/>
                </a:lnTo>
                <a:lnTo>
                  <a:pt x="212915" y="1437690"/>
                </a:lnTo>
                <a:lnTo>
                  <a:pt x="192379" y="1462100"/>
                </a:lnTo>
                <a:lnTo>
                  <a:pt x="181178" y="1451025"/>
                </a:lnTo>
                <a:lnTo>
                  <a:pt x="169240" y="1436928"/>
                </a:lnTo>
                <a:lnTo>
                  <a:pt x="156210" y="1419745"/>
                </a:lnTo>
                <a:lnTo>
                  <a:pt x="141757" y="1399387"/>
                </a:lnTo>
                <a:lnTo>
                  <a:pt x="155816" y="1420012"/>
                </a:lnTo>
                <a:lnTo>
                  <a:pt x="167411" y="1438198"/>
                </a:lnTo>
                <a:lnTo>
                  <a:pt x="176466" y="1454289"/>
                </a:lnTo>
                <a:lnTo>
                  <a:pt x="182956" y="1468640"/>
                </a:lnTo>
                <a:lnTo>
                  <a:pt x="152908" y="1479359"/>
                </a:lnTo>
                <a:lnTo>
                  <a:pt x="113677" y="1481759"/>
                </a:lnTo>
                <a:lnTo>
                  <a:pt x="63347" y="1477162"/>
                </a:lnTo>
                <a:lnTo>
                  <a:pt x="0" y="1466888"/>
                </a:lnTo>
                <a:lnTo>
                  <a:pt x="62953" y="1479308"/>
                </a:lnTo>
                <a:lnTo>
                  <a:pt x="111734" y="1492516"/>
                </a:lnTo>
                <a:lnTo>
                  <a:pt x="147675" y="1508417"/>
                </a:lnTo>
                <a:lnTo>
                  <a:pt x="172110" y="1528927"/>
                </a:lnTo>
                <a:lnTo>
                  <a:pt x="161023" y="1540116"/>
                </a:lnTo>
                <a:lnTo>
                  <a:pt x="146926" y="1552054"/>
                </a:lnTo>
                <a:lnTo>
                  <a:pt x="129717" y="1565059"/>
                </a:lnTo>
                <a:lnTo>
                  <a:pt x="109347" y="1579499"/>
                </a:lnTo>
                <a:lnTo>
                  <a:pt x="129984" y="1565452"/>
                </a:lnTo>
                <a:lnTo>
                  <a:pt x="148183" y="1553870"/>
                </a:lnTo>
                <a:lnTo>
                  <a:pt x="164299" y="1544815"/>
                </a:lnTo>
                <a:lnTo>
                  <a:pt x="178650" y="1538338"/>
                </a:lnTo>
                <a:lnTo>
                  <a:pt x="189395" y="1568361"/>
                </a:lnTo>
                <a:lnTo>
                  <a:pt x="191795" y="1607553"/>
                </a:lnTo>
                <a:lnTo>
                  <a:pt x="187185" y="1657845"/>
                </a:lnTo>
                <a:lnTo>
                  <a:pt x="176898" y="1721129"/>
                </a:lnTo>
                <a:lnTo>
                  <a:pt x="189331" y="1658226"/>
                </a:lnTo>
                <a:lnTo>
                  <a:pt x="202552" y="1609496"/>
                </a:lnTo>
                <a:lnTo>
                  <a:pt x="218465" y="1573593"/>
                </a:lnTo>
                <a:lnTo>
                  <a:pt x="239001" y="1549184"/>
                </a:lnTo>
                <a:lnTo>
                  <a:pt x="250202" y="1560245"/>
                </a:lnTo>
                <a:lnTo>
                  <a:pt x="262140" y="1574342"/>
                </a:lnTo>
                <a:lnTo>
                  <a:pt x="275158" y="1591525"/>
                </a:lnTo>
                <a:lnTo>
                  <a:pt x="289623" y="1611884"/>
                </a:lnTo>
                <a:lnTo>
                  <a:pt x="275551" y="1591259"/>
                </a:lnTo>
                <a:lnTo>
                  <a:pt x="263969" y="1573072"/>
                </a:lnTo>
                <a:lnTo>
                  <a:pt x="254901" y="1556981"/>
                </a:lnTo>
                <a:lnTo>
                  <a:pt x="248424" y="1542630"/>
                </a:lnTo>
                <a:lnTo>
                  <a:pt x="278472" y="1531912"/>
                </a:lnTo>
                <a:lnTo>
                  <a:pt x="317703" y="1529511"/>
                </a:lnTo>
                <a:lnTo>
                  <a:pt x="368033" y="1534121"/>
                </a:lnTo>
                <a:lnTo>
                  <a:pt x="431380" y="1544383"/>
                </a:lnTo>
                <a:close/>
              </a:path>
              <a:path w="1132840" h="1721485">
                <a:moveTo>
                  <a:pt x="1132332" y="0"/>
                </a:moveTo>
                <a:lnTo>
                  <a:pt x="1077925" y="0"/>
                </a:lnTo>
                <a:lnTo>
                  <a:pt x="1048359" y="13931"/>
                </a:lnTo>
                <a:lnTo>
                  <a:pt x="1004620" y="35839"/>
                </a:lnTo>
                <a:lnTo>
                  <a:pt x="961390" y="58775"/>
                </a:lnTo>
                <a:lnTo>
                  <a:pt x="918718" y="82765"/>
                </a:lnTo>
                <a:lnTo>
                  <a:pt x="876630" y="107797"/>
                </a:lnTo>
                <a:lnTo>
                  <a:pt x="835177" y="133858"/>
                </a:lnTo>
                <a:lnTo>
                  <a:pt x="794397" y="160934"/>
                </a:lnTo>
                <a:lnTo>
                  <a:pt x="754354" y="189039"/>
                </a:lnTo>
                <a:lnTo>
                  <a:pt x="715073" y="218160"/>
                </a:lnTo>
                <a:lnTo>
                  <a:pt x="676617" y="248297"/>
                </a:lnTo>
                <a:lnTo>
                  <a:pt x="639013" y="279425"/>
                </a:lnTo>
                <a:lnTo>
                  <a:pt x="602310" y="311556"/>
                </a:lnTo>
                <a:lnTo>
                  <a:pt x="566547" y="344665"/>
                </a:lnTo>
                <a:lnTo>
                  <a:pt x="531787" y="378764"/>
                </a:lnTo>
                <a:lnTo>
                  <a:pt x="498055" y="413854"/>
                </a:lnTo>
                <a:lnTo>
                  <a:pt x="465416" y="449897"/>
                </a:lnTo>
                <a:lnTo>
                  <a:pt x="433895" y="486918"/>
                </a:lnTo>
                <a:lnTo>
                  <a:pt x="403542" y="524903"/>
                </a:lnTo>
                <a:lnTo>
                  <a:pt x="374396" y="563841"/>
                </a:lnTo>
                <a:lnTo>
                  <a:pt x="346519" y="603719"/>
                </a:lnTo>
                <a:lnTo>
                  <a:pt x="319938" y="644550"/>
                </a:lnTo>
                <a:lnTo>
                  <a:pt x="294703" y="686308"/>
                </a:lnTo>
                <a:lnTo>
                  <a:pt x="270865" y="729005"/>
                </a:lnTo>
                <a:lnTo>
                  <a:pt x="248462" y="772629"/>
                </a:lnTo>
                <a:lnTo>
                  <a:pt x="227533" y="817168"/>
                </a:lnTo>
                <a:lnTo>
                  <a:pt x="209080" y="861225"/>
                </a:lnTo>
                <a:lnTo>
                  <a:pt x="191236" y="908037"/>
                </a:lnTo>
                <a:lnTo>
                  <a:pt x="174663" y="956957"/>
                </a:lnTo>
                <a:lnTo>
                  <a:pt x="160058" y="1007300"/>
                </a:lnTo>
                <a:lnTo>
                  <a:pt x="148094" y="1058418"/>
                </a:lnTo>
                <a:lnTo>
                  <a:pt x="139471" y="1109611"/>
                </a:lnTo>
                <a:lnTo>
                  <a:pt x="134874" y="1160246"/>
                </a:lnTo>
                <a:lnTo>
                  <a:pt x="134988" y="1209624"/>
                </a:lnTo>
                <a:lnTo>
                  <a:pt x="140474" y="1257096"/>
                </a:lnTo>
                <a:lnTo>
                  <a:pt x="136436" y="1209776"/>
                </a:lnTo>
                <a:lnTo>
                  <a:pt x="137655" y="1160678"/>
                </a:lnTo>
                <a:lnTo>
                  <a:pt x="143471" y="1110449"/>
                </a:lnTo>
                <a:lnTo>
                  <a:pt x="153212" y="1059751"/>
                </a:lnTo>
                <a:lnTo>
                  <a:pt x="166204" y="1009205"/>
                </a:lnTo>
                <a:lnTo>
                  <a:pt x="181787" y="959485"/>
                </a:lnTo>
                <a:lnTo>
                  <a:pt x="199288" y="911225"/>
                </a:lnTo>
                <a:lnTo>
                  <a:pt x="218033" y="865073"/>
                </a:lnTo>
                <a:lnTo>
                  <a:pt x="237363" y="821677"/>
                </a:lnTo>
                <a:lnTo>
                  <a:pt x="259473" y="776605"/>
                </a:lnTo>
                <a:lnTo>
                  <a:pt x="283171" y="732421"/>
                </a:lnTo>
                <a:lnTo>
                  <a:pt x="308381" y="689140"/>
                </a:lnTo>
                <a:lnTo>
                  <a:pt x="335051" y="646772"/>
                </a:lnTo>
                <a:lnTo>
                  <a:pt x="363143" y="605358"/>
                </a:lnTo>
                <a:lnTo>
                  <a:pt x="392582" y="564870"/>
                </a:lnTo>
                <a:lnTo>
                  <a:pt x="423341" y="525373"/>
                </a:lnTo>
                <a:lnTo>
                  <a:pt x="455345" y="486841"/>
                </a:lnTo>
                <a:lnTo>
                  <a:pt x="488543" y="449313"/>
                </a:lnTo>
                <a:lnTo>
                  <a:pt x="522897" y="412800"/>
                </a:lnTo>
                <a:lnTo>
                  <a:pt x="558342" y="377329"/>
                </a:lnTo>
                <a:lnTo>
                  <a:pt x="594829" y="342900"/>
                </a:lnTo>
                <a:lnTo>
                  <a:pt x="632294" y="309537"/>
                </a:lnTo>
                <a:lnTo>
                  <a:pt x="670699" y="277241"/>
                </a:lnTo>
                <a:lnTo>
                  <a:pt x="709980" y="246049"/>
                </a:lnTo>
                <a:lnTo>
                  <a:pt x="750100" y="215976"/>
                </a:lnTo>
                <a:lnTo>
                  <a:pt x="790981" y="187032"/>
                </a:lnTo>
                <a:lnTo>
                  <a:pt x="832586" y="159219"/>
                </a:lnTo>
                <a:lnTo>
                  <a:pt x="874877" y="133007"/>
                </a:lnTo>
                <a:lnTo>
                  <a:pt x="917613" y="107873"/>
                </a:lnTo>
                <a:lnTo>
                  <a:pt x="960767" y="83794"/>
                </a:lnTo>
                <a:lnTo>
                  <a:pt x="1004341" y="60756"/>
                </a:lnTo>
                <a:lnTo>
                  <a:pt x="1048308" y="38747"/>
                </a:lnTo>
                <a:lnTo>
                  <a:pt x="1092669" y="17741"/>
                </a:lnTo>
                <a:lnTo>
                  <a:pt x="11323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72077" y="2291861"/>
              <a:ext cx="3542995" cy="5889153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907124" y="631289"/>
              <a:ext cx="790575" cy="790575"/>
            </a:xfrm>
            <a:custGeom>
              <a:avLst/>
              <a:gdLst/>
              <a:ahLst/>
              <a:cxnLst/>
              <a:rect l="l" t="t" r="r" b="b"/>
              <a:pathLst>
                <a:path w="790575" h="790575">
                  <a:moveTo>
                    <a:pt x="395277" y="790553"/>
                  </a:moveTo>
                  <a:lnTo>
                    <a:pt x="389101" y="562034"/>
                  </a:lnTo>
                  <a:lnTo>
                    <a:pt x="345867" y="444686"/>
                  </a:lnTo>
                  <a:lnTo>
                    <a:pt x="228519" y="401452"/>
                  </a:lnTo>
                  <a:lnTo>
                    <a:pt x="0" y="395276"/>
                  </a:lnTo>
                  <a:lnTo>
                    <a:pt x="228519" y="389100"/>
                  </a:lnTo>
                  <a:lnTo>
                    <a:pt x="345867" y="345866"/>
                  </a:lnTo>
                  <a:lnTo>
                    <a:pt x="389101" y="228519"/>
                  </a:lnTo>
                  <a:lnTo>
                    <a:pt x="395277" y="0"/>
                  </a:lnTo>
                  <a:lnTo>
                    <a:pt x="401453" y="228519"/>
                  </a:lnTo>
                  <a:lnTo>
                    <a:pt x="444686" y="345866"/>
                  </a:lnTo>
                  <a:lnTo>
                    <a:pt x="562034" y="389100"/>
                  </a:lnTo>
                  <a:lnTo>
                    <a:pt x="790553" y="395276"/>
                  </a:lnTo>
                  <a:lnTo>
                    <a:pt x="562034" y="401452"/>
                  </a:lnTo>
                  <a:lnTo>
                    <a:pt x="444686" y="444686"/>
                  </a:lnTo>
                  <a:lnTo>
                    <a:pt x="401453" y="562034"/>
                  </a:lnTo>
                  <a:lnTo>
                    <a:pt x="395277" y="79055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05489" y="795169"/>
            <a:ext cx="4476115" cy="7669095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825844" y="1512157"/>
            <a:ext cx="1001394" cy="7614284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6805"/>
              </a:lnSpc>
            </a:pPr>
            <a:r>
              <a:rPr dirty="0" sz="5700" spc="-455" b="1">
                <a:latin typeface="Georgia"/>
                <a:cs typeface="Georgia"/>
              </a:rPr>
              <a:t>cEDARVALE</a:t>
            </a:r>
            <a:r>
              <a:rPr dirty="0" sz="5700" spc="-690" b="1">
                <a:latin typeface="Georgia"/>
                <a:cs typeface="Georgia"/>
              </a:rPr>
              <a:t> </a:t>
            </a:r>
            <a:r>
              <a:rPr dirty="0" sz="5700" spc="-605" b="1">
                <a:latin typeface="Georgia"/>
                <a:cs typeface="Georgia"/>
              </a:rPr>
              <a:t>RETREAT</a:t>
            </a:r>
            <a:endParaRPr sz="5700">
              <a:latin typeface="Georgia"/>
              <a:cs typeface="Georgia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869024" y="9286889"/>
            <a:ext cx="790575" cy="790575"/>
          </a:xfrm>
          <a:custGeom>
            <a:avLst/>
            <a:gdLst/>
            <a:ahLst/>
            <a:cxnLst/>
            <a:rect l="l" t="t" r="r" b="b"/>
            <a:pathLst>
              <a:path w="790575" h="790575">
                <a:moveTo>
                  <a:pt x="395277" y="790553"/>
                </a:moveTo>
                <a:lnTo>
                  <a:pt x="389101" y="562034"/>
                </a:lnTo>
                <a:lnTo>
                  <a:pt x="345867" y="444686"/>
                </a:lnTo>
                <a:lnTo>
                  <a:pt x="228519" y="401452"/>
                </a:lnTo>
                <a:lnTo>
                  <a:pt x="0" y="395276"/>
                </a:lnTo>
                <a:lnTo>
                  <a:pt x="228519" y="389100"/>
                </a:lnTo>
                <a:lnTo>
                  <a:pt x="345867" y="345866"/>
                </a:lnTo>
                <a:lnTo>
                  <a:pt x="389101" y="228519"/>
                </a:lnTo>
                <a:lnTo>
                  <a:pt x="395277" y="0"/>
                </a:lnTo>
                <a:lnTo>
                  <a:pt x="401453" y="228519"/>
                </a:lnTo>
                <a:lnTo>
                  <a:pt x="444686" y="345866"/>
                </a:lnTo>
                <a:lnTo>
                  <a:pt x="562034" y="389100"/>
                </a:lnTo>
                <a:lnTo>
                  <a:pt x="790553" y="395276"/>
                </a:lnTo>
                <a:lnTo>
                  <a:pt x="562034" y="401452"/>
                </a:lnTo>
                <a:lnTo>
                  <a:pt x="444686" y="444686"/>
                </a:lnTo>
                <a:lnTo>
                  <a:pt x="401453" y="562034"/>
                </a:lnTo>
                <a:lnTo>
                  <a:pt x="395277" y="7905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9000796" y="2237704"/>
            <a:ext cx="7997825" cy="11461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410"/>
              <a:t>T</a:t>
            </a:r>
            <a:r>
              <a:rPr dirty="0" spc="-1335"/>
              <a:t>h</a:t>
            </a:r>
            <a:r>
              <a:rPr dirty="0" spc="-1320"/>
              <a:t>a</a:t>
            </a:r>
            <a:r>
              <a:rPr dirty="0" spc="-1340"/>
              <a:t>n</a:t>
            </a:r>
            <a:r>
              <a:rPr dirty="0" spc="-750"/>
              <a:t>k</a:t>
            </a:r>
            <a:r>
              <a:rPr dirty="0" spc="-1520"/>
              <a:t> </a:t>
            </a:r>
            <a:r>
              <a:rPr dirty="0" spc="-1315"/>
              <a:t>Y</a:t>
            </a:r>
            <a:r>
              <a:rPr dirty="0" spc="-1350"/>
              <a:t>o</a:t>
            </a:r>
            <a:r>
              <a:rPr dirty="0" spc="-760"/>
              <a:t>u</a:t>
            </a:r>
            <a:r>
              <a:rPr dirty="0" spc="-1520"/>
              <a:t> </a:t>
            </a:r>
            <a:r>
              <a:rPr dirty="0" spc="-1250"/>
              <a:t>F</a:t>
            </a:r>
            <a:r>
              <a:rPr dirty="0" spc="-1215"/>
              <a:t>o</a:t>
            </a:r>
            <a:r>
              <a:rPr dirty="0" spc="-625"/>
              <a:t>r</a:t>
            </a:r>
            <a:r>
              <a:rPr dirty="0" spc="-1525"/>
              <a:t> </a:t>
            </a:r>
            <a:r>
              <a:rPr dirty="0" spc="-1195"/>
              <a:t>E</a:t>
            </a:r>
            <a:r>
              <a:rPr dirty="0" spc="-1145"/>
              <a:t>x</a:t>
            </a:r>
            <a:r>
              <a:rPr dirty="0" spc="-1130"/>
              <a:t>p</a:t>
            </a:r>
            <a:r>
              <a:rPr dirty="0" spc="-1015"/>
              <a:t>l</a:t>
            </a:r>
            <a:r>
              <a:rPr dirty="0" spc="-1145"/>
              <a:t>o</a:t>
            </a:r>
            <a:r>
              <a:rPr dirty="0" spc="-1075"/>
              <a:t>r</a:t>
            </a:r>
            <a:r>
              <a:rPr dirty="0" spc="-1015"/>
              <a:t>i</a:t>
            </a:r>
            <a:r>
              <a:rPr dirty="0" spc="-1145"/>
              <a:t>n</a:t>
            </a:r>
            <a:r>
              <a:rPr dirty="0" spc="-555"/>
              <a:t>g</a:t>
            </a:r>
            <a:r>
              <a:rPr dirty="0" spc="-1520"/>
              <a:t> </a:t>
            </a:r>
            <a:r>
              <a:rPr dirty="0" spc="-1565"/>
              <a:t>T</a:t>
            </a:r>
            <a:r>
              <a:rPr dirty="0" spc="-1490"/>
              <a:t>h</a:t>
            </a:r>
            <a:r>
              <a:rPr dirty="0" spc="-905"/>
              <a:t>e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7966738" y="2749583"/>
            <a:ext cx="10066020" cy="6099175"/>
          </a:xfrm>
          <a:prstGeom prst="rect">
            <a:avLst/>
          </a:prstGeom>
        </p:spPr>
        <p:txBody>
          <a:bodyPr wrap="square" lIns="0" tIns="4057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195"/>
              </a:spcBef>
            </a:pPr>
            <a:r>
              <a:rPr dirty="0" sz="7350" spc="-1320">
                <a:latin typeface="Tahoma"/>
                <a:cs typeface="Tahoma"/>
              </a:rPr>
              <a:t>J</a:t>
            </a:r>
            <a:r>
              <a:rPr dirty="0" sz="7350" spc="-1270">
                <a:latin typeface="Tahoma"/>
                <a:cs typeface="Tahoma"/>
              </a:rPr>
              <a:t>ou</a:t>
            </a:r>
            <a:r>
              <a:rPr dirty="0" sz="7350" spc="-1200">
                <a:latin typeface="Tahoma"/>
                <a:cs typeface="Tahoma"/>
              </a:rPr>
              <a:t>r</a:t>
            </a:r>
            <a:r>
              <a:rPr dirty="0" sz="7350" spc="-1270">
                <a:latin typeface="Tahoma"/>
                <a:cs typeface="Tahoma"/>
              </a:rPr>
              <a:t>n</a:t>
            </a:r>
            <a:r>
              <a:rPr dirty="0" sz="7350" spc="-1265">
                <a:latin typeface="Tahoma"/>
                <a:cs typeface="Tahoma"/>
              </a:rPr>
              <a:t>e</a:t>
            </a:r>
            <a:r>
              <a:rPr dirty="0" sz="7350" spc="-680">
                <a:latin typeface="Tahoma"/>
                <a:cs typeface="Tahoma"/>
              </a:rPr>
              <a:t>y</a:t>
            </a:r>
            <a:r>
              <a:rPr dirty="0" sz="7350" spc="-1500">
                <a:latin typeface="Tahoma"/>
                <a:cs typeface="Tahoma"/>
              </a:rPr>
              <a:t> </a:t>
            </a:r>
            <a:r>
              <a:rPr dirty="0" sz="7350" spc="-1280">
                <a:latin typeface="Tahoma"/>
                <a:cs typeface="Tahoma"/>
              </a:rPr>
              <a:t>O</a:t>
            </a:r>
            <a:r>
              <a:rPr dirty="0" sz="7350" spc="-670">
                <a:latin typeface="Tahoma"/>
                <a:cs typeface="Tahoma"/>
              </a:rPr>
              <a:t>f</a:t>
            </a:r>
            <a:r>
              <a:rPr dirty="0" sz="7350" spc="-1505">
                <a:latin typeface="Tahoma"/>
                <a:cs typeface="Tahoma"/>
              </a:rPr>
              <a:t> </a:t>
            </a:r>
            <a:r>
              <a:rPr dirty="0" sz="7350" spc="-840">
                <a:latin typeface="Tahoma"/>
                <a:cs typeface="Tahoma"/>
              </a:rPr>
              <a:t>A</a:t>
            </a:r>
            <a:r>
              <a:rPr dirty="0" sz="7350" spc="-1505">
                <a:latin typeface="Tahoma"/>
                <a:cs typeface="Tahoma"/>
              </a:rPr>
              <a:t> </a:t>
            </a:r>
            <a:r>
              <a:rPr dirty="0" sz="7350" spc="-1050">
                <a:latin typeface="Tahoma"/>
                <a:cs typeface="Tahoma"/>
              </a:rPr>
              <a:t>M</a:t>
            </a:r>
            <a:r>
              <a:rPr dirty="0" sz="7350" spc="-1090">
                <a:latin typeface="Tahoma"/>
                <a:cs typeface="Tahoma"/>
              </a:rPr>
              <a:t>e</a:t>
            </a:r>
            <a:r>
              <a:rPr dirty="0" sz="7350" spc="-1095">
                <a:latin typeface="Tahoma"/>
                <a:cs typeface="Tahoma"/>
              </a:rPr>
              <a:t>n</a:t>
            </a:r>
            <a:r>
              <a:rPr dirty="0" sz="7350" spc="-1015">
                <a:latin typeface="Tahoma"/>
                <a:cs typeface="Tahoma"/>
              </a:rPr>
              <a:t>t</a:t>
            </a:r>
            <a:r>
              <a:rPr dirty="0" sz="7350" spc="-1075">
                <a:latin typeface="Tahoma"/>
                <a:cs typeface="Tahoma"/>
              </a:rPr>
              <a:t>a</a:t>
            </a:r>
            <a:r>
              <a:rPr dirty="0" sz="7350" spc="-505">
                <a:latin typeface="Tahoma"/>
                <a:cs typeface="Tahoma"/>
              </a:rPr>
              <a:t>l</a:t>
            </a:r>
            <a:r>
              <a:rPr dirty="0" sz="7350" spc="-1495">
                <a:latin typeface="Tahoma"/>
                <a:cs typeface="Tahoma"/>
              </a:rPr>
              <a:t> </a:t>
            </a:r>
            <a:r>
              <a:rPr dirty="0" sz="7350" spc="-1080">
                <a:latin typeface="Tahoma"/>
                <a:cs typeface="Tahoma"/>
              </a:rPr>
              <a:t>H</a:t>
            </a:r>
            <a:r>
              <a:rPr dirty="0" sz="7350" spc="-1110">
                <a:latin typeface="Tahoma"/>
                <a:cs typeface="Tahoma"/>
              </a:rPr>
              <a:t>e</a:t>
            </a:r>
            <a:r>
              <a:rPr dirty="0" sz="7350" spc="-1095">
                <a:latin typeface="Tahoma"/>
                <a:cs typeface="Tahoma"/>
              </a:rPr>
              <a:t>a</a:t>
            </a:r>
            <a:r>
              <a:rPr dirty="0" sz="7350" spc="-985">
                <a:latin typeface="Tahoma"/>
                <a:cs typeface="Tahoma"/>
              </a:rPr>
              <a:t>l</a:t>
            </a:r>
            <a:r>
              <a:rPr dirty="0" sz="7350" spc="-1035">
                <a:latin typeface="Tahoma"/>
                <a:cs typeface="Tahoma"/>
              </a:rPr>
              <a:t>t</a:t>
            </a:r>
            <a:r>
              <a:rPr dirty="0" sz="7350" spc="-525">
                <a:latin typeface="Tahoma"/>
                <a:cs typeface="Tahoma"/>
              </a:rPr>
              <a:t>h</a:t>
            </a:r>
            <a:r>
              <a:rPr dirty="0" sz="7350" spc="-1505">
                <a:latin typeface="Tahoma"/>
                <a:cs typeface="Tahoma"/>
              </a:rPr>
              <a:t> </a:t>
            </a:r>
            <a:r>
              <a:rPr dirty="0" sz="7350" spc="-1040">
                <a:latin typeface="Tahoma"/>
                <a:cs typeface="Tahoma"/>
              </a:rPr>
              <a:t>R</a:t>
            </a:r>
            <a:r>
              <a:rPr dirty="0" sz="7350" spc="-1070">
                <a:latin typeface="Tahoma"/>
                <a:cs typeface="Tahoma"/>
              </a:rPr>
              <a:t>e</a:t>
            </a:r>
            <a:r>
              <a:rPr dirty="0" sz="7350" spc="-994">
                <a:latin typeface="Tahoma"/>
                <a:cs typeface="Tahoma"/>
              </a:rPr>
              <a:t>t</a:t>
            </a:r>
            <a:r>
              <a:rPr dirty="0" sz="7350" spc="-1005">
                <a:latin typeface="Tahoma"/>
                <a:cs typeface="Tahoma"/>
              </a:rPr>
              <a:t>r</a:t>
            </a:r>
            <a:r>
              <a:rPr dirty="0" sz="7350" spc="-1070">
                <a:latin typeface="Tahoma"/>
                <a:cs typeface="Tahoma"/>
              </a:rPr>
              <a:t>e</a:t>
            </a:r>
            <a:r>
              <a:rPr dirty="0" sz="7350" spc="-1055">
                <a:latin typeface="Tahoma"/>
                <a:cs typeface="Tahoma"/>
              </a:rPr>
              <a:t>a</a:t>
            </a:r>
            <a:r>
              <a:rPr dirty="0" sz="7350" spc="-484">
                <a:latin typeface="Tahoma"/>
                <a:cs typeface="Tahoma"/>
              </a:rPr>
              <a:t>t</a:t>
            </a:r>
            <a:endParaRPr sz="7350">
              <a:latin typeface="Tahoma"/>
              <a:cs typeface="Tahoma"/>
            </a:endParaRPr>
          </a:p>
          <a:p>
            <a:pPr algn="ctr" marL="353060" marR="688340">
              <a:lnSpc>
                <a:spcPts val="6000"/>
              </a:lnSpc>
              <a:spcBef>
                <a:spcPts val="175"/>
              </a:spcBef>
            </a:pPr>
            <a:r>
              <a:rPr dirty="0" sz="3650" spc="-175">
                <a:latin typeface="Verdana"/>
                <a:cs typeface="Verdana"/>
              </a:rPr>
              <a:t>Thank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165">
                <a:latin typeface="Verdana"/>
                <a:cs typeface="Verdana"/>
              </a:rPr>
              <a:t>you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 spc="-195">
                <a:latin typeface="Verdana"/>
                <a:cs typeface="Verdana"/>
              </a:rPr>
              <a:t>for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 spc="-165">
                <a:latin typeface="Verdana"/>
                <a:cs typeface="Verdana"/>
              </a:rPr>
              <a:t>considering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 spc="-50">
                <a:latin typeface="Verdana"/>
                <a:cs typeface="Verdana"/>
              </a:rPr>
              <a:t>a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u="heavy" sz="3650" spc="-135">
                <a:uFill>
                  <a:solidFill>
                    <a:srgbClr val="000000"/>
                  </a:solidFill>
                </a:uFill>
                <a:latin typeface="Verdana"/>
                <a:cs typeface="Verdana"/>
                <a:hlinkClick r:id="rId4"/>
              </a:rPr>
              <a:t>mental</a:t>
            </a:r>
            <a:r>
              <a:rPr dirty="0" sz="3650" spc="-750">
                <a:latin typeface="Verdana"/>
                <a:cs typeface="Verdana"/>
                <a:hlinkClick r:id="rId4"/>
              </a:rPr>
              <a:t> </a:t>
            </a:r>
            <a:r>
              <a:rPr dirty="0" u="heavy" sz="3650" spc="-10">
                <a:uFill>
                  <a:solidFill>
                    <a:srgbClr val="000000"/>
                  </a:solidFill>
                </a:uFill>
                <a:latin typeface="Verdana"/>
                <a:cs typeface="Verdana"/>
                <a:hlinkClick r:id="rId4"/>
              </a:rPr>
              <a:t>health</a:t>
            </a:r>
            <a:r>
              <a:rPr dirty="0" sz="3650" spc="-10">
                <a:latin typeface="Verdana"/>
                <a:cs typeface="Verdana"/>
              </a:rPr>
              <a:t> </a:t>
            </a:r>
            <a:r>
              <a:rPr dirty="0" u="heavy" sz="3650" spc="-229">
                <a:uFill>
                  <a:solidFill>
                    <a:srgbClr val="000000"/>
                  </a:solidFill>
                </a:uFill>
                <a:latin typeface="Verdana"/>
                <a:cs typeface="Verdana"/>
                <a:hlinkClick r:id="rId4"/>
              </a:rPr>
              <a:t>retreat</a:t>
            </a:r>
            <a:r>
              <a:rPr dirty="0" u="heavy" sz="3650" spc="-765">
                <a:uFill>
                  <a:solidFill>
                    <a:srgbClr val="000000"/>
                  </a:solidFill>
                </a:uFill>
                <a:latin typeface="Verdana"/>
                <a:cs typeface="Verdana"/>
                <a:hlinkClick r:id="rId4"/>
              </a:rPr>
              <a:t> </a:t>
            </a:r>
            <a:r>
              <a:rPr dirty="0" sz="3650" spc="-210">
                <a:latin typeface="Verdana"/>
                <a:cs typeface="Verdana"/>
              </a:rPr>
              <a:t>as</a:t>
            </a:r>
            <a:r>
              <a:rPr dirty="0" sz="3650" spc="-765">
                <a:latin typeface="Verdana"/>
                <a:cs typeface="Verdana"/>
              </a:rPr>
              <a:t> </a:t>
            </a:r>
            <a:r>
              <a:rPr dirty="0" sz="3650" spc="-165">
                <a:latin typeface="Verdana"/>
                <a:cs typeface="Verdana"/>
              </a:rPr>
              <a:t>part</a:t>
            </a:r>
            <a:r>
              <a:rPr dirty="0" sz="3650" spc="-760">
                <a:latin typeface="Verdana"/>
                <a:cs typeface="Verdana"/>
              </a:rPr>
              <a:t> </a:t>
            </a:r>
            <a:r>
              <a:rPr dirty="0" sz="3650" spc="-120">
                <a:latin typeface="Verdana"/>
                <a:cs typeface="Verdana"/>
              </a:rPr>
              <a:t>of</a:t>
            </a:r>
            <a:r>
              <a:rPr dirty="0" sz="3650" spc="-765">
                <a:latin typeface="Verdana"/>
                <a:cs typeface="Verdana"/>
              </a:rPr>
              <a:t> </a:t>
            </a:r>
            <a:r>
              <a:rPr dirty="0" sz="3650" spc="-210">
                <a:latin typeface="Verdana"/>
                <a:cs typeface="Verdana"/>
              </a:rPr>
              <a:t>your</a:t>
            </a:r>
            <a:r>
              <a:rPr dirty="0" sz="3650" spc="-760">
                <a:latin typeface="Verdana"/>
                <a:cs typeface="Verdana"/>
              </a:rPr>
              <a:t> </a:t>
            </a:r>
            <a:r>
              <a:rPr dirty="0" sz="3650" spc="-140">
                <a:latin typeface="Verdana"/>
                <a:cs typeface="Verdana"/>
              </a:rPr>
              <a:t>healing</a:t>
            </a:r>
            <a:r>
              <a:rPr dirty="0" sz="3650" spc="-765">
                <a:latin typeface="Verdana"/>
                <a:cs typeface="Verdana"/>
              </a:rPr>
              <a:t> </a:t>
            </a:r>
            <a:r>
              <a:rPr dirty="0" sz="3650" spc="-300">
                <a:latin typeface="Verdana"/>
                <a:cs typeface="Verdana"/>
              </a:rPr>
              <a:t>journey.</a:t>
            </a:r>
            <a:r>
              <a:rPr dirty="0" sz="3650" spc="-760">
                <a:latin typeface="Verdana"/>
                <a:cs typeface="Verdana"/>
              </a:rPr>
              <a:t> </a:t>
            </a:r>
            <a:r>
              <a:rPr dirty="0" sz="3650" spc="85">
                <a:latin typeface="Verdana"/>
                <a:cs typeface="Verdana"/>
              </a:rPr>
              <a:t>We </a:t>
            </a:r>
            <a:r>
              <a:rPr dirty="0" sz="3650" spc="-80">
                <a:latin typeface="Verdana"/>
                <a:cs typeface="Verdana"/>
              </a:rPr>
              <a:t>hope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 spc="-165">
                <a:latin typeface="Verdana"/>
                <a:cs typeface="Verdana"/>
              </a:rPr>
              <a:t>you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125">
                <a:latin typeface="Verdana"/>
                <a:cs typeface="Verdana"/>
              </a:rPr>
              <a:t>find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100">
                <a:latin typeface="Verdana"/>
                <a:cs typeface="Verdana"/>
              </a:rPr>
              <a:t>the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235">
                <a:latin typeface="Verdana"/>
                <a:cs typeface="Verdana"/>
              </a:rPr>
              <a:t>support,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220">
                <a:latin typeface="Verdana"/>
                <a:cs typeface="Verdana"/>
              </a:rPr>
              <a:t>compassion,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25">
                <a:latin typeface="Verdana"/>
                <a:cs typeface="Verdana"/>
              </a:rPr>
              <a:t>and </a:t>
            </a:r>
            <a:r>
              <a:rPr dirty="0" sz="3650" spc="-185">
                <a:latin typeface="Verdana"/>
                <a:cs typeface="Verdana"/>
              </a:rPr>
              <a:t>lasting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 spc="-204">
                <a:latin typeface="Verdana"/>
                <a:cs typeface="Verdana"/>
              </a:rPr>
              <a:t>transformation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165">
                <a:latin typeface="Verdana"/>
                <a:cs typeface="Verdana"/>
              </a:rPr>
              <a:t>you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295">
                <a:latin typeface="Verdana"/>
                <a:cs typeface="Verdana"/>
              </a:rPr>
              <a:t>deserve.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 spc="-20">
                <a:latin typeface="Verdana"/>
                <a:cs typeface="Verdana"/>
              </a:rPr>
              <a:t>Your </a:t>
            </a:r>
            <a:r>
              <a:rPr dirty="0" sz="3650" spc="-155">
                <a:latin typeface="Verdana"/>
                <a:cs typeface="Verdana"/>
              </a:rPr>
              <a:t>emotional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>
                <a:latin typeface="Verdana"/>
                <a:cs typeface="Verdana"/>
              </a:rPr>
              <a:t>we</a:t>
            </a:r>
            <a:r>
              <a:rPr dirty="0" sz="3650" spc="-720">
                <a:latin typeface="Verdana"/>
                <a:cs typeface="Verdana"/>
              </a:rPr>
              <a:t> </a:t>
            </a:r>
            <a:r>
              <a:rPr dirty="0" sz="3650" spc="-220">
                <a:latin typeface="Verdana"/>
                <a:cs typeface="Verdana"/>
              </a:rPr>
              <a:t>lness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70">
                <a:latin typeface="Verdana"/>
                <a:cs typeface="Verdana"/>
              </a:rPr>
              <a:t>and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 spc="-175">
                <a:latin typeface="Verdana"/>
                <a:cs typeface="Verdana"/>
              </a:rPr>
              <a:t>happiness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10">
                <a:latin typeface="Verdana"/>
                <a:cs typeface="Verdana"/>
              </a:rPr>
              <a:t>truly </a:t>
            </a:r>
            <a:r>
              <a:rPr dirty="0" sz="3650" spc="-165">
                <a:latin typeface="Verdana"/>
                <a:cs typeface="Verdana"/>
              </a:rPr>
              <a:t>matter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75">
                <a:latin typeface="Verdana"/>
                <a:cs typeface="Verdana"/>
              </a:rPr>
              <a:t>to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370">
                <a:latin typeface="Verdana"/>
                <a:cs typeface="Verdana"/>
              </a:rPr>
              <a:t>us.</a:t>
            </a:r>
            <a:endParaRPr sz="3650">
              <a:latin typeface="Verdana"/>
              <a:cs typeface="Verdana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7332751" y="8443670"/>
            <a:ext cx="3759200" cy="1843405"/>
          </a:xfrm>
          <a:custGeom>
            <a:avLst/>
            <a:gdLst/>
            <a:ahLst/>
            <a:cxnLst/>
            <a:rect l="l" t="t" r="r" b="b"/>
            <a:pathLst>
              <a:path w="3759200" h="1843404">
                <a:moveTo>
                  <a:pt x="119595" y="1750237"/>
                </a:moveTo>
                <a:lnTo>
                  <a:pt x="107162" y="1813140"/>
                </a:lnTo>
                <a:lnTo>
                  <a:pt x="98983" y="1843341"/>
                </a:lnTo>
                <a:lnTo>
                  <a:pt x="106591" y="1843341"/>
                </a:lnTo>
                <a:lnTo>
                  <a:pt x="109321" y="1813521"/>
                </a:lnTo>
                <a:lnTo>
                  <a:pt x="119595" y="1750237"/>
                </a:lnTo>
                <a:close/>
              </a:path>
              <a:path w="3759200" h="1843404">
                <a:moveTo>
                  <a:pt x="2887459" y="260299"/>
                </a:moveTo>
                <a:lnTo>
                  <a:pt x="2837611" y="253898"/>
                </a:lnTo>
                <a:lnTo>
                  <a:pt x="2787624" y="247878"/>
                </a:lnTo>
                <a:lnTo>
                  <a:pt x="2737535" y="242290"/>
                </a:lnTo>
                <a:lnTo>
                  <a:pt x="2687345" y="237134"/>
                </a:lnTo>
                <a:lnTo>
                  <a:pt x="2637066" y="232422"/>
                </a:lnTo>
                <a:lnTo>
                  <a:pt x="2586710" y="228168"/>
                </a:lnTo>
                <a:lnTo>
                  <a:pt x="2536279" y="224409"/>
                </a:lnTo>
                <a:lnTo>
                  <a:pt x="2485796" y="221145"/>
                </a:lnTo>
                <a:lnTo>
                  <a:pt x="2435250" y="218389"/>
                </a:lnTo>
                <a:lnTo>
                  <a:pt x="2384679" y="216154"/>
                </a:lnTo>
                <a:lnTo>
                  <a:pt x="2334082" y="214477"/>
                </a:lnTo>
                <a:lnTo>
                  <a:pt x="2283472" y="213360"/>
                </a:lnTo>
                <a:lnTo>
                  <a:pt x="2232863" y="212826"/>
                </a:lnTo>
                <a:lnTo>
                  <a:pt x="2182253" y="212877"/>
                </a:lnTo>
                <a:lnTo>
                  <a:pt x="2131657" y="213550"/>
                </a:lnTo>
                <a:lnTo>
                  <a:pt x="2081098" y="214833"/>
                </a:lnTo>
                <a:lnTo>
                  <a:pt x="2030577" y="216776"/>
                </a:lnTo>
                <a:lnTo>
                  <a:pt x="1980095" y="219367"/>
                </a:lnTo>
                <a:lnTo>
                  <a:pt x="1929688" y="222631"/>
                </a:lnTo>
                <a:lnTo>
                  <a:pt x="1879346" y="226593"/>
                </a:lnTo>
                <a:lnTo>
                  <a:pt x="1829092" y="231254"/>
                </a:lnTo>
                <a:lnTo>
                  <a:pt x="1778927" y="236639"/>
                </a:lnTo>
                <a:lnTo>
                  <a:pt x="1728863" y="242773"/>
                </a:lnTo>
                <a:lnTo>
                  <a:pt x="1678927" y="249656"/>
                </a:lnTo>
                <a:lnTo>
                  <a:pt x="1629105" y="257314"/>
                </a:lnTo>
                <a:lnTo>
                  <a:pt x="1579422" y="265760"/>
                </a:lnTo>
                <a:lnTo>
                  <a:pt x="1529892" y="275005"/>
                </a:lnTo>
                <a:lnTo>
                  <a:pt x="1480515" y="285064"/>
                </a:lnTo>
                <a:lnTo>
                  <a:pt x="1431315" y="295973"/>
                </a:lnTo>
                <a:lnTo>
                  <a:pt x="1382293" y="307733"/>
                </a:lnTo>
                <a:lnTo>
                  <a:pt x="1333461" y="320357"/>
                </a:lnTo>
                <a:lnTo>
                  <a:pt x="1284833" y="333857"/>
                </a:lnTo>
                <a:lnTo>
                  <a:pt x="1236408" y="348272"/>
                </a:lnTo>
                <a:lnTo>
                  <a:pt x="1188224" y="363601"/>
                </a:lnTo>
                <a:lnTo>
                  <a:pt x="1140256" y="379857"/>
                </a:lnTo>
                <a:lnTo>
                  <a:pt x="1092542" y="397065"/>
                </a:lnTo>
                <a:lnTo>
                  <a:pt x="1047254" y="414705"/>
                </a:lnTo>
                <a:lnTo>
                  <a:pt x="1002271" y="433412"/>
                </a:lnTo>
                <a:lnTo>
                  <a:pt x="957668" y="453186"/>
                </a:lnTo>
                <a:lnTo>
                  <a:pt x="913485" y="474027"/>
                </a:lnTo>
                <a:lnTo>
                  <a:pt x="869746" y="495922"/>
                </a:lnTo>
                <a:lnTo>
                  <a:pt x="826516" y="518871"/>
                </a:lnTo>
                <a:lnTo>
                  <a:pt x="783844" y="542861"/>
                </a:lnTo>
                <a:lnTo>
                  <a:pt x="741756" y="567893"/>
                </a:lnTo>
                <a:lnTo>
                  <a:pt x="700303" y="593953"/>
                </a:lnTo>
                <a:lnTo>
                  <a:pt x="659523" y="621030"/>
                </a:lnTo>
                <a:lnTo>
                  <a:pt x="619480" y="649135"/>
                </a:lnTo>
                <a:lnTo>
                  <a:pt x="580199" y="678256"/>
                </a:lnTo>
                <a:lnTo>
                  <a:pt x="541743" y="708393"/>
                </a:lnTo>
                <a:lnTo>
                  <a:pt x="504139" y="739521"/>
                </a:lnTo>
                <a:lnTo>
                  <a:pt x="467436" y="771639"/>
                </a:lnTo>
                <a:lnTo>
                  <a:pt x="431673" y="804760"/>
                </a:lnTo>
                <a:lnTo>
                  <a:pt x="396913" y="838860"/>
                </a:lnTo>
                <a:lnTo>
                  <a:pt x="363181" y="873937"/>
                </a:lnTo>
                <a:lnTo>
                  <a:pt x="330542" y="909993"/>
                </a:lnTo>
                <a:lnTo>
                  <a:pt x="299021" y="947013"/>
                </a:lnTo>
                <a:lnTo>
                  <a:pt x="268668" y="984999"/>
                </a:lnTo>
                <a:lnTo>
                  <a:pt x="239522" y="1023937"/>
                </a:lnTo>
                <a:lnTo>
                  <a:pt x="211645" y="1063815"/>
                </a:lnTo>
                <a:lnTo>
                  <a:pt x="185064" y="1104646"/>
                </a:lnTo>
                <a:lnTo>
                  <a:pt x="159829" y="1146403"/>
                </a:lnTo>
                <a:lnTo>
                  <a:pt x="135991" y="1189101"/>
                </a:lnTo>
                <a:lnTo>
                  <a:pt x="113588" y="1232725"/>
                </a:lnTo>
                <a:lnTo>
                  <a:pt x="92659" y="1277264"/>
                </a:lnTo>
                <a:lnTo>
                  <a:pt x="74206" y="1321320"/>
                </a:lnTo>
                <a:lnTo>
                  <a:pt x="56362" y="1368132"/>
                </a:lnTo>
                <a:lnTo>
                  <a:pt x="39789" y="1417053"/>
                </a:lnTo>
                <a:lnTo>
                  <a:pt x="25184" y="1467396"/>
                </a:lnTo>
                <a:lnTo>
                  <a:pt x="13220" y="1518513"/>
                </a:lnTo>
                <a:lnTo>
                  <a:pt x="4597" y="1569707"/>
                </a:lnTo>
                <a:lnTo>
                  <a:pt x="0" y="1620342"/>
                </a:lnTo>
                <a:lnTo>
                  <a:pt x="114" y="1669719"/>
                </a:lnTo>
                <a:lnTo>
                  <a:pt x="5600" y="1717192"/>
                </a:lnTo>
                <a:lnTo>
                  <a:pt x="1562" y="1669872"/>
                </a:lnTo>
                <a:lnTo>
                  <a:pt x="2781" y="1620774"/>
                </a:lnTo>
                <a:lnTo>
                  <a:pt x="8597" y="1570545"/>
                </a:lnTo>
                <a:lnTo>
                  <a:pt x="18338" y="1519847"/>
                </a:lnTo>
                <a:lnTo>
                  <a:pt x="31330" y="1469301"/>
                </a:lnTo>
                <a:lnTo>
                  <a:pt x="46913" y="1419580"/>
                </a:lnTo>
                <a:lnTo>
                  <a:pt x="64414" y="1371320"/>
                </a:lnTo>
                <a:lnTo>
                  <a:pt x="83159" y="1325168"/>
                </a:lnTo>
                <a:lnTo>
                  <a:pt x="102489" y="1281772"/>
                </a:lnTo>
                <a:lnTo>
                  <a:pt x="124599" y="1236700"/>
                </a:lnTo>
                <a:lnTo>
                  <a:pt x="148297" y="1192517"/>
                </a:lnTo>
                <a:lnTo>
                  <a:pt x="173507" y="1149235"/>
                </a:lnTo>
                <a:lnTo>
                  <a:pt x="200177" y="1106868"/>
                </a:lnTo>
                <a:lnTo>
                  <a:pt x="228269" y="1065441"/>
                </a:lnTo>
                <a:lnTo>
                  <a:pt x="257708" y="1024966"/>
                </a:lnTo>
                <a:lnTo>
                  <a:pt x="288467" y="985456"/>
                </a:lnTo>
                <a:lnTo>
                  <a:pt x="320471" y="946937"/>
                </a:lnTo>
                <a:lnTo>
                  <a:pt x="353669" y="909408"/>
                </a:lnTo>
                <a:lnTo>
                  <a:pt x="388023" y="872896"/>
                </a:lnTo>
                <a:lnTo>
                  <a:pt x="423468" y="837425"/>
                </a:lnTo>
                <a:lnTo>
                  <a:pt x="459955" y="802995"/>
                </a:lnTo>
                <a:lnTo>
                  <a:pt x="497420" y="769632"/>
                </a:lnTo>
                <a:lnTo>
                  <a:pt x="535825" y="737336"/>
                </a:lnTo>
                <a:lnTo>
                  <a:pt x="575106" y="706145"/>
                </a:lnTo>
                <a:lnTo>
                  <a:pt x="615226" y="676071"/>
                </a:lnTo>
                <a:lnTo>
                  <a:pt x="656107" y="647128"/>
                </a:lnTo>
                <a:lnTo>
                  <a:pt x="697712" y="619315"/>
                </a:lnTo>
                <a:lnTo>
                  <a:pt x="740003" y="593102"/>
                </a:lnTo>
                <a:lnTo>
                  <a:pt x="782739" y="567969"/>
                </a:lnTo>
                <a:lnTo>
                  <a:pt x="825893" y="543890"/>
                </a:lnTo>
                <a:lnTo>
                  <a:pt x="869467" y="520852"/>
                </a:lnTo>
                <a:lnTo>
                  <a:pt x="913434" y="498843"/>
                </a:lnTo>
                <a:lnTo>
                  <a:pt x="957795" y="477837"/>
                </a:lnTo>
                <a:lnTo>
                  <a:pt x="1002525" y="457822"/>
                </a:lnTo>
                <a:lnTo>
                  <a:pt x="1047597" y="438785"/>
                </a:lnTo>
                <a:lnTo>
                  <a:pt x="1093025" y="420687"/>
                </a:lnTo>
                <a:lnTo>
                  <a:pt x="1138783" y="403542"/>
                </a:lnTo>
                <a:lnTo>
                  <a:pt x="1184846" y="387299"/>
                </a:lnTo>
                <a:lnTo>
                  <a:pt x="1231214" y="371970"/>
                </a:lnTo>
                <a:lnTo>
                  <a:pt x="1277874" y="357517"/>
                </a:lnTo>
                <a:lnTo>
                  <a:pt x="1324800" y="343928"/>
                </a:lnTo>
                <a:lnTo>
                  <a:pt x="1371993" y="331190"/>
                </a:lnTo>
                <a:lnTo>
                  <a:pt x="1419428" y="319290"/>
                </a:lnTo>
                <a:lnTo>
                  <a:pt x="1467091" y="308190"/>
                </a:lnTo>
                <a:lnTo>
                  <a:pt x="1514970" y="297891"/>
                </a:lnTo>
                <a:lnTo>
                  <a:pt x="1563065" y="288366"/>
                </a:lnTo>
                <a:lnTo>
                  <a:pt x="1611337" y="279603"/>
                </a:lnTo>
                <a:lnTo>
                  <a:pt x="1659788" y="271576"/>
                </a:lnTo>
                <a:lnTo>
                  <a:pt x="1708404" y="264274"/>
                </a:lnTo>
                <a:lnTo>
                  <a:pt x="1757159" y="257683"/>
                </a:lnTo>
                <a:lnTo>
                  <a:pt x="1806054" y="251777"/>
                </a:lnTo>
                <a:lnTo>
                  <a:pt x="1855076" y="246545"/>
                </a:lnTo>
                <a:lnTo>
                  <a:pt x="1904187" y="241960"/>
                </a:lnTo>
                <a:lnTo>
                  <a:pt x="1953399" y="238023"/>
                </a:lnTo>
                <a:lnTo>
                  <a:pt x="2002701" y="234696"/>
                </a:lnTo>
                <a:lnTo>
                  <a:pt x="2052053" y="231965"/>
                </a:lnTo>
                <a:lnTo>
                  <a:pt x="2101456" y="229819"/>
                </a:lnTo>
                <a:lnTo>
                  <a:pt x="2150897" y="228244"/>
                </a:lnTo>
                <a:lnTo>
                  <a:pt x="2200364" y="227215"/>
                </a:lnTo>
                <a:lnTo>
                  <a:pt x="2249843" y="226707"/>
                </a:lnTo>
                <a:lnTo>
                  <a:pt x="2299309" y="226720"/>
                </a:lnTo>
                <a:lnTo>
                  <a:pt x="2348763" y="227215"/>
                </a:lnTo>
                <a:lnTo>
                  <a:pt x="2398179" y="228193"/>
                </a:lnTo>
                <a:lnTo>
                  <a:pt x="2447544" y="229641"/>
                </a:lnTo>
                <a:lnTo>
                  <a:pt x="2496858" y="231521"/>
                </a:lnTo>
                <a:lnTo>
                  <a:pt x="2546083" y="233819"/>
                </a:lnTo>
                <a:lnTo>
                  <a:pt x="2595232" y="236524"/>
                </a:lnTo>
                <a:lnTo>
                  <a:pt x="2644279" y="239623"/>
                </a:lnTo>
                <a:lnTo>
                  <a:pt x="2693200" y="243090"/>
                </a:lnTo>
                <a:lnTo>
                  <a:pt x="2741993" y="246900"/>
                </a:lnTo>
                <a:lnTo>
                  <a:pt x="2790647" y="251066"/>
                </a:lnTo>
                <a:lnTo>
                  <a:pt x="2839135" y="255536"/>
                </a:lnTo>
                <a:lnTo>
                  <a:pt x="2887459" y="260299"/>
                </a:lnTo>
                <a:close/>
              </a:path>
              <a:path w="3759200" h="1843404">
                <a:moveTo>
                  <a:pt x="3758781" y="408216"/>
                </a:moveTo>
                <a:lnTo>
                  <a:pt x="3686187" y="408508"/>
                </a:lnTo>
                <a:lnTo>
                  <a:pt x="3622535" y="407098"/>
                </a:lnTo>
                <a:lnTo>
                  <a:pt x="3567226" y="403415"/>
                </a:lnTo>
                <a:lnTo>
                  <a:pt x="3519665" y="396900"/>
                </a:lnTo>
                <a:lnTo>
                  <a:pt x="3479279" y="386956"/>
                </a:lnTo>
                <a:lnTo>
                  <a:pt x="3417620" y="354558"/>
                </a:lnTo>
                <a:lnTo>
                  <a:pt x="3434169" y="329869"/>
                </a:lnTo>
                <a:lnTo>
                  <a:pt x="3456051" y="302729"/>
                </a:lnTo>
                <a:lnTo>
                  <a:pt x="3483292" y="272478"/>
                </a:lnTo>
                <a:lnTo>
                  <a:pt x="3515906" y="238455"/>
                </a:lnTo>
                <a:lnTo>
                  <a:pt x="3482644" y="271856"/>
                </a:lnTo>
                <a:lnTo>
                  <a:pt x="3453041" y="299796"/>
                </a:lnTo>
                <a:lnTo>
                  <a:pt x="3426422" y="322313"/>
                </a:lnTo>
                <a:lnTo>
                  <a:pt x="3402114" y="339445"/>
                </a:lnTo>
                <a:lnTo>
                  <a:pt x="3382937" y="312089"/>
                </a:lnTo>
                <a:lnTo>
                  <a:pt x="3357270" y="238556"/>
                </a:lnTo>
                <a:lnTo>
                  <a:pt x="3349587" y="191211"/>
                </a:lnTo>
                <a:lnTo>
                  <a:pt x="3344557" y="136055"/>
                </a:lnTo>
                <a:lnTo>
                  <a:pt x="3341586" y="72504"/>
                </a:lnTo>
                <a:lnTo>
                  <a:pt x="3340112" y="0"/>
                </a:lnTo>
                <a:lnTo>
                  <a:pt x="3340392" y="72517"/>
                </a:lnTo>
                <a:lnTo>
                  <a:pt x="3338982" y="136118"/>
                </a:lnTo>
                <a:lnTo>
                  <a:pt x="3335299" y="191389"/>
                </a:lnTo>
                <a:lnTo>
                  <a:pt x="3328771" y="238899"/>
                </a:lnTo>
                <a:lnTo>
                  <a:pt x="3318827" y="279260"/>
                </a:lnTo>
                <a:lnTo>
                  <a:pt x="3286404" y="340855"/>
                </a:lnTo>
                <a:lnTo>
                  <a:pt x="3261677" y="324332"/>
                </a:lnTo>
                <a:lnTo>
                  <a:pt x="3234512" y="302463"/>
                </a:lnTo>
                <a:lnTo>
                  <a:pt x="3204235" y="275247"/>
                </a:lnTo>
                <a:lnTo>
                  <a:pt x="3170186" y="242658"/>
                </a:lnTo>
                <a:lnTo>
                  <a:pt x="3203613" y="275882"/>
                </a:lnTo>
                <a:lnTo>
                  <a:pt x="3231578" y="305460"/>
                </a:lnTo>
                <a:lnTo>
                  <a:pt x="3254121" y="332066"/>
                </a:lnTo>
                <a:lnTo>
                  <a:pt x="3271266" y="356349"/>
                </a:lnTo>
                <a:lnTo>
                  <a:pt x="3243897" y="375500"/>
                </a:lnTo>
                <a:lnTo>
                  <a:pt x="3170288" y="401154"/>
                </a:lnTo>
                <a:lnTo>
                  <a:pt x="3122904" y="408825"/>
                </a:lnTo>
                <a:lnTo>
                  <a:pt x="3067697" y="413854"/>
                </a:lnTo>
                <a:lnTo>
                  <a:pt x="3004083" y="416814"/>
                </a:lnTo>
                <a:lnTo>
                  <a:pt x="2931515" y="418299"/>
                </a:lnTo>
                <a:lnTo>
                  <a:pt x="3004108" y="418020"/>
                </a:lnTo>
                <a:lnTo>
                  <a:pt x="3067761" y="419430"/>
                </a:lnTo>
                <a:lnTo>
                  <a:pt x="3123069" y="423100"/>
                </a:lnTo>
                <a:lnTo>
                  <a:pt x="3170631" y="429628"/>
                </a:lnTo>
                <a:lnTo>
                  <a:pt x="3211030" y="439559"/>
                </a:lnTo>
                <a:lnTo>
                  <a:pt x="3272675" y="471957"/>
                </a:lnTo>
                <a:lnTo>
                  <a:pt x="3256140" y="496658"/>
                </a:lnTo>
                <a:lnTo>
                  <a:pt x="3234245" y="523798"/>
                </a:lnTo>
                <a:lnTo>
                  <a:pt x="3207004" y="554037"/>
                </a:lnTo>
                <a:lnTo>
                  <a:pt x="3174390" y="588073"/>
                </a:lnTo>
                <a:lnTo>
                  <a:pt x="3207651" y="554672"/>
                </a:lnTo>
                <a:lnTo>
                  <a:pt x="3237255" y="526719"/>
                </a:lnTo>
                <a:lnTo>
                  <a:pt x="3263874" y="504202"/>
                </a:lnTo>
                <a:lnTo>
                  <a:pt x="3288182" y="487083"/>
                </a:lnTo>
                <a:lnTo>
                  <a:pt x="3307346" y="514426"/>
                </a:lnTo>
                <a:lnTo>
                  <a:pt x="3333026" y="587971"/>
                </a:lnTo>
                <a:lnTo>
                  <a:pt x="3340709" y="635304"/>
                </a:lnTo>
                <a:lnTo>
                  <a:pt x="3345751" y="690473"/>
                </a:lnTo>
                <a:lnTo>
                  <a:pt x="3348710" y="754011"/>
                </a:lnTo>
                <a:lnTo>
                  <a:pt x="3350196" y="826528"/>
                </a:lnTo>
                <a:lnTo>
                  <a:pt x="3349917" y="753999"/>
                </a:lnTo>
                <a:lnTo>
                  <a:pt x="3351326" y="690397"/>
                </a:lnTo>
                <a:lnTo>
                  <a:pt x="3355009" y="635139"/>
                </a:lnTo>
                <a:lnTo>
                  <a:pt x="3361525" y="587616"/>
                </a:lnTo>
                <a:lnTo>
                  <a:pt x="3371469" y="547268"/>
                </a:lnTo>
                <a:lnTo>
                  <a:pt x="3403892" y="485660"/>
                </a:lnTo>
                <a:lnTo>
                  <a:pt x="3428619" y="502196"/>
                </a:lnTo>
                <a:lnTo>
                  <a:pt x="3455784" y="524065"/>
                </a:lnTo>
                <a:lnTo>
                  <a:pt x="3486061" y="551281"/>
                </a:lnTo>
                <a:lnTo>
                  <a:pt x="3520122" y="583857"/>
                </a:lnTo>
                <a:lnTo>
                  <a:pt x="3486683" y="550633"/>
                </a:lnTo>
                <a:lnTo>
                  <a:pt x="3458718" y="521055"/>
                </a:lnTo>
                <a:lnTo>
                  <a:pt x="3436175" y="494461"/>
                </a:lnTo>
                <a:lnTo>
                  <a:pt x="3419030" y="470179"/>
                </a:lnTo>
                <a:lnTo>
                  <a:pt x="3446411" y="451027"/>
                </a:lnTo>
                <a:lnTo>
                  <a:pt x="3520008" y="425373"/>
                </a:lnTo>
                <a:lnTo>
                  <a:pt x="3567392" y="417690"/>
                </a:lnTo>
                <a:lnTo>
                  <a:pt x="3622598" y="412661"/>
                </a:lnTo>
                <a:lnTo>
                  <a:pt x="3686213" y="409702"/>
                </a:lnTo>
                <a:lnTo>
                  <a:pt x="3758781" y="4082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16309936" y="0"/>
            <a:ext cx="346075" cy="367030"/>
          </a:xfrm>
          <a:custGeom>
            <a:avLst/>
            <a:gdLst/>
            <a:ahLst/>
            <a:cxnLst/>
            <a:rect l="l" t="t" r="r" b="b"/>
            <a:pathLst>
              <a:path w="346075" h="367030">
                <a:moveTo>
                  <a:pt x="175800" y="366438"/>
                </a:moveTo>
                <a:lnTo>
                  <a:pt x="174315" y="293925"/>
                </a:lnTo>
                <a:lnTo>
                  <a:pt x="171351" y="230378"/>
                </a:lnTo>
                <a:lnTo>
                  <a:pt x="166320" y="175221"/>
                </a:lnTo>
                <a:lnTo>
                  <a:pt x="158636" y="127879"/>
                </a:lnTo>
                <a:lnTo>
                  <a:pt x="147710" y="87776"/>
                </a:lnTo>
                <a:lnTo>
                  <a:pt x="113788" y="26988"/>
                </a:lnTo>
                <a:lnTo>
                  <a:pt x="89483" y="44112"/>
                </a:lnTo>
                <a:lnTo>
                  <a:pt x="62860" y="66633"/>
                </a:lnTo>
                <a:lnTo>
                  <a:pt x="33253" y="94580"/>
                </a:lnTo>
                <a:lnTo>
                  <a:pt x="0" y="127981"/>
                </a:lnTo>
                <a:lnTo>
                  <a:pt x="32611" y="93954"/>
                </a:lnTo>
                <a:lnTo>
                  <a:pt x="59855" y="63703"/>
                </a:lnTo>
                <a:lnTo>
                  <a:pt x="81742" y="36563"/>
                </a:lnTo>
                <a:lnTo>
                  <a:pt x="98283" y="11870"/>
                </a:lnTo>
                <a:lnTo>
                  <a:pt x="80403" y="0"/>
                </a:lnTo>
                <a:lnTo>
                  <a:pt x="259056" y="0"/>
                </a:lnTo>
                <a:lnTo>
                  <a:pt x="284318" y="60968"/>
                </a:lnTo>
                <a:lnTo>
                  <a:pt x="312291" y="90546"/>
                </a:lnTo>
                <a:lnTo>
                  <a:pt x="345722" y="123769"/>
                </a:lnTo>
                <a:lnTo>
                  <a:pt x="311664" y="91188"/>
                </a:lnTo>
                <a:lnTo>
                  <a:pt x="281384" y="63970"/>
                </a:lnTo>
                <a:lnTo>
                  <a:pt x="254219" y="42104"/>
                </a:lnTo>
                <a:lnTo>
                  <a:pt x="229502" y="25578"/>
                </a:lnTo>
                <a:lnTo>
                  <a:pt x="211007" y="53386"/>
                </a:lnTo>
                <a:lnTo>
                  <a:pt x="187134" y="127532"/>
                </a:lnTo>
                <a:lnTo>
                  <a:pt x="180609" y="175047"/>
                </a:lnTo>
                <a:lnTo>
                  <a:pt x="176927" y="230310"/>
                </a:lnTo>
                <a:lnTo>
                  <a:pt x="175516" y="293911"/>
                </a:lnTo>
                <a:lnTo>
                  <a:pt x="175800" y="36643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13000660" y="11"/>
            <a:ext cx="1132840" cy="1721485"/>
          </a:xfrm>
          <a:custGeom>
            <a:avLst/>
            <a:gdLst/>
            <a:ahLst/>
            <a:cxnLst/>
            <a:rect l="l" t="t" r="r" b="b"/>
            <a:pathLst>
              <a:path w="1132840" h="1721485">
                <a:moveTo>
                  <a:pt x="431380" y="1544383"/>
                </a:moveTo>
                <a:lnTo>
                  <a:pt x="368414" y="1531962"/>
                </a:lnTo>
                <a:lnTo>
                  <a:pt x="319633" y="1518767"/>
                </a:lnTo>
                <a:lnTo>
                  <a:pt x="283705" y="1502867"/>
                </a:lnTo>
                <a:lnTo>
                  <a:pt x="259270" y="1482356"/>
                </a:lnTo>
                <a:lnTo>
                  <a:pt x="270344" y="1471155"/>
                </a:lnTo>
                <a:lnTo>
                  <a:pt x="284454" y="1459230"/>
                </a:lnTo>
                <a:lnTo>
                  <a:pt x="301663" y="1446212"/>
                </a:lnTo>
                <a:lnTo>
                  <a:pt x="322033" y="1431772"/>
                </a:lnTo>
                <a:lnTo>
                  <a:pt x="301383" y="1445818"/>
                </a:lnTo>
                <a:lnTo>
                  <a:pt x="283184" y="1457401"/>
                </a:lnTo>
                <a:lnTo>
                  <a:pt x="267081" y="1466456"/>
                </a:lnTo>
                <a:lnTo>
                  <a:pt x="252717" y="1472933"/>
                </a:lnTo>
                <a:lnTo>
                  <a:pt x="241985" y="1442910"/>
                </a:lnTo>
                <a:lnTo>
                  <a:pt x="239585" y="1403718"/>
                </a:lnTo>
                <a:lnTo>
                  <a:pt x="244195" y="1353439"/>
                </a:lnTo>
                <a:lnTo>
                  <a:pt x="254469" y="1290142"/>
                </a:lnTo>
                <a:lnTo>
                  <a:pt x="242036" y="1353045"/>
                </a:lnTo>
                <a:lnTo>
                  <a:pt x="228828" y="1401787"/>
                </a:lnTo>
                <a:lnTo>
                  <a:pt x="212915" y="1437690"/>
                </a:lnTo>
                <a:lnTo>
                  <a:pt x="192379" y="1462100"/>
                </a:lnTo>
                <a:lnTo>
                  <a:pt x="181178" y="1451025"/>
                </a:lnTo>
                <a:lnTo>
                  <a:pt x="169240" y="1436928"/>
                </a:lnTo>
                <a:lnTo>
                  <a:pt x="156210" y="1419745"/>
                </a:lnTo>
                <a:lnTo>
                  <a:pt x="141757" y="1399387"/>
                </a:lnTo>
                <a:lnTo>
                  <a:pt x="155816" y="1420012"/>
                </a:lnTo>
                <a:lnTo>
                  <a:pt x="167411" y="1438198"/>
                </a:lnTo>
                <a:lnTo>
                  <a:pt x="176466" y="1454289"/>
                </a:lnTo>
                <a:lnTo>
                  <a:pt x="182956" y="1468640"/>
                </a:lnTo>
                <a:lnTo>
                  <a:pt x="152908" y="1479359"/>
                </a:lnTo>
                <a:lnTo>
                  <a:pt x="113677" y="1481759"/>
                </a:lnTo>
                <a:lnTo>
                  <a:pt x="63347" y="1477162"/>
                </a:lnTo>
                <a:lnTo>
                  <a:pt x="0" y="1466888"/>
                </a:lnTo>
                <a:lnTo>
                  <a:pt x="62953" y="1479308"/>
                </a:lnTo>
                <a:lnTo>
                  <a:pt x="111734" y="1492516"/>
                </a:lnTo>
                <a:lnTo>
                  <a:pt x="147675" y="1508417"/>
                </a:lnTo>
                <a:lnTo>
                  <a:pt x="172110" y="1528927"/>
                </a:lnTo>
                <a:lnTo>
                  <a:pt x="161023" y="1540116"/>
                </a:lnTo>
                <a:lnTo>
                  <a:pt x="146926" y="1552054"/>
                </a:lnTo>
                <a:lnTo>
                  <a:pt x="129717" y="1565059"/>
                </a:lnTo>
                <a:lnTo>
                  <a:pt x="109347" y="1579499"/>
                </a:lnTo>
                <a:lnTo>
                  <a:pt x="129984" y="1565452"/>
                </a:lnTo>
                <a:lnTo>
                  <a:pt x="148183" y="1553870"/>
                </a:lnTo>
                <a:lnTo>
                  <a:pt x="164299" y="1544815"/>
                </a:lnTo>
                <a:lnTo>
                  <a:pt x="178650" y="1538338"/>
                </a:lnTo>
                <a:lnTo>
                  <a:pt x="189395" y="1568361"/>
                </a:lnTo>
                <a:lnTo>
                  <a:pt x="191795" y="1607553"/>
                </a:lnTo>
                <a:lnTo>
                  <a:pt x="187185" y="1657845"/>
                </a:lnTo>
                <a:lnTo>
                  <a:pt x="176898" y="1721129"/>
                </a:lnTo>
                <a:lnTo>
                  <a:pt x="189331" y="1658226"/>
                </a:lnTo>
                <a:lnTo>
                  <a:pt x="202552" y="1609496"/>
                </a:lnTo>
                <a:lnTo>
                  <a:pt x="218465" y="1573593"/>
                </a:lnTo>
                <a:lnTo>
                  <a:pt x="239001" y="1549184"/>
                </a:lnTo>
                <a:lnTo>
                  <a:pt x="250202" y="1560245"/>
                </a:lnTo>
                <a:lnTo>
                  <a:pt x="262140" y="1574342"/>
                </a:lnTo>
                <a:lnTo>
                  <a:pt x="275158" y="1591525"/>
                </a:lnTo>
                <a:lnTo>
                  <a:pt x="289623" y="1611884"/>
                </a:lnTo>
                <a:lnTo>
                  <a:pt x="275551" y="1591259"/>
                </a:lnTo>
                <a:lnTo>
                  <a:pt x="263969" y="1573072"/>
                </a:lnTo>
                <a:lnTo>
                  <a:pt x="254901" y="1556981"/>
                </a:lnTo>
                <a:lnTo>
                  <a:pt x="248424" y="1542630"/>
                </a:lnTo>
                <a:lnTo>
                  <a:pt x="278472" y="1531912"/>
                </a:lnTo>
                <a:lnTo>
                  <a:pt x="317703" y="1529511"/>
                </a:lnTo>
                <a:lnTo>
                  <a:pt x="368033" y="1534121"/>
                </a:lnTo>
                <a:lnTo>
                  <a:pt x="431380" y="1544383"/>
                </a:lnTo>
                <a:close/>
              </a:path>
              <a:path w="1132840" h="1721485">
                <a:moveTo>
                  <a:pt x="1132332" y="0"/>
                </a:moveTo>
                <a:lnTo>
                  <a:pt x="1077925" y="0"/>
                </a:lnTo>
                <a:lnTo>
                  <a:pt x="1048359" y="13931"/>
                </a:lnTo>
                <a:lnTo>
                  <a:pt x="1004620" y="35839"/>
                </a:lnTo>
                <a:lnTo>
                  <a:pt x="961390" y="58775"/>
                </a:lnTo>
                <a:lnTo>
                  <a:pt x="918718" y="82765"/>
                </a:lnTo>
                <a:lnTo>
                  <a:pt x="876630" y="107797"/>
                </a:lnTo>
                <a:lnTo>
                  <a:pt x="835177" y="133858"/>
                </a:lnTo>
                <a:lnTo>
                  <a:pt x="794397" y="160934"/>
                </a:lnTo>
                <a:lnTo>
                  <a:pt x="754354" y="189039"/>
                </a:lnTo>
                <a:lnTo>
                  <a:pt x="715073" y="218160"/>
                </a:lnTo>
                <a:lnTo>
                  <a:pt x="676617" y="248297"/>
                </a:lnTo>
                <a:lnTo>
                  <a:pt x="639013" y="279425"/>
                </a:lnTo>
                <a:lnTo>
                  <a:pt x="602310" y="311556"/>
                </a:lnTo>
                <a:lnTo>
                  <a:pt x="566547" y="344665"/>
                </a:lnTo>
                <a:lnTo>
                  <a:pt x="531787" y="378764"/>
                </a:lnTo>
                <a:lnTo>
                  <a:pt x="498055" y="413854"/>
                </a:lnTo>
                <a:lnTo>
                  <a:pt x="465416" y="449897"/>
                </a:lnTo>
                <a:lnTo>
                  <a:pt x="433895" y="486918"/>
                </a:lnTo>
                <a:lnTo>
                  <a:pt x="403542" y="524903"/>
                </a:lnTo>
                <a:lnTo>
                  <a:pt x="374396" y="563841"/>
                </a:lnTo>
                <a:lnTo>
                  <a:pt x="346519" y="603719"/>
                </a:lnTo>
                <a:lnTo>
                  <a:pt x="319938" y="644550"/>
                </a:lnTo>
                <a:lnTo>
                  <a:pt x="294703" y="686308"/>
                </a:lnTo>
                <a:lnTo>
                  <a:pt x="270865" y="729005"/>
                </a:lnTo>
                <a:lnTo>
                  <a:pt x="248462" y="772629"/>
                </a:lnTo>
                <a:lnTo>
                  <a:pt x="227533" y="817168"/>
                </a:lnTo>
                <a:lnTo>
                  <a:pt x="209080" y="861225"/>
                </a:lnTo>
                <a:lnTo>
                  <a:pt x="191236" y="908037"/>
                </a:lnTo>
                <a:lnTo>
                  <a:pt x="174663" y="956957"/>
                </a:lnTo>
                <a:lnTo>
                  <a:pt x="160058" y="1007300"/>
                </a:lnTo>
                <a:lnTo>
                  <a:pt x="148094" y="1058418"/>
                </a:lnTo>
                <a:lnTo>
                  <a:pt x="139471" y="1109611"/>
                </a:lnTo>
                <a:lnTo>
                  <a:pt x="134874" y="1160246"/>
                </a:lnTo>
                <a:lnTo>
                  <a:pt x="134988" y="1209624"/>
                </a:lnTo>
                <a:lnTo>
                  <a:pt x="140474" y="1257096"/>
                </a:lnTo>
                <a:lnTo>
                  <a:pt x="136436" y="1209776"/>
                </a:lnTo>
                <a:lnTo>
                  <a:pt x="137655" y="1160678"/>
                </a:lnTo>
                <a:lnTo>
                  <a:pt x="143471" y="1110449"/>
                </a:lnTo>
                <a:lnTo>
                  <a:pt x="153212" y="1059751"/>
                </a:lnTo>
                <a:lnTo>
                  <a:pt x="166204" y="1009205"/>
                </a:lnTo>
                <a:lnTo>
                  <a:pt x="181787" y="959485"/>
                </a:lnTo>
                <a:lnTo>
                  <a:pt x="199288" y="911225"/>
                </a:lnTo>
                <a:lnTo>
                  <a:pt x="218033" y="865073"/>
                </a:lnTo>
                <a:lnTo>
                  <a:pt x="237363" y="821677"/>
                </a:lnTo>
                <a:lnTo>
                  <a:pt x="259473" y="776605"/>
                </a:lnTo>
                <a:lnTo>
                  <a:pt x="283171" y="732421"/>
                </a:lnTo>
                <a:lnTo>
                  <a:pt x="308381" y="689140"/>
                </a:lnTo>
                <a:lnTo>
                  <a:pt x="335051" y="646772"/>
                </a:lnTo>
                <a:lnTo>
                  <a:pt x="363143" y="605358"/>
                </a:lnTo>
                <a:lnTo>
                  <a:pt x="392582" y="564870"/>
                </a:lnTo>
                <a:lnTo>
                  <a:pt x="423341" y="525373"/>
                </a:lnTo>
                <a:lnTo>
                  <a:pt x="455345" y="486841"/>
                </a:lnTo>
                <a:lnTo>
                  <a:pt x="488543" y="449313"/>
                </a:lnTo>
                <a:lnTo>
                  <a:pt x="522897" y="412800"/>
                </a:lnTo>
                <a:lnTo>
                  <a:pt x="558342" y="377329"/>
                </a:lnTo>
                <a:lnTo>
                  <a:pt x="594829" y="342900"/>
                </a:lnTo>
                <a:lnTo>
                  <a:pt x="632294" y="309537"/>
                </a:lnTo>
                <a:lnTo>
                  <a:pt x="670699" y="277241"/>
                </a:lnTo>
                <a:lnTo>
                  <a:pt x="709980" y="246049"/>
                </a:lnTo>
                <a:lnTo>
                  <a:pt x="750100" y="215976"/>
                </a:lnTo>
                <a:lnTo>
                  <a:pt x="790981" y="187032"/>
                </a:lnTo>
                <a:lnTo>
                  <a:pt x="832586" y="159219"/>
                </a:lnTo>
                <a:lnTo>
                  <a:pt x="874877" y="133007"/>
                </a:lnTo>
                <a:lnTo>
                  <a:pt x="917613" y="107873"/>
                </a:lnTo>
                <a:lnTo>
                  <a:pt x="960767" y="83794"/>
                </a:lnTo>
                <a:lnTo>
                  <a:pt x="1004341" y="60756"/>
                </a:lnTo>
                <a:lnTo>
                  <a:pt x="1048308" y="38747"/>
                </a:lnTo>
                <a:lnTo>
                  <a:pt x="1092669" y="17741"/>
                </a:lnTo>
                <a:lnTo>
                  <a:pt x="11323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72077" y="2291861"/>
              <a:ext cx="3542995" cy="5889153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907124" y="631289"/>
              <a:ext cx="790575" cy="790575"/>
            </a:xfrm>
            <a:custGeom>
              <a:avLst/>
              <a:gdLst/>
              <a:ahLst/>
              <a:cxnLst/>
              <a:rect l="l" t="t" r="r" b="b"/>
              <a:pathLst>
                <a:path w="790575" h="790575">
                  <a:moveTo>
                    <a:pt x="395277" y="790553"/>
                  </a:moveTo>
                  <a:lnTo>
                    <a:pt x="389101" y="562034"/>
                  </a:lnTo>
                  <a:lnTo>
                    <a:pt x="345867" y="444686"/>
                  </a:lnTo>
                  <a:lnTo>
                    <a:pt x="228519" y="401452"/>
                  </a:lnTo>
                  <a:lnTo>
                    <a:pt x="0" y="395276"/>
                  </a:lnTo>
                  <a:lnTo>
                    <a:pt x="228519" y="389100"/>
                  </a:lnTo>
                  <a:lnTo>
                    <a:pt x="345867" y="345866"/>
                  </a:lnTo>
                  <a:lnTo>
                    <a:pt x="389101" y="228519"/>
                  </a:lnTo>
                  <a:lnTo>
                    <a:pt x="395277" y="0"/>
                  </a:lnTo>
                  <a:lnTo>
                    <a:pt x="401453" y="228519"/>
                  </a:lnTo>
                  <a:lnTo>
                    <a:pt x="444686" y="345866"/>
                  </a:lnTo>
                  <a:lnTo>
                    <a:pt x="562034" y="389100"/>
                  </a:lnTo>
                  <a:lnTo>
                    <a:pt x="790553" y="395276"/>
                  </a:lnTo>
                  <a:lnTo>
                    <a:pt x="562034" y="401452"/>
                  </a:lnTo>
                  <a:lnTo>
                    <a:pt x="444686" y="444686"/>
                  </a:lnTo>
                  <a:lnTo>
                    <a:pt x="401453" y="562034"/>
                  </a:lnTo>
                  <a:lnTo>
                    <a:pt x="395277" y="79055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05489" y="795169"/>
            <a:ext cx="4476115" cy="7669095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825844" y="1512157"/>
            <a:ext cx="1001394" cy="7614284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6805"/>
              </a:lnSpc>
            </a:pPr>
            <a:r>
              <a:rPr dirty="0" sz="5700" spc="-455" b="1">
                <a:latin typeface="Georgia"/>
                <a:cs typeface="Georgia"/>
              </a:rPr>
              <a:t>cEDARVALE</a:t>
            </a:r>
            <a:r>
              <a:rPr dirty="0" sz="5700" spc="-690" b="1">
                <a:latin typeface="Georgia"/>
                <a:cs typeface="Georgia"/>
              </a:rPr>
              <a:t> </a:t>
            </a:r>
            <a:r>
              <a:rPr dirty="0" sz="5700" spc="-605" b="1">
                <a:latin typeface="Georgia"/>
                <a:cs typeface="Georgia"/>
              </a:rPr>
              <a:t>RETREAT</a:t>
            </a:r>
            <a:endParaRPr sz="5700">
              <a:latin typeface="Georgia"/>
              <a:cs typeface="Georgia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869024" y="9286889"/>
            <a:ext cx="790575" cy="790575"/>
          </a:xfrm>
          <a:custGeom>
            <a:avLst/>
            <a:gdLst/>
            <a:ahLst/>
            <a:cxnLst/>
            <a:rect l="l" t="t" r="r" b="b"/>
            <a:pathLst>
              <a:path w="790575" h="790575">
                <a:moveTo>
                  <a:pt x="395277" y="790553"/>
                </a:moveTo>
                <a:lnTo>
                  <a:pt x="389101" y="562034"/>
                </a:lnTo>
                <a:lnTo>
                  <a:pt x="345867" y="444686"/>
                </a:lnTo>
                <a:lnTo>
                  <a:pt x="228519" y="401452"/>
                </a:lnTo>
                <a:lnTo>
                  <a:pt x="0" y="395276"/>
                </a:lnTo>
                <a:lnTo>
                  <a:pt x="228519" y="389100"/>
                </a:lnTo>
                <a:lnTo>
                  <a:pt x="345867" y="345866"/>
                </a:lnTo>
                <a:lnTo>
                  <a:pt x="389101" y="228519"/>
                </a:lnTo>
                <a:lnTo>
                  <a:pt x="395277" y="0"/>
                </a:lnTo>
                <a:lnTo>
                  <a:pt x="401453" y="228519"/>
                </a:lnTo>
                <a:lnTo>
                  <a:pt x="444686" y="345866"/>
                </a:lnTo>
                <a:lnTo>
                  <a:pt x="562034" y="389100"/>
                </a:lnTo>
                <a:lnTo>
                  <a:pt x="790553" y="395276"/>
                </a:lnTo>
                <a:lnTo>
                  <a:pt x="562034" y="401452"/>
                </a:lnTo>
                <a:lnTo>
                  <a:pt x="444686" y="444686"/>
                </a:lnTo>
                <a:lnTo>
                  <a:pt x="401453" y="562034"/>
                </a:lnTo>
                <a:lnTo>
                  <a:pt x="395277" y="7905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072256" y="2237704"/>
            <a:ext cx="9855200" cy="11461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05"/>
              <a:t>Le</a:t>
            </a:r>
            <a:r>
              <a:rPr dirty="0" spc="-930"/>
              <a:t>t</a:t>
            </a:r>
            <a:r>
              <a:rPr dirty="0" spc="-890"/>
              <a:t>’</a:t>
            </a:r>
            <a:r>
              <a:rPr dirty="0" spc="-420"/>
              <a:t>s</a:t>
            </a:r>
            <a:r>
              <a:rPr dirty="0" spc="-1510"/>
              <a:t> </a:t>
            </a:r>
            <a:r>
              <a:rPr dirty="0" spc="-915"/>
              <a:t>S</a:t>
            </a:r>
            <a:r>
              <a:rPr dirty="0" spc="-875"/>
              <a:t>t</a:t>
            </a:r>
            <a:r>
              <a:rPr dirty="0" spc="-935"/>
              <a:t>a</a:t>
            </a:r>
            <a:r>
              <a:rPr dirty="0" spc="-885"/>
              <a:t>r</a:t>
            </a:r>
            <a:r>
              <a:rPr dirty="0" spc="-365"/>
              <a:t>t</a:t>
            </a:r>
            <a:r>
              <a:rPr dirty="0" spc="-1505"/>
              <a:t> </a:t>
            </a:r>
            <a:r>
              <a:rPr dirty="0" spc="-1165"/>
              <a:t>Y</a:t>
            </a:r>
            <a:r>
              <a:rPr dirty="0" spc="-1200"/>
              <a:t>ou</a:t>
            </a:r>
            <a:r>
              <a:rPr dirty="0" spc="-610"/>
              <a:t>r</a:t>
            </a:r>
            <a:r>
              <a:rPr dirty="0" spc="-1505"/>
              <a:t> </a:t>
            </a:r>
            <a:r>
              <a:rPr dirty="0" spc="-1090"/>
              <a:t>H</a:t>
            </a:r>
            <a:r>
              <a:rPr dirty="0" spc="-1120"/>
              <a:t>e</a:t>
            </a:r>
            <a:r>
              <a:rPr dirty="0" spc="-1105"/>
              <a:t>a</a:t>
            </a:r>
            <a:r>
              <a:rPr dirty="0" spc="-994"/>
              <a:t>li</a:t>
            </a:r>
            <a:r>
              <a:rPr dirty="0" spc="-1125"/>
              <a:t>n</a:t>
            </a:r>
            <a:r>
              <a:rPr dirty="0" spc="-535"/>
              <a:t>g</a:t>
            </a:r>
            <a:r>
              <a:rPr dirty="0" spc="-1510"/>
              <a:t> </a:t>
            </a:r>
            <a:r>
              <a:rPr dirty="0" spc="-1320"/>
              <a:t>J</a:t>
            </a:r>
            <a:r>
              <a:rPr dirty="0" spc="-1270"/>
              <a:t>ou</a:t>
            </a:r>
            <a:r>
              <a:rPr dirty="0" spc="-1200"/>
              <a:t>r</a:t>
            </a:r>
            <a:r>
              <a:rPr dirty="0" spc="-1270"/>
              <a:t>n</a:t>
            </a:r>
            <a:r>
              <a:rPr dirty="0" spc="-1265"/>
              <a:t>e</a:t>
            </a:r>
            <a:r>
              <a:rPr dirty="0" spc="-680"/>
              <a:t>y</a:t>
            </a:r>
            <a:r>
              <a:rPr dirty="0" spc="-1505"/>
              <a:t> </a:t>
            </a:r>
            <a:r>
              <a:rPr dirty="0" spc="-1070"/>
              <a:t>A</a:t>
            </a:r>
            <a:r>
              <a:rPr dirty="0" spc="-500"/>
              <a:t>t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8072022" y="2749583"/>
            <a:ext cx="9512300" cy="5337175"/>
          </a:xfrm>
          <a:prstGeom prst="rect">
            <a:avLst/>
          </a:prstGeom>
        </p:spPr>
        <p:txBody>
          <a:bodyPr wrap="square" lIns="0" tIns="405765" rIns="0" bIns="0" rtlCol="0" vert="horz">
            <a:spAutoFit/>
          </a:bodyPr>
          <a:lstStyle/>
          <a:p>
            <a:pPr algn="ctr" marL="342900">
              <a:lnSpc>
                <a:spcPct val="100000"/>
              </a:lnSpc>
              <a:spcBef>
                <a:spcPts val="3195"/>
              </a:spcBef>
            </a:pPr>
            <a:r>
              <a:rPr dirty="0" sz="7350" spc="-840">
                <a:latin typeface="Tahoma"/>
                <a:cs typeface="Tahoma"/>
              </a:rPr>
              <a:t>A</a:t>
            </a:r>
            <a:r>
              <a:rPr dirty="0" sz="7350" spc="-1520">
                <a:latin typeface="Tahoma"/>
                <a:cs typeface="Tahoma"/>
              </a:rPr>
              <a:t> </a:t>
            </a:r>
            <a:r>
              <a:rPr dirty="0" sz="7350" spc="-1050">
                <a:latin typeface="Tahoma"/>
                <a:cs typeface="Tahoma"/>
              </a:rPr>
              <a:t>M</a:t>
            </a:r>
            <a:r>
              <a:rPr dirty="0" sz="7350" spc="-1090">
                <a:latin typeface="Tahoma"/>
                <a:cs typeface="Tahoma"/>
              </a:rPr>
              <a:t>e</a:t>
            </a:r>
            <a:r>
              <a:rPr dirty="0" sz="7350" spc="-1095">
                <a:latin typeface="Tahoma"/>
                <a:cs typeface="Tahoma"/>
              </a:rPr>
              <a:t>n</a:t>
            </a:r>
            <a:r>
              <a:rPr dirty="0" sz="7350" spc="-1015">
                <a:latin typeface="Tahoma"/>
                <a:cs typeface="Tahoma"/>
              </a:rPr>
              <a:t>t</a:t>
            </a:r>
            <a:r>
              <a:rPr dirty="0" sz="7350" spc="-1075">
                <a:latin typeface="Tahoma"/>
                <a:cs typeface="Tahoma"/>
              </a:rPr>
              <a:t>a</a:t>
            </a:r>
            <a:r>
              <a:rPr dirty="0" sz="7350" spc="-505">
                <a:latin typeface="Tahoma"/>
                <a:cs typeface="Tahoma"/>
              </a:rPr>
              <a:t>l</a:t>
            </a:r>
            <a:r>
              <a:rPr dirty="0" sz="7350" spc="-1505">
                <a:latin typeface="Tahoma"/>
                <a:cs typeface="Tahoma"/>
              </a:rPr>
              <a:t> </a:t>
            </a:r>
            <a:r>
              <a:rPr dirty="0" sz="7350" spc="-1080">
                <a:latin typeface="Tahoma"/>
                <a:cs typeface="Tahoma"/>
              </a:rPr>
              <a:t>H</a:t>
            </a:r>
            <a:r>
              <a:rPr dirty="0" sz="7350" spc="-1110">
                <a:latin typeface="Tahoma"/>
                <a:cs typeface="Tahoma"/>
              </a:rPr>
              <a:t>e</a:t>
            </a:r>
            <a:r>
              <a:rPr dirty="0" sz="7350" spc="-1095">
                <a:latin typeface="Tahoma"/>
                <a:cs typeface="Tahoma"/>
              </a:rPr>
              <a:t>a</a:t>
            </a:r>
            <a:r>
              <a:rPr dirty="0" sz="7350" spc="-985">
                <a:latin typeface="Tahoma"/>
                <a:cs typeface="Tahoma"/>
              </a:rPr>
              <a:t>l</a:t>
            </a:r>
            <a:r>
              <a:rPr dirty="0" sz="7350" spc="-1035">
                <a:latin typeface="Tahoma"/>
                <a:cs typeface="Tahoma"/>
              </a:rPr>
              <a:t>t</a:t>
            </a:r>
            <a:r>
              <a:rPr dirty="0" sz="7350" spc="-525">
                <a:latin typeface="Tahoma"/>
                <a:cs typeface="Tahoma"/>
              </a:rPr>
              <a:t>h</a:t>
            </a:r>
            <a:r>
              <a:rPr dirty="0" sz="7350" spc="-1505">
                <a:latin typeface="Tahoma"/>
                <a:cs typeface="Tahoma"/>
              </a:rPr>
              <a:t> </a:t>
            </a:r>
            <a:r>
              <a:rPr dirty="0" sz="7350" spc="-1040">
                <a:latin typeface="Tahoma"/>
                <a:cs typeface="Tahoma"/>
              </a:rPr>
              <a:t>R</a:t>
            </a:r>
            <a:r>
              <a:rPr dirty="0" sz="7350" spc="-1070">
                <a:latin typeface="Tahoma"/>
                <a:cs typeface="Tahoma"/>
              </a:rPr>
              <a:t>e</a:t>
            </a:r>
            <a:r>
              <a:rPr dirty="0" sz="7350" spc="-994">
                <a:latin typeface="Tahoma"/>
                <a:cs typeface="Tahoma"/>
              </a:rPr>
              <a:t>t</a:t>
            </a:r>
            <a:r>
              <a:rPr dirty="0" sz="7350" spc="-1005">
                <a:latin typeface="Tahoma"/>
                <a:cs typeface="Tahoma"/>
              </a:rPr>
              <a:t>r</a:t>
            </a:r>
            <a:r>
              <a:rPr dirty="0" sz="7350" spc="-1070">
                <a:latin typeface="Tahoma"/>
                <a:cs typeface="Tahoma"/>
              </a:rPr>
              <a:t>e</a:t>
            </a:r>
            <a:r>
              <a:rPr dirty="0" sz="7350" spc="-1055">
                <a:latin typeface="Tahoma"/>
                <a:cs typeface="Tahoma"/>
              </a:rPr>
              <a:t>a</a:t>
            </a:r>
            <a:r>
              <a:rPr dirty="0" sz="7350" spc="-484">
                <a:latin typeface="Tahoma"/>
                <a:cs typeface="Tahoma"/>
              </a:rPr>
              <a:t>t</a:t>
            </a:r>
            <a:endParaRPr sz="7350">
              <a:latin typeface="Tahoma"/>
              <a:cs typeface="Tahoma"/>
            </a:endParaRPr>
          </a:p>
          <a:p>
            <a:pPr algn="ctr" marL="12065" marR="5080">
              <a:lnSpc>
                <a:spcPts val="6000"/>
              </a:lnSpc>
              <a:spcBef>
                <a:spcPts val="175"/>
              </a:spcBef>
            </a:pPr>
            <a:r>
              <a:rPr dirty="0" sz="3650" spc="-225">
                <a:latin typeface="Verdana"/>
                <a:cs typeface="Verdana"/>
              </a:rPr>
              <a:t>Take</a:t>
            </a:r>
            <a:r>
              <a:rPr dirty="0" sz="3650" spc="-760">
                <a:latin typeface="Verdana"/>
                <a:cs typeface="Verdana"/>
              </a:rPr>
              <a:t> </a:t>
            </a:r>
            <a:r>
              <a:rPr dirty="0" sz="3650" spc="-100">
                <a:latin typeface="Verdana"/>
                <a:cs typeface="Verdana"/>
              </a:rPr>
              <a:t>the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254">
                <a:latin typeface="Verdana"/>
                <a:cs typeface="Verdana"/>
              </a:rPr>
              <a:t>first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155">
                <a:latin typeface="Verdana"/>
                <a:cs typeface="Verdana"/>
              </a:rPr>
              <a:t>step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145">
                <a:latin typeface="Verdana"/>
                <a:cs typeface="Verdana"/>
              </a:rPr>
              <a:t>toward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140">
                <a:latin typeface="Verdana"/>
                <a:cs typeface="Verdana"/>
              </a:rPr>
              <a:t>healing</a:t>
            </a:r>
            <a:r>
              <a:rPr dirty="0" sz="3650" spc="-760">
                <a:latin typeface="Verdana"/>
                <a:cs typeface="Verdana"/>
              </a:rPr>
              <a:t> </a:t>
            </a:r>
            <a:r>
              <a:rPr dirty="0" sz="3650" spc="-130">
                <a:latin typeface="Verdana"/>
                <a:cs typeface="Verdana"/>
              </a:rPr>
              <a:t>at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25">
                <a:latin typeface="Verdana"/>
                <a:cs typeface="Verdana"/>
              </a:rPr>
              <a:t>our </a:t>
            </a:r>
            <a:r>
              <a:rPr dirty="0" u="heavy" sz="3650" spc="-135">
                <a:uFill>
                  <a:solidFill>
                    <a:srgbClr val="000000"/>
                  </a:solidFill>
                </a:uFill>
                <a:latin typeface="Verdana"/>
                <a:cs typeface="Verdana"/>
                <a:hlinkClick r:id="rId4"/>
              </a:rPr>
              <a:t>mental</a:t>
            </a:r>
            <a:r>
              <a:rPr dirty="0" sz="3650" spc="-750">
                <a:latin typeface="Verdana"/>
                <a:cs typeface="Verdana"/>
                <a:hlinkClick r:id="rId4"/>
              </a:rPr>
              <a:t> </a:t>
            </a:r>
            <a:r>
              <a:rPr dirty="0" u="heavy" sz="3650" spc="-155">
                <a:uFill>
                  <a:solidFill>
                    <a:srgbClr val="000000"/>
                  </a:solidFill>
                </a:uFill>
                <a:latin typeface="Verdana"/>
                <a:cs typeface="Verdana"/>
                <a:hlinkClick r:id="rId4"/>
              </a:rPr>
              <a:t>health</a:t>
            </a:r>
            <a:r>
              <a:rPr dirty="0" sz="3650" spc="-750">
                <a:latin typeface="Verdana"/>
                <a:cs typeface="Verdana"/>
                <a:hlinkClick r:id="rId4"/>
              </a:rPr>
              <a:t> </a:t>
            </a:r>
            <a:r>
              <a:rPr dirty="0" u="heavy" sz="3650" spc="-295">
                <a:uFill>
                  <a:solidFill>
                    <a:srgbClr val="000000"/>
                  </a:solidFill>
                </a:uFill>
                <a:latin typeface="Verdana"/>
                <a:cs typeface="Verdana"/>
                <a:hlinkClick r:id="rId4"/>
              </a:rPr>
              <a:t>retreat</a:t>
            </a:r>
            <a:r>
              <a:rPr dirty="0" u="heavy" sz="3650" spc="-295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.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125">
                <a:latin typeface="Verdana"/>
                <a:cs typeface="Verdana"/>
              </a:rPr>
              <a:t>Reach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90">
                <a:latin typeface="Verdana"/>
                <a:cs typeface="Verdana"/>
              </a:rPr>
              <a:t>out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25">
                <a:latin typeface="Verdana"/>
                <a:cs typeface="Verdana"/>
              </a:rPr>
              <a:t>to </a:t>
            </a:r>
            <a:r>
              <a:rPr dirty="0" sz="3650" spc="-254">
                <a:latin typeface="Verdana"/>
                <a:cs typeface="Verdana"/>
              </a:rPr>
              <a:t>Cedarvale’s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150">
                <a:latin typeface="Verdana"/>
                <a:cs typeface="Verdana"/>
              </a:rPr>
              <a:t>caring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105">
                <a:latin typeface="Verdana"/>
                <a:cs typeface="Verdana"/>
              </a:rPr>
              <a:t>team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75">
                <a:latin typeface="Verdana"/>
                <a:cs typeface="Verdana"/>
              </a:rPr>
              <a:t>to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204">
                <a:latin typeface="Verdana"/>
                <a:cs typeface="Verdana"/>
              </a:rPr>
              <a:t>discuss</a:t>
            </a:r>
            <a:r>
              <a:rPr dirty="0" sz="3650" spc="-750">
                <a:latin typeface="Verdana"/>
                <a:cs typeface="Verdana"/>
              </a:rPr>
              <a:t> </a:t>
            </a:r>
            <a:r>
              <a:rPr dirty="0" sz="3650" spc="-210">
                <a:latin typeface="Verdana"/>
                <a:cs typeface="Verdana"/>
              </a:rPr>
              <a:t>your</a:t>
            </a:r>
            <a:r>
              <a:rPr dirty="0" sz="3650" spc="-755">
                <a:latin typeface="Verdana"/>
                <a:cs typeface="Verdana"/>
              </a:rPr>
              <a:t> </a:t>
            </a:r>
            <a:r>
              <a:rPr dirty="0" sz="3650" spc="-170">
                <a:latin typeface="Verdana"/>
                <a:cs typeface="Verdana"/>
              </a:rPr>
              <a:t>needs, </a:t>
            </a:r>
            <a:r>
              <a:rPr dirty="0" sz="3650" spc="-215">
                <a:latin typeface="Verdana"/>
                <a:cs typeface="Verdana"/>
              </a:rPr>
              <a:t>explore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 spc="-210">
                <a:latin typeface="Verdana"/>
                <a:cs typeface="Verdana"/>
              </a:rPr>
              <a:t>your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240">
                <a:latin typeface="Verdana"/>
                <a:cs typeface="Verdana"/>
              </a:rPr>
              <a:t>options,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70">
                <a:latin typeface="Verdana"/>
                <a:cs typeface="Verdana"/>
              </a:rPr>
              <a:t>and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90">
                <a:latin typeface="Verdana"/>
                <a:cs typeface="Verdana"/>
              </a:rPr>
              <a:t>begin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165">
                <a:latin typeface="Verdana"/>
                <a:cs typeface="Verdana"/>
              </a:rPr>
              <a:t>creating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50">
                <a:latin typeface="Verdana"/>
                <a:cs typeface="Verdana"/>
              </a:rPr>
              <a:t>a </a:t>
            </a:r>
            <a:r>
              <a:rPr dirty="0" sz="3650" spc="-180">
                <a:latin typeface="Verdana"/>
                <a:cs typeface="Verdana"/>
              </a:rPr>
              <a:t>beautiful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 spc="-40">
                <a:latin typeface="Verdana"/>
                <a:cs typeface="Verdana"/>
              </a:rPr>
              <a:t>new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 spc="-155">
                <a:latin typeface="Verdana"/>
                <a:cs typeface="Verdana"/>
              </a:rPr>
              <a:t>chapter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 spc="-195">
                <a:latin typeface="Verdana"/>
                <a:cs typeface="Verdana"/>
              </a:rPr>
              <a:t>for</a:t>
            </a:r>
            <a:r>
              <a:rPr dirty="0" sz="3650" spc="-740">
                <a:latin typeface="Verdana"/>
                <a:cs typeface="Verdana"/>
              </a:rPr>
              <a:t> </a:t>
            </a:r>
            <a:r>
              <a:rPr dirty="0" sz="3650" spc="-210">
                <a:latin typeface="Verdana"/>
                <a:cs typeface="Verdana"/>
              </a:rPr>
              <a:t>your</a:t>
            </a:r>
            <a:r>
              <a:rPr dirty="0" sz="3650" spc="-745">
                <a:latin typeface="Verdana"/>
                <a:cs typeface="Verdana"/>
              </a:rPr>
              <a:t> </a:t>
            </a:r>
            <a:r>
              <a:rPr dirty="0" sz="3650" spc="-340">
                <a:latin typeface="Verdana"/>
                <a:cs typeface="Verdana"/>
              </a:rPr>
              <a:t>life.</a:t>
            </a:r>
            <a:endParaRPr sz="3650">
              <a:latin typeface="Verdana"/>
              <a:cs typeface="Verdana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7332751" y="8443670"/>
            <a:ext cx="3759200" cy="1843405"/>
          </a:xfrm>
          <a:custGeom>
            <a:avLst/>
            <a:gdLst/>
            <a:ahLst/>
            <a:cxnLst/>
            <a:rect l="l" t="t" r="r" b="b"/>
            <a:pathLst>
              <a:path w="3759200" h="1843404">
                <a:moveTo>
                  <a:pt x="119595" y="1750237"/>
                </a:moveTo>
                <a:lnTo>
                  <a:pt x="107162" y="1813140"/>
                </a:lnTo>
                <a:lnTo>
                  <a:pt x="98983" y="1843341"/>
                </a:lnTo>
                <a:lnTo>
                  <a:pt x="106591" y="1843341"/>
                </a:lnTo>
                <a:lnTo>
                  <a:pt x="109321" y="1813521"/>
                </a:lnTo>
                <a:lnTo>
                  <a:pt x="119595" y="1750237"/>
                </a:lnTo>
                <a:close/>
              </a:path>
              <a:path w="3759200" h="1843404">
                <a:moveTo>
                  <a:pt x="2887459" y="260299"/>
                </a:moveTo>
                <a:lnTo>
                  <a:pt x="2837611" y="253898"/>
                </a:lnTo>
                <a:lnTo>
                  <a:pt x="2787624" y="247878"/>
                </a:lnTo>
                <a:lnTo>
                  <a:pt x="2737535" y="242290"/>
                </a:lnTo>
                <a:lnTo>
                  <a:pt x="2687345" y="237134"/>
                </a:lnTo>
                <a:lnTo>
                  <a:pt x="2637066" y="232422"/>
                </a:lnTo>
                <a:lnTo>
                  <a:pt x="2586710" y="228168"/>
                </a:lnTo>
                <a:lnTo>
                  <a:pt x="2536279" y="224409"/>
                </a:lnTo>
                <a:lnTo>
                  <a:pt x="2485796" y="221145"/>
                </a:lnTo>
                <a:lnTo>
                  <a:pt x="2435250" y="218389"/>
                </a:lnTo>
                <a:lnTo>
                  <a:pt x="2384679" y="216154"/>
                </a:lnTo>
                <a:lnTo>
                  <a:pt x="2334082" y="214477"/>
                </a:lnTo>
                <a:lnTo>
                  <a:pt x="2283472" y="213360"/>
                </a:lnTo>
                <a:lnTo>
                  <a:pt x="2232863" y="212826"/>
                </a:lnTo>
                <a:lnTo>
                  <a:pt x="2182253" y="212877"/>
                </a:lnTo>
                <a:lnTo>
                  <a:pt x="2131657" y="213550"/>
                </a:lnTo>
                <a:lnTo>
                  <a:pt x="2081098" y="214833"/>
                </a:lnTo>
                <a:lnTo>
                  <a:pt x="2030577" y="216776"/>
                </a:lnTo>
                <a:lnTo>
                  <a:pt x="1980095" y="219367"/>
                </a:lnTo>
                <a:lnTo>
                  <a:pt x="1929688" y="222631"/>
                </a:lnTo>
                <a:lnTo>
                  <a:pt x="1879346" y="226593"/>
                </a:lnTo>
                <a:lnTo>
                  <a:pt x="1829092" y="231254"/>
                </a:lnTo>
                <a:lnTo>
                  <a:pt x="1778927" y="236639"/>
                </a:lnTo>
                <a:lnTo>
                  <a:pt x="1728863" y="242773"/>
                </a:lnTo>
                <a:lnTo>
                  <a:pt x="1678927" y="249656"/>
                </a:lnTo>
                <a:lnTo>
                  <a:pt x="1629105" y="257314"/>
                </a:lnTo>
                <a:lnTo>
                  <a:pt x="1579422" y="265760"/>
                </a:lnTo>
                <a:lnTo>
                  <a:pt x="1529892" y="275005"/>
                </a:lnTo>
                <a:lnTo>
                  <a:pt x="1480515" y="285064"/>
                </a:lnTo>
                <a:lnTo>
                  <a:pt x="1431315" y="295973"/>
                </a:lnTo>
                <a:lnTo>
                  <a:pt x="1382293" y="307733"/>
                </a:lnTo>
                <a:lnTo>
                  <a:pt x="1333461" y="320357"/>
                </a:lnTo>
                <a:lnTo>
                  <a:pt x="1284833" y="333857"/>
                </a:lnTo>
                <a:lnTo>
                  <a:pt x="1236408" y="348272"/>
                </a:lnTo>
                <a:lnTo>
                  <a:pt x="1188224" y="363601"/>
                </a:lnTo>
                <a:lnTo>
                  <a:pt x="1140256" y="379857"/>
                </a:lnTo>
                <a:lnTo>
                  <a:pt x="1092542" y="397065"/>
                </a:lnTo>
                <a:lnTo>
                  <a:pt x="1047254" y="414705"/>
                </a:lnTo>
                <a:lnTo>
                  <a:pt x="1002271" y="433412"/>
                </a:lnTo>
                <a:lnTo>
                  <a:pt x="957668" y="453186"/>
                </a:lnTo>
                <a:lnTo>
                  <a:pt x="913485" y="474027"/>
                </a:lnTo>
                <a:lnTo>
                  <a:pt x="869746" y="495922"/>
                </a:lnTo>
                <a:lnTo>
                  <a:pt x="826516" y="518871"/>
                </a:lnTo>
                <a:lnTo>
                  <a:pt x="783844" y="542861"/>
                </a:lnTo>
                <a:lnTo>
                  <a:pt x="741756" y="567893"/>
                </a:lnTo>
                <a:lnTo>
                  <a:pt x="700303" y="593953"/>
                </a:lnTo>
                <a:lnTo>
                  <a:pt x="659523" y="621030"/>
                </a:lnTo>
                <a:lnTo>
                  <a:pt x="619480" y="649135"/>
                </a:lnTo>
                <a:lnTo>
                  <a:pt x="580199" y="678256"/>
                </a:lnTo>
                <a:lnTo>
                  <a:pt x="541743" y="708393"/>
                </a:lnTo>
                <a:lnTo>
                  <a:pt x="504139" y="739521"/>
                </a:lnTo>
                <a:lnTo>
                  <a:pt x="467436" y="771639"/>
                </a:lnTo>
                <a:lnTo>
                  <a:pt x="431673" y="804760"/>
                </a:lnTo>
                <a:lnTo>
                  <a:pt x="396913" y="838860"/>
                </a:lnTo>
                <a:lnTo>
                  <a:pt x="363181" y="873937"/>
                </a:lnTo>
                <a:lnTo>
                  <a:pt x="330542" y="909993"/>
                </a:lnTo>
                <a:lnTo>
                  <a:pt x="299021" y="947013"/>
                </a:lnTo>
                <a:lnTo>
                  <a:pt x="268668" y="984999"/>
                </a:lnTo>
                <a:lnTo>
                  <a:pt x="239522" y="1023937"/>
                </a:lnTo>
                <a:lnTo>
                  <a:pt x="211645" y="1063815"/>
                </a:lnTo>
                <a:lnTo>
                  <a:pt x="185064" y="1104646"/>
                </a:lnTo>
                <a:lnTo>
                  <a:pt x="159829" y="1146403"/>
                </a:lnTo>
                <a:lnTo>
                  <a:pt x="135991" y="1189101"/>
                </a:lnTo>
                <a:lnTo>
                  <a:pt x="113588" y="1232725"/>
                </a:lnTo>
                <a:lnTo>
                  <a:pt x="92659" y="1277264"/>
                </a:lnTo>
                <a:lnTo>
                  <a:pt x="74206" y="1321320"/>
                </a:lnTo>
                <a:lnTo>
                  <a:pt x="56362" y="1368132"/>
                </a:lnTo>
                <a:lnTo>
                  <a:pt x="39789" y="1417053"/>
                </a:lnTo>
                <a:lnTo>
                  <a:pt x="25184" y="1467396"/>
                </a:lnTo>
                <a:lnTo>
                  <a:pt x="13220" y="1518513"/>
                </a:lnTo>
                <a:lnTo>
                  <a:pt x="4597" y="1569707"/>
                </a:lnTo>
                <a:lnTo>
                  <a:pt x="0" y="1620342"/>
                </a:lnTo>
                <a:lnTo>
                  <a:pt x="114" y="1669719"/>
                </a:lnTo>
                <a:lnTo>
                  <a:pt x="5600" y="1717192"/>
                </a:lnTo>
                <a:lnTo>
                  <a:pt x="1562" y="1669872"/>
                </a:lnTo>
                <a:lnTo>
                  <a:pt x="2781" y="1620774"/>
                </a:lnTo>
                <a:lnTo>
                  <a:pt x="8597" y="1570545"/>
                </a:lnTo>
                <a:lnTo>
                  <a:pt x="18338" y="1519847"/>
                </a:lnTo>
                <a:lnTo>
                  <a:pt x="31330" y="1469301"/>
                </a:lnTo>
                <a:lnTo>
                  <a:pt x="46913" y="1419580"/>
                </a:lnTo>
                <a:lnTo>
                  <a:pt x="64414" y="1371320"/>
                </a:lnTo>
                <a:lnTo>
                  <a:pt x="83159" y="1325168"/>
                </a:lnTo>
                <a:lnTo>
                  <a:pt x="102489" y="1281772"/>
                </a:lnTo>
                <a:lnTo>
                  <a:pt x="124599" y="1236700"/>
                </a:lnTo>
                <a:lnTo>
                  <a:pt x="148297" y="1192517"/>
                </a:lnTo>
                <a:lnTo>
                  <a:pt x="173507" y="1149235"/>
                </a:lnTo>
                <a:lnTo>
                  <a:pt x="200177" y="1106868"/>
                </a:lnTo>
                <a:lnTo>
                  <a:pt x="228269" y="1065441"/>
                </a:lnTo>
                <a:lnTo>
                  <a:pt x="257708" y="1024966"/>
                </a:lnTo>
                <a:lnTo>
                  <a:pt x="288467" y="985456"/>
                </a:lnTo>
                <a:lnTo>
                  <a:pt x="320471" y="946937"/>
                </a:lnTo>
                <a:lnTo>
                  <a:pt x="353669" y="909408"/>
                </a:lnTo>
                <a:lnTo>
                  <a:pt x="388023" y="872896"/>
                </a:lnTo>
                <a:lnTo>
                  <a:pt x="423468" y="837425"/>
                </a:lnTo>
                <a:lnTo>
                  <a:pt x="459955" y="802995"/>
                </a:lnTo>
                <a:lnTo>
                  <a:pt x="497420" y="769632"/>
                </a:lnTo>
                <a:lnTo>
                  <a:pt x="535825" y="737336"/>
                </a:lnTo>
                <a:lnTo>
                  <a:pt x="575106" y="706145"/>
                </a:lnTo>
                <a:lnTo>
                  <a:pt x="615226" y="676071"/>
                </a:lnTo>
                <a:lnTo>
                  <a:pt x="656107" y="647128"/>
                </a:lnTo>
                <a:lnTo>
                  <a:pt x="697712" y="619315"/>
                </a:lnTo>
                <a:lnTo>
                  <a:pt x="740003" y="593102"/>
                </a:lnTo>
                <a:lnTo>
                  <a:pt x="782739" y="567969"/>
                </a:lnTo>
                <a:lnTo>
                  <a:pt x="825893" y="543890"/>
                </a:lnTo>
                <a:lnTo>
                  <a:pt x="869467" y="520852"/>
                </a:lnTo>
                <a:lnTo>
                  <a:pt x="913434" y="498843"/>
                </a:lnTo>
                <a:lnTo>
                  <a:pt x="957795" y="477837"/>
                </a:lnTo>
                <a:lnTo>
                  <a:pt x="1002525" y="457822"/>
                </a:lnTo>
                <a:lnTo>
                  <a:pt x="1047597" y="438785"/>
                </a:lnTo>
                <a:lnTo>
                  <a:pt x="1093025" y="420687"/>
                </a:lnTo>
                <a:lnTo>
                  <a:pt x="1138783" y="403542"/>
                </a:lnTo>
                <a:lnTo>
                  <a:pt x="1184846" y="387299"/>
                </a:lnTo>
                <a:lnTo>
                  <a:pt x="1231214" y="371970"/>
                </a:lnTo>
                <a:lnTo>
                  <a:pt x="1277874" y="357517"/>
                </a:lnTo>
                <a:lnTo>
                  <a:pt x="1324800" y="343928"/>
                </a:lnTo>
                <a:lnTo>
                  <a:pt x="1371993" y="331190"/>
                </a:lnTo>
                <a:lnTo>
                  <a:pt x="1419428" y="319290"/>
                </a:lnTo>
                <a:lnTo>
                  <a:pt x="1467091" y="308190"/>
                </a:lnTo>
                <a:lnTo>
                  <a:pt x="1514970" y="297891"/>
                </a:lnTo>
                <a:lnTo>
                  <a:pt x="1563065" y="288366"/>
                </a:lnTo>
                <a:lnTo>
                  <a:pt x="1611337" y="279603"/>
                </a:lnTo>
                <a:lnTo>
                  <a:pt x="1659788" y="271576"/>
                </a:lnTo>
                <a:lnTo>
                  <a:pt x="1708404" y="264274"/>
                </a:lnTo>
                <a:lnTo>
                  <a:pt x="1757159" y="257683"/>
                </a:lnTo>
                <a:lnTo>
                  <a:pt x="1806054" y="251777"/>
                </a:lnTo>
                <a:lnTo>
                  <a:pt x="1855076" y="246545"/>
                </a:lnTo>
                <a:lnTo>
                  <a:pt x="1904187" y="241960"/>
                </a:lnTo>
                <a:lnTo>
                  <a:pt x="1953399" y="238023"/>
                </a:lnTo>
                <a:lnTo>
                  <a:pt x="2002701" y="234696"/>
                </a:lnTo>
                <a:lnTo>
                  <a:pt x="2052053" y="231965"/>
                </a:lnTo>
                <a:lnTo>
                  <a:pt x="2101456" y="229819"/>
                </a:lnTo>
                <a:lnTo>
                  <a:pt x="2150897" y="228244"/>
                </a:lnTo>
                <a:lnTo>
                  <a:pt x="2200364" y="227215"/>
                </a:lnTo>
                <a:lnTo>
                  <a:pt x="2249843" y="226707"/>
                </a:lnTo>
                <a:lnTo>
                  <a:pt x="2299309" y="226720"/>
                </a:lnTo>
                <a:lnTo>
                  <a:pt x="2348763" y="227215"/>
                </a:lnTo>
                <a:lnTo>
                  <a:pt x="2398179" y="228193"/>
                </a:lnTo>
                <a:lnTo>
                  <a:pt x="2447544" y="229641"/>
                </a:lnTo>
                <a:lnTo>
                  <a:pt x="2496858" y="231521"/>
                </a:lnTo>
                <a:lnTo>
                  <a:pt x="2546083" y="233819"/>
                </a:lnTo>
                <a:lnTo>
                  <a:pt x="2595232" y="236524"/>
                </a:lnTo>
                <a:lnTo>
                  <a:pt x="2644279" y="239623"/>
                </a:lnTo>
                <a:lnTo>
                  <a:pt x="2693200" y="243090"/>
                </a:lnTo>
                <a:lnTo>
                  <a:pt x="2741993" y="246900"/>
                </a:lnTo>
                <a:lnTo>
                  <a:pt x="2790647" y="251066"/>
                </a:lnTo>
                <a:lnTo>
                  <a:pt x="2839135" y="255536"/>
                </a:lnTo>
                <a:lnTo>
                  <a:pt x="2887459" y="260299"/>
                </a:lnTo>
                <a:close/>
              </a:path>
              <a:path w="3759200" h="1843404">
                <a:moveTo>
                  <a:pt x="3758781" y="408216"/>
                </a:moveTo>
                <a:lnTo>
                  <a:pt x="3686187" y="408508"/>
                </a:lnTo>
                <a:lnTo>
                  <a:pt x="3622535" y="407098"/>
                </a:lnTo>
                <a:lnTo>
                  <a:pt x="3567226" y="403415"/>
                </a:lnTo>
                <a:lnTo>
                  <a:pt x="3519665" y="396900"/>
                </a:lnTo>
                <a:lnTo>
                  <a:pt x="3479279" y="386956"/>
                </a:lnTo>
                <a:lnTo>
                  <a:pt x="3417620" y="354558"/>
                </a:lnTo>
                <a:lnTo>
                  <a:pt x="3434169" y="329869"/>
                </a:lnTo>
                <a:lnTo>
                  <a:pt x="3456051" y="302729"/>
                </a:lnTo>
                <a:lnTo>
                  <a:pt x="3483292" y="272478"/>
                </a:lnTo>
                <a:lnTo>
                  <a:pt x="3515906" y="238455"/>
                </a:lnTo>
                <a:lnTo>
                  <a:pt x="3482644" y="271856"/>
                </a:lnTo>
                <a:lnTo>
                  <a:pt x="3453041" y="299796"/>
                </a:lnTo>
                <a:lnTo>
                  <a:pt x="3426422" y="322313"/>
                </a:lnTo>
                <a:lnTo>
                  <a:pt x="3402114" y="339445"/>
                </a:lnTo>
                <a:lnTo>
                  <a:pt x="3382937" y="312089"/>
                </a:lnTo>
                <a:lnTo>
                  <a:pt x="3357270" y="238556"/>
                </a:lnTo>
                <a:lnTo>
                  <a:pt x="3349587" y="191211"/>
                </a:lnTo>
                <a:lnTo>
                  <a:pt x="3344557" y="136055"/>
                </a:lnTo>
                <a:lnTo>
                  <a:pt x="3341586" y="72504"/>
                </a:lnTo>
                <a:lnTo>
                  <a:pt x="3340112" y="0"/>
                </a:lnTo>
                <a:lnTo>
                  <a:pt x="3340392" y="72517"/>
                </a:lnTo>
                <a:lnTo>
                  <a:pt x="3338982" y="136118"/>
                </a:lnTo>
                <a:lnTo>
                  <a:pt x="3335299" y="191389"/>
                </a:lnTo>
                <a:lnTo>
                  <a:pt x="3328771" y="238899"/>
                </a:lnTo>
                <a:lnTo>
                  <a:pt x="3318827" y="279260"/>
                </a:lnTo>
                <a:lnTo>
                  <a:pt x="3286404" y="340855"/>
                </a:lnTo>
                <a:lnTo>
                  <a:pt x="3261677" y="324332"/>
                </a:lnTo>
                <a:lnTo>
                  <a:pt x="3234512" y="302463"/>
                </a:lnTo>
                <a:lnTo>
                  <a:pt x="3204235" y="275247"/>
                </a:lnTo>
                <a:lnTo>
                  <a:pt x="3170186" y="242658"/>
                </a:lnTo>
                <a:lnTo>
                  <a:pt x="3203613" y="275882"/>
                </a:lnTo>
                <a:lnTo>
                  <a:pt x="3231578" y="305460"/>
                </a:lnTo>
                <a:lnTo>
                  <a:pt x="3254121" y="332066"/>
                </a:lnTo>
                <a:lnTo>
                  <a:pt x="3271266" y="356349"/>
                </a:lnTo>
                <a:lnTo>
                  <a:pt x="3243897" y="375500"/>
                </a:lnTo>
                <a:lnTo>
                  <a:pt x="3170288" y="401154"/>
                </a:lnTo>
                <a:lnTo>
                  <a:pt x="3122904" y="408825"/>
                </a:lnTo>
                <a:lnTo>
                  <a:pt x="3067697" y="413854"/>
                </a:lnTo>
                <a:lnTo>
                  <a:pt x="3004083" y="416814"/>
                </a:lnTo>
                <a:lnTo>
                  <a:pt x="2931515" y="418299"/>
                </a:lnTo>
                <a:lnTo>
                  <a:pt x="3004108" y="418020"/>
                </a:lnTo>
                <a:lnTo>
                  <a:pt x="3067761" y="419430"/>
                </a:lnTo>
                <a:lnTo>
                  <a:pt x="3123069" y="423100"/>
                </a:lnTo>
                <a:lnTo>
                  <a:pt x="3170631" y="429628"/>
                </a:lnTo>
                <a:lnTo>
                  <a:pt x="3211030" y="439559"/>
                </a:lnTo>
                <a:lnTo>
                  <a:pt x="3272675" y="471957"/>
                </a:lnTo>
                <a:lnTo>
                  <a:pt x="3256140" y="496658"/>
                </a:lnTo>
                <a:lnTo>
                  <a:pt x="3234245" y="523798"/>
                </a:lnTo>
                <a:lnTo>
                  <a:pt x="3207004" y="554037"/>
                </a:lnTo>
                <a:lnTo>
                  <a:pt x="3174390" y="588073"/>
                </a:lnTo>
                <a:lnTo>
                  <a:pt x="3207651" y="554672"/>
                </a:lnTo>
                <a:lnTo>
                  <a:pt x="3237255" y="526719"/>
                </a:lnTo>
                <a:lnTo>
                  <a:pt x="3263874" y="504202"/>
                </a:lnTo>
                <a:lnTo>
                  <a:pt x="3288182" y="487083"/>
                </a:lnTo>
                <a:lnTo>
                  <a:pt x="3307346" y="514426"/>
                </a:lnTo>
                <a:lnTo>
                  <a:pt x="3333026" y="587971"/>
                </a:lnTo>
                <a:lnTo>
                  <a:pt x="3340709" y="635304"/>
                </a:lnTo>
                <a:lnTo>
                  <a:pt x="3345751" y="690473"/>
                </a:lnTo>
                <a:lnTo>
                  <a:pt x="3348710" y="754011"/>
                </a:lnTo>
                <a:lnTo>
                  <a:pt x="3350196" y="826528"/>
                </a:lnTo>
                <a:lnTo>
                  <a:pt x="3349917" y="753999"/>
                </a:lnTo>
                <a:lnTo>
                  <a:pt x="3351326" y="690397"/>
                </a:lnTo>
                <a:lnTo>
                  <a:pt x="3355009" y="635139"/>
                </a:lnTo>
                <a:lnTo>
                  <a:pt x="3361525" y="587616"/>
                </a:lnTo>
                <a:lnTo>
                  <a:pt x="3371469" y="547268"/>
                </a:lnTo>
                <a:lnTo>
                  <a:pt x="3403892" y="485660"/>
                </a:lnTo>
                <a:lnTo>
                  <a:pt x="3428619" y="502196"/>
                </a:lnTo>
                <a:lnTo>
                  <a:pt x="3455784" y="524065"/>
                </a:lnTo>
                <a:lnTo>
                  <a:pt x="3486061" y="551281"/>
                </a:lnTo>
                <a:lnTo>
                  <a:pt x="3520122" y="583857"/>
                </a:lnTo>
                <a:lnTo>
                  <a:pt x="3486683" y="550633"/>
                </a:lnTo>
                <a:lnTo>
                  <a:pt x="3458718" y="521055"/>
                </a:lnTo>
                <a:lnTo>
                  <a:pt x="3436175" y="494461"/>
                </a:lnTo>
                <a:lnTo>
                  <a:pt x="3419030" y="470179"/>
                </a:lnTo>
                <a:lnTo>
                  <a:pt x="3446411" y="451027"/>
                </a:lnTo>
                <a:lnTo>
                  <a:pt x="3520008" y="425373"/>
                </a:lnTo>
                <a:lnTo>
                  <a:pt x="3567392" y="417690"/>
                </a:lnTo>
                <a:lnTo>
                  <a:pt x="3622598" y="412661"/>
                </a:lnTo>
                <a:lnTo>
                  <a:pt x="3686213" y="409702"/>
                </a:lnTo>
                <a:lnTo>
                  <a:pt x="3758781" y="4082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16309936" y="0"/>
            <a:ext cx="346075" cy="367030"/>
          </a:xfrm>
          <a:custGeom>
            <a:avLst/>
            <a:gdLst/>
            <a:ahLst/>
            <a:cxnLst/>
            <a:rect l="l" t="t" r="r" b="b"/>
            <a:pathLst>
              <a:path w="346075" h="367030">
                <a:moveTo>
                  <a:pt x="175800" y="366438"/>
                </a:moveTo>
                <a:lnTo>
                  <a:pt x="174315" y="293925"/>
                </a:lnTo>
                <a:lnTo>
                  <a:pt x="171351" y="230378"/>
                </a:lnTo>
                <a:lnTo>
                  <a:pt x="166320" y="175221"/>
                </a:lnTo>
                <a:lnTo>
                  <a:pt x="158636" y="127879"/>
                </a:lnTo>
                <a:lnTo>
                  <a:pt x="147710" y="87776"/>
                </a:lnTo>
                <a:lnTo>
                  <a:pt x="113788" y="26988"/>
                </a:lnTo>
                <a:lnTo>
                  <a:pt x="89483" y="44112"/>
                </a:lnTo>
                <a:lnTo>
                  <a:pt x="62860" y="66633"/>
                </a:lnTo>
                <a:lnTo>
                  <a:pt x="33253" y="94580"/>
                </a:lnTo>
                <a:lnTo>
                  <a:pt x="0" y="127981"/>
                </a:lnTo>
                <a:lnTo>
                  <a:pt x="32611" y="93954"/>
                </a:lnTo>
                <a:lnTo>
                  <a:pt x="59855" y="63703"/>
                </a:lnTo>
                <a:lnTo>
                  <a:pt x="81742" y="36563"/>
                </a:lnTo>
                <a:lnTo>
                  <a:pt x="98283" y="11870"/>
                </a:lnTo>
                <a:lnTo>
                  <a:pt x="80403" y="0"/>
                </a:lnTo>
                <a:lnTo>
                  <a:pt x="259056" y="0"/>
                </a:lnTo>
                <a:lnTo>
                  <a:pt x="284318" y="60968"/>
                </a:lnTo>
                <a:lnTo>
                  <a:pt x="312291" y="90546"/>
                </a:lnTo>
                <a:lnTo>
                  <a:pt x="345722" y="123769"/>
                </a:lnTo>
                <a:lnTo>
                  <a:pt x="311664" y="91188"/>
                </a:lnTo>
                <a:lnTo>
                  <a:pt x="281384" y="63970"/>
                </a:lnTo>
                <a:lnTo>
                  <a:pt x="254219" y="42104"/>
                </a:lnTo>
                <a:lnTo>
                  <a:pt x="229502" y="25578"/>
                </a:lnTo>
                <a:lnTo>
                  <a:pt x="211007" y="53386"/>
                </a:lnTo>
                <a:lnTo>
                  <a:pt x="187134" y="127532"/>
                </a:lnTo>
                <a:lnTo>
                  <a:pt x="180609" y="175047"/>
                </a:lnTo>
                <a:lnTo>
                  <a:pt x="176927" y="230310"/>
                </a:lnTo>
                <a:lnTo>
                  <a:pt x="175516" y="293911"/>
                </a:lnTo>
                <a:lnTo>
                  <a:pt x="175800" y="36643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13000660" y="11"/>
            <a:ext cx="1132840" cy="1721485"/>
          </a:xfrm>
          <a:custGeom>
            <a:avLst/>
            <a:gdLst/>
            <a:ahLst/>
            <a:cxnLst/>
            <a:rect l="l" t="t" r="r" b="b"/>
            <a:pathLst>
              <a:path w="1132840" h="1721485">
                <a:moveTo>
                  <a:pt x="431380" y="1544383"/>
                </a:moveTo>
                <a:lnTo>
                  <a:pt x="368414" y="1531962"/>
                </a:lnTo>
                <a:lnTo>
                  <a:pt x="319633" y="1518767"/>
                </a:lnTo>
                <a:lnTo>
                  <a:pt x="283705" y="1502867"/>
                </a:lnTo>
                <a:lnTo>
                  <a:pt x="259270" y="1482356"/>
                </a:lnTo>
                <a:lnTo>
                  <a:pt x="270344" y="1471155"/>
                </a:lnTo>
                <a:lnTo>
                  <a:pt x="284454" y="1459230"/>
                </a:lnTo>
                <a:lnTo>
                  <a:pt x="301663" y="1446212"/>
                </a:lnTo>
                <a:lnTo>
                  <a:pt x="322033" y="1431772"/>
                </a:lnTo>
                <a:lnTo>
                  <a:pt x="301383" y="1445818"/>
                </a:lnTo>
                <a:lnTo>
                  <a:pt x="283184" y="1457401"/>
                </a:lnTo>
                <a:lnTo>
                  <a:pt x="267081" y="1466456"/>
                </a:lnTo>
                <a:lnTo>
                  <a:pt x="252717" y="1472933"/>
                </a:lnTo>
                <a:lnTo>
                  <a:pt x="241985" y="1442910"/>
                </a:lnTo>
                <a:lnTo>
                  <a:pt x="239585" y="1403718"/>
                </a:lnTo>
                <a:lnTo>
                  <a:pt x="244195" y="1353439"/>
                </a:lnTo>
                <a:lnTo>
                  <a:pt x="254469" y="1290142"/>
                </a:lnTo>
                <a:lnTo>
                  <a:pt x="242036" y="1353045"/>
                </a:lnTo>
                <a:lnTo>
                  <a:pt x="228828" y="1401787"/>
                </a:lnTo>
                <a:lnTo>
                  <a:pt x="212915" y="1437690"/>
                </a:lnTo>
                <a:lnTo>
                  <a:pt x="192379" y="1462100"/>
                </a:lnTo>
                <a:lnTo>
                  <a:pt x="181178" y="1451025"/>
                </a:lnTo>
                <a:lnTo>
                  <a:pt x="169240" y="1436928"/>
                </a:lnTo>
                <a:lnTo>
                  <a:pt x="156210" y="1419745"/>
                </a:lnTo>
                <a:lnTo>
                  <a:pt x="141757" y="1399387"/>
                </a:lnTo>
                <a:lnTo>
                  <a:pt x="155816" y="1420012"/>
                </a:lnTo>
                <a:lnTo>
                  <a:pt x="167411" y="1438198"/>
                </a:lnTo>
                <a:lnTo>
                  <a:pt x="176466" y="1454289"/>
                </a:lnTo>
                <a:lnTo>
                  <a:pt x="182956" y="1468640"/>
                </a:lnTo>
                <a:lnTo>
                  <a:pt x="152908" y="1479359"/>
                </a:lnTo>
                <a:lnTo>
                  <a:pt x="113677" y="1481759"/>
                </a:lnTo>
                <a:lnTo>
                  <a:pt x="63347" y="1477162"/>
                </a:lnTo>
                <a:lnTo>
                  <a:pt x="0" y="1466888"/>
                </a:lnTo>
                <a:lnTo>
                  <a:pt x="62953" y="1479308"/>
                </a:lnTo>
                <a:lnTo>
                  <a:pt x="111734" y="1492516"/>
                </a:lnTo>
                <a:lnTo>
                  <a:pt x="147675" y="1508417"/>
                </a:lnTo>
                <a:lnTo>
                  <a:pt x="172110" y="1528927"/>
                </a:lnTo>
                <a:lnTo>
                  <a:pt x="161023" y="1540116"/>
                </a:lnTo>
                <a:lnTo>
                  <a:pt x="146926" y="1552054"/>
                </a:lnTo>
                <a:lnTo>
                  <a:pt x="129717" y="1565059"/>
                </a:lnTo>
                <a:lnTo>
                  <a:pt x="109347" y="1579499"/>
                </a:lnTo>
                <a:lnTo>
                  <a:pt x="129984" y="1565452"/>
                </a:lnTo>
                <a:lnTo>
                  <a:pt x="148183" y="1553870"/>
                </a:lnTo>
                <a:lnTo>
                  <a:pt x="164299" y="1544815"/>
                </a:lnTo>
                <a:lnTo>
                  <a:pt x="178650" y="1538338"/>
                </a:lnTo>
                <a:lnTo>
                  <a:pt x="189395" y="1568361"/>
                </a:lnTo>
                <a:lnTo>
                  <a:pt x="191795" y="1607553"/>
                </a:lnTo>
                <a:lnTo>
                  <a:pt x="187185" y="1657845"/>
                </a:lnTo>
                <a:lnTo>
                  <a:pt x="176898" y="1721129"/>
                </a:lnTo>
                <a:lnTo>
                  <a:pt x="189331" y="1658226"/>
                </a:lnTo>
                <a:lnTo>
                  <a:pt x="202552" y="1609496"/>
                </a:lnTo>
                <a:lnTo>
                  <a:pt x="218465" y="1573593"/>
                </a:lnTo>
                <a:lnTo>
                  <a:pt x="239001" y="1549184"/>
                </a:lnTo>
                <a:lnTo>
                  <a:pt x="250202" y="1560245"/>
                </a:lnTo>
                <a:lnTo>
                  <a:pt x="262140" y="1574342"/>
                </a:lnTo>
                <a:lnTo>
                  <a:pt x="275158" y="1591525"/>
                </a:lnTo>
                <a:lnTo>
                  <a:pt x="289623" y="1611884"/>
                </a:lnTo>
                <a:lnTo>
                  <a:pt x="275551" y="1591259"/>
                </a:lnTo>
                <a:lnTo>
                  <a:pt x="263969" y="1573072"/>
                </a:lnTo>
                <a:lnTo>
                  <a:pt x="254901" y="1556981"/>
                </a:lnTo>
                <a:lnTo>
                  <a:pt x="248424" y="1542630"/>
                </a:lnTo>
                <a:lnTo>
                  <a:pt x="278472" y="1531912"/>
                </a:lnTo>
                <a:lnTo>
                  <a:pt x="317703" y="1529511"/>
                </a:lnTo>
                <a:lnTo>
                  <a:pt x="368033" y="1534121"/>
                </a:lnTo>
                <a:lnTo>
                  <a:pt x="431380" y="1544383"/>
                </a:lnTo>
                <a:close/>
              </a:path>
              <a:path w="1132840" h="1721485">
                <a:moveTo>
                  <a:pt x="1132332" y="0"/>
                </a:moveTo>
                <a:lnTo>
                  <a:pt x="1077925" y="0"/>
                </a:lnTo>
                <a:lnTo>
                  <a:pt x="1048359" y="13931"/>
                </a:lnTo>
                <a:lnTo>
                  <a:pt x="1004620" y="35839"/>
                </a:lnTo>
                <a:lnTo>
                  <a:pt x="961390" y="58775"/>
                </a:lnTo>
                <a:lnTo>
                  <a:pt x="918718" y="82765"/>
                </a:lnTo>
                <a:lnTo>
                  <a:pt x="876630" y="107797"/>
                </a:lnTo>
                <a:lnTo>
                  <a:pt x="835177" y="133858"/>
                </a:lnTo>
                <a:lnTo>
                  <a:pt x="794397" y="160934"/>
                </a:lnTo>
                <a:lnTo>
                  <a:pt x="754354" y="189039"/>
                </a:lnTo>
                <a:lnTo>
                  <a:pt x="715073" y="218160"/>
                </a:lnTo>
                <a:lnTo>
                  <a:pt x="676617" y="248297"/>
                </a:lnTo>
                <a:lnTo>
                  <a:pt x="639013" y="279425"/>
                </a:lnTo>
                <a:lnTo>
                  <a:pt x="602310" y="311556"/>
                </a:lnTo>
                <a:lnTo>
                  <a:pt x="566547" y="344665"/>
                </a:lnTo>
                <a:lnTo>
                  <a:pt x="531787" y="378764"/>
                </a:lnTo>
                <a:lnTo>
                  <a:pt x="498055" y="413854"/>
                </a:lnTo>
                <a:lnTo>
                  <a:pt x="465416" y="449897"/>
                </a:lnTo>
                <a:lnTo>
                  <a:pt x="433895" y="486918"/>
                </a:lnTo>
                <a:lnTo>
                  <a:pt x="403542" y="524903"/>
                </a:lnTo>
                <a:lnTo>
                  <a:pt x="374396" y="563841"/>
                </a:lnTo>
                <a:lnTo>
                  <a:pt x="346519" y="603719"/>
                </a:lnTo>
                <a:lnTo>
                  <a:pt x="319938" y="644550"/>
                </a:lnTo>
                <a:lnTo>
                  <a:pt x="294703" y="686308"/>
                </a:lnTo>
                <a:lnTo>
                  <a:pt x="270865" y="729005"/>
                </a:lnTo>
                <a:lnTo>
                  <a:pt x="248462" y="772629"/>
                </a:lnTo>
                <a:lnTo>
                  <a:pt x="227533" y="817168"/>
                </a:lnTo>
                <a:lnTo>
                  <a:pt x="209080" y="861225"/>
                </a:lnTo>
                <a:lnTo>
                  <a:pt x="191236" y="908037"/>
                </a:lnTo>
                <a:lnTo>
                  <a:pt x="174663" y="956957"/>
                </a:lnTo>
                <a:lnTo>
                  <a:pt x="160058" y="1007300"/>
                </a:lnTo>
                <a:lnTo>
                  <a:pt x="148094" y="1058418"/>
                </a:lnTo>
                <a:lnTo>
                  <a:pt x="139471" y="1109611"/>
                </a:lnTo>
                <a:lnTo>
                  <a:pt x="134874" y="1160246"/>
                </a:lnTo>
                <a:lnTo>
                  <a:pt x="134988" y="1209624"/>
                </a:lnTo>
                <a:lnTo>
                  <a:pt x="140474" y="1257096"/>
                </a:lnTo>
                <a:lnTo>
                  <a:pt x="136436" y="1209776"/>
                </a:lnTo>
                <a:lnTo>
                  <a:pt x="137655" y="1160678"/>
                </a:lnTo>
                <a:lnTo>
                  <a:pt x="143471" y="1110449"/>
                </a:lnTo>
                <a:lnTo>
                  <a:pt x="153212" y="1059751"/>
                </a:lnTo>
                <a:lnTo>
                  <a:pt x="166204" y="1009205"/>
                </a:lnTo>
                <a:lnTo>
                  <a:pt x="181787" y="959485"/>
                </a:lnTo>
                <a:lnTo>
                  <a:pt x="199288" y="911225"/>
                </a:lnTo>
                <a:lnTo>
                  <a:pt x="218033" y="865073"/>
                </a:lnTo>
                <a:lnTo>
                  <a:pt x="237363" y="821677"/>
                </a:lnTo>
                <a:lnTo>
                  <a:pt x="259473" y="776605"/>
                </a:lnTo>
                <a:lnTo>
                  <a:pt x="283171" y="732421"/>
                </a:lnTo>
                <a:lnTo>
                  <a:pt x="308381" y="689140"/>
                </a:lnTo>
                <a:lnTo>
                  <a:pt x="335051" y="646772"/>
                </a:lnTo>
                <a:lnTo>
                  <a:pt x="363143" y="605358"/>
                </a:lnTo>
                <a:lnTo>
                  <a:pt x="392582" y="564870"/>
                </a:lnTo>
                <a:lnTo>
                  <a:pt x="423341" y="525373"/>
                </a:lnTo>
                <a:lnTo>
                  <a:pt x="455345" y="486841"/>
                </a:lnTo>
                <a:lnTo>
                  <a:pt x="488543" y="449313"/>
                </a:lnTo>
                <a:lnTo>
                  <a:pt x="522897" y="412800"/>
                </a:lnTo>
                <a:lnTo>
                  <a:pt x="558342" y="377329"/>
                </a:lnTo>
                <a:lnTo>
                  <a:pt x="594829" y="342900"/>
                </a:lnTo>
                <a:lnTo>
                  <a:pt x="632294" y="309537"/>
                </a:lnTo>
                <a:lnTo>
                  <a:pt x="670699" y="277241"/>
                </a:lnTo>
                <a:lnTo>
                  <a:pt x="709980" y="246049"/>
                </a:lnTo>
                <a:lnTo>
                  <a:pt x="750100" y="215976"/>
                </a:lnTo>
                <a:lnTo>
                  <a:pt x="790981" y="187032"/>
                </a:lnTo>
                <a:lnTo>
                  <a:pt x="832586" y="159219"/>
                </a:lnTo>
                <a:lnTo>
                  <a:pt x="874877" y="133007"/>
                </a:lnTo>
                <a:lnTo>
                  <a:pt x="917613" y="107873"/>
                </a:lnTo>
                <a:lnTo>
                  <a:pt x="960767" y="83794"/>
                </a:lnTo>
                <a:lnTo>
                  <a:pt x="1004341" y="60756"/>
                </a:lnTo>
                <a:lnTo>
                  <a:pt x="1048308" y="38747"/>
                </a:lnTo>
                <a:lnTo>
                  <a:pt x="1092669" y="17741"/>
                </a:lnTo>
                <a:lnTo>
                  <a:pt x="11323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72077" y="2291861"/>
              <a:ext cx="3542995" cy="5889153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907124" y="631289"/>
              <a:ext cx="790575" cy="790575"/>
            </a:xfrm>
            <a:custGeom>
              <a:avLst/>
              <a:gdLst/>
              <a:ahLst/>
              <a:cxnLst/>
              <a:rect l="l" t="t" r="r" b="b"/>
              <a:pathLst>
                <a:path w="790575" h="790575">
                  <a:moveTo>
                    <a:pt x="395277" y="790553"/>
                  </a:moveTo>
                  <a:lnTo>
                    <a:pt x="389101" y="562034"/>
                  </a:lnTo>
                  <a:lnTo>
                    <a:pt x="345867" y="444686"/>
                  </a:lnTo>
                  <a:lnTo>
                    <a:pt x="228519" y="401452"/>
                  </a:lnTo>
                  <a:lnTo>
                    <a:pt x="0" y="395276"/>
                  </a:lnTo>
                  <a:lnTo>
                    <a:pt x="228519" y="389100"/>
                  </a:lnTo>
                  <a:lnTo>
                    <a:pt x="345867" y="345866"/>
                  </a:lnTo>
                  <a:lnTo>
                    <a:pt x="389101" y="228519"/>
                  </a:lnTo>
                  <a:lnTo>
                    <a:pt x="395277" y="0"/>
                  </a:lnTo>
                  <a:lnTo>
                    <a:pt x="401453" y="228519"/>
                  </a:lnTo>
                  <a:lnTo>
                    <a:pt x="444686" y="345866"/>
                  </a:lnTo>
                  <a:lnTo>
                    <a:pt x="562034" y="389100"/>
                  </a:lnTo>
                  <a:lnTo>
                    <a:pt x="790553" y="395276"/>
                  </a:lnTo>
                  <a:lnTo>
                    <a:pt x="562034" y="401452"/>
                  </a:lnTo>
                  <a:lnTo>
                    <a:pt x="444686" y="444686"/>
                  </a:lnTo>
                  <a:lnTo>
                    <a:pt x="401453" y="562034"/>
                  </a:lnTo>
                  <a:lnTo>
                    <a:pt x="395277" y="79055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05489" y="795169"/>
            <a:ext cx="4476115" cy="7669095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825844" y="1512157"/>
            <a:ext cx="1001394" cy="7614284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6805"/>
              </a:lnSpc>
            </a:pPr>
            <a:r>
              <a:rPr dirty="0" sz="5700" spc="-455" b="1">
                <a:latin typeface="Georgia"/>
                <a:cs typeface="Georgia"/>
              </a:rPr>
              <a:t>cEDARVALE</a:t>
            </a:r>
            <a:r>
              <a:rPr dirty="0" sz="5700" spc="-690" b="1">
                <a:latin typeface="Georgia"/>
                <a:cs typeface="Georgia"/>
              </a:rPr>
              <a:t> </a:t>
            </a:r>
            <a:r>
              <a:rPr dirty="0" sz="5700" spc="-605" b="1">
                <a:latin typeface="Georgia"/>
                <a:cs typeface="Georgia"/>
              </a:rPr>
              <a:t>RETREAT</a:t>
            </a:r>
            <a:endParaRPr sz="5700">
              <a:latin typeface="Georgia"/>
              <a:cs typeface="Georgia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869024" y="9286889"/>
            <a:ext cx="790575" cy="790575"/>
          </a:xfrm>
          <a:custGeom>
            <a:avLst/>
            <a:gdLst/>
            <a:ahLst/>
            <a:cxnLst/>
            <a:rect l="l" t="t" r="r" b="b"/>
            <a:pathLst>
              <a:path w="790575" h="790575">
                <a:moveTo>
                  <a:pt x="395277" y="790553"/>
                </a:moveTo>
                <a:lnTo>
                  <a:pt x="389101" y="562034"/>
                </a:lnTo>
                <a:lnTo>
                  <a:pt x="345867" y="444686"/>
                </a:lnTo>
                <a:lnTo>
                  <a:pt x="228519" y="401452"/>
                </a:lnTo>
                <a:lnTo>
                  <a:pt x="0" y="395276"/>
                </a:lnTo>
                <a:lnTo>
                  <a:pt x="228519" y="389100"/>
                </a:lnTo>
                <a:lnTo>
                  <a:pt x="345867" y="345866"/>
                </a:lnTo>
                <a:lnTo>
                  <a:pt x="389101" y="228519"/>
                </a:lnTo>
                <a:lnTo>
                  <a:pt x="395277" y="0"/>
                </a:lnTo>
                <a:lnTo>
                  <a:pt x="401453" y="228519"/>
                </a:lnTo>
                <a:lnTo>
                  <a:pt x="444686" y="345866"/>
                </a:lnTo>
                <a:lnTo>
                  <a:pt x="562034" y="389100"/>
                </a:lnTo>
                <a:lnTo>
                  <a:pt x="790553" y="395276"/>
                </a:lnTo>
                <a:lnTo>
                  <a:pt x="562034" y="401452"/>
                </a:lnTo>
                <a:lnTo>
                  <a:pt x="444686" y="444686"/>
                </a:lnTo>
                <a:lnTo>
                  <a:pt x="401453" y="562034"/>
                </a:lnTo>
                <a:lnTo>
                  <a:pt x="395277" y="7905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7332751" y="8443670"/>
            <a:ext cx="3759200" cy="1843405"/>
          </a:xfrm>
          <a:custGeom>
            <a:avLst/>
            <a:gdLst/>
            <a:ahLst/>
            <a:cxnLst/>
            <a:rect l="l" t="t" r="r" b="b"/>
            <a:pathLst>
              <a:path w="3759200" h="1843404">
                <a:moveTo>
                  <a:pt x="119595" y="1750237"/>
                </a:moveTo>
                <a:lnTo>
                  <a:pt x="107162" y="1813140"/>
                </a:lnTo>
                <a:lnTo>
                  <a:pt x="98983" y="1843341"/>
                </a:lnTo>
                <a:lnTo>
                  <a:pt x="106591" y="1843341"/>
                </a:lnTo>
                <a:lnTo>
                  <a:pt x="109321" y="1813521"/>
                </a:lnTo>
                <a:lnTo>
                  <a:pt x="119595" y="1750237"/>
                </a:lnTo>
                <a:close/>
              </a:path>
              <a:path w="3759200" h="1843404">
                <a:moveTo>
                  <a:pt x="2887459" y="260299"/>
                </a:moveTo>
                <a:lnTo>
                  <a:pt x="2837611" y="253898"/>
                </a:lnTo>
                <a:lnTo>
                  <a:pt x="2787624" y="247878"/>
                </a:lnTo>
                <a:lnTo>
                  <a:pt x="2737535" y="242290"/>
                </a:lnTo>
                <a:lnTo>
                  <a:pt x="2687345" y="237134"/>
                </a:lnTo>
                <a:lnTo>
                  <a:pt x="2637066" y="232422"/>
                </a:lnTo>
                <a:lnTo>
                  <a:pt x="2586710" y="228168"/>
                </a:lnTo>
                <a:lnTo>
                  <a:pt x="2536279" y="224409"/>
                </a:lnTo>
                <a:lnTo>
                  <a:pt x="2485796" y="221145"/>
                </a:lnTo>
                <a:lnTo>
                  <a:pt x="2435250" y="218389"/>
                </a:lnTo>
                <a:lnTo>
                  <a:pt x="2384679" y="216154"/>
                </a:lnTo>
                <a:lnTo>
                  <a:pt x="2334082" y="214477"/>
                </a:lnTo>
                <a:lnTo>
                  <a:pt x="2283472" y="213360"/>
                </a:lnTo>
                <a:lnTo>
                  <a:pt x="2232863" y="212826"/>
                </a:lnTo>
                <a:lnTo>
                  <a:pt x="2182253" y="212877"/>
                </a:lnTo>
                <a:lnTo>
                  <a:pt x="2131657" y="213550"/>
                </a:lnTo>
                <a:lnTo>
                  <a:pt x="2081098" y="214833"/>
                </a:lnTo>
                <a:lnTo>
                  <a:pt x="2030577" y="216776"/>
                </a:lnTo>
                <a:lnTo>
                  <a:pt x="1980095" y="219367"/>
                </a:lnTo>
                <a:lnTo>
                  <a:pt x="1929688" y="222631"/>
                </a:lnTo>
                <a:lnTo>
                  <a:pt x="1879346" y="226593"/>
                </a:lnTo>
                <a:lnTo>
                  <a:pt x="1829092" y="231254"/>
                </a:lnTo>
                <a:lnTo>
                  <a:pt x="1778927" y="236639"/>
                </a:lnTo>
                <a:lnTo>
                  <a:pt x="1728863" y="242773"/>
                </a:lnTo>
                <a:lnTo>
                  <a:pt x="1678927" y="249656"/>
                </a:lnTo>
                <a:lnTo>
                  <a:pt x="1629105" y="257314"/>
                </a:lnTo>
                <a:lnTo>
                  <a:pt x="1579422" y="265760"/>
                </a:lnTo>
                <a:lnTo>
                  <a:pt x="1529892" y="275005"/>
                </a:lnTo>
                <a:lnTo>
                  <a:pt x="1480515" y="285064"/>
                </a:lnTo>
                <a:lnTo>
                  <a:pt x="1431315" y="295973"/>
                </a:lnTo>
                <a:lnTo>
                  <a:pt x="1382293" y="307733"/>
                </a:lnTo>
                <a:lnTo>
                  <a:pt x="1333461" y="320357"/>
                </a:lnTo>
                <a:lnTo>
                  <a:pt x="1284833" y="333857"/>
                </a:lnTo>
                <a:lnTo>
                  <a:pt x="1236408" y="348272"/>
                </a:lnTo>
                <a:lnTo>
                  <a:pt x="1188224" y="363601"/>
                </a:lnTo>
                <a:lnTo>
                  <a:pt x="1140256" y="379857"/>
                </a:lnTo>
                <a:lnTo>
                  <a:pt x="1092542" y="397065"/>
                </a:lnTo>
                <a:lnTo>
                  <a:pt x="1047254" y="414705"/>
                </a:lnTo>
                <a:lnTo>
                  <a:pt x="1002271" y="433412"/>
                </a:lnTo>
                <a:lnTo>
                  <a:pt x="957668" y="453186"/>
                </a:lnTo>
                <a:lnTo>
                  <a:pt x="913485" y="474027"/>
                </a:lnTo>
                <a:lnTo>
                  <a:pt x="869746" y="495922"/>
                </a:lnTo>
                <a:lnTo>
                  <a:pt x="826516" y="518871"/>
                </a:lnTo>
                <a:lnTo>
                  <a:pt x="783844" y="542861"/>
                </a:lnTo>
                <a:lnTo>
                  <a:pt x="741756" y="567893"/>
                </a:lnTo>
                <a:lnTo>
                  <a:pt x="700303" y="593953"/>
                </a:lnTo>
                <a:lnTo>
                  <a:pt x="659523" y="621030"/>
                </a:lnTo>
                <a:lnTo>
                  <a:pt x="619480" y="649135"/>
                </a:lnTo>
                <a:lnTo>
                  <a:pt x="580199" y="678256"/>
                </a:lnTo>
                <a:lnTo>
                  <a:pt x="541743" y="708393"/>
                </a:lnTo>
                <a:lnTo>
                  <a:pt x="504139" y="739521"/>
                </a:lnTo>
                <a:lnTo>
                  <a:pt x="467436" y="771639"/>
                </a:lnTo>
                <a:lnTo>
                  <a:pt x="431673" y="804760"/>
                </a:lnTo>
                <a:lnTo>
                  <a:pt x="396913" y="838860"/>
                </a:lnTo>
                <a:lnTo>
                  <a:pt x="363181" y="873937"/>
                </a:lnTo>
                <a:lnTo>
                  <a:pt x="330542" y="909993"/>
                </a:lnTo>
                <a:lnTo>
                  <a:pt x="299021" y="947013"/>
                </a:lnTo>
                <a:lnTo>
                  <a:pt x="268668" y="984999"/>
                </a:lnTo>
                <a:lnTo>
                  <a:pt x="239522" y="1023937"/>
                </a:lnTo>
                <a:lnTo>
                  <a:pt x="211645" y="1063815"/>
                </a:lnTo>
                <a:lnTo>
                  <a:pt x="185064" y="1104646"/>
                </a:lnTo>
                <a:lnTo>
                  <a:pt x="159829" y="1146403"/>
                </a:lnTo>
                <a:lnTo>
                  <a:pt x="135991" y="1189101"/>
                </a:lnTo>
                <a:lnTo>
                  <a:pt x="113588" y="1232725"/>
                </a:lnTo>
                <a:lnTo>
                  <a:pt x="92659" y="1277264"/>
                </a:lnTo>
                <a:lnTo>
                  <a:pt x="74206" y="1321320"/>
                </a:lnTo>
                <a:lnTo>
                  <a:pt x="56362" y="1368132"/>
                </a:lnTo>
                <a:lnTo>
                  <a:pt x="39789" y="1417053"/>
                </a:lnTo>
                <a:lnTo>
                  <a:pt x="25184" y="1467396"/>
                </a:lnTo>
                <a:lnTo>
                  <a:pt x="13220" y="1518513"/>
                </a:lnTo>
                <a:lnTo>
                  <a:pt x="4597" y="1569707"/>
                </a:lnTo>
                <a:lnTo>
                  <a:pt x="0" y="1620342"/>
                </a:lnTo>
                <a:lnTo>
                  <a:pt x="114" y="1669719"/>
                </a:lnTo>
                <a:lnTo>
                  <a:pt x="5600" y="1717192"/>
                </a:lnTo>
                <a:lnTo>
                  <a:pt x="1562" y="1669872"/>
                </a:lnTo>
                <a:lnTo>
                  <a:pt x="2781" y="1620774"/>
                </a:lnTo>
                <a:lnTo>
                  <a:pt x="8597" y="1570545"/>
                </a:lnTo>
                <a:lnTo>
                  <a:pt x="18338" y="1519847"/>
                </a:lnTo>
                <a:lnTo>
                  <a:pt x="31330" y="1469301"/>
                </a:lnTo>
                <a:lnTo>
                  <a:pt x="46913" y="1419580"/>
                </a:lnTo>
                <a:lnTo>
                  <a:pt x="64414" y="1371320"/>
                </a:lnTo>
                <a:lnTo>
                  <a:pt x="83159" y="1325168"/>
                </a:lnTo>
                <a:lnTo>
                  <a:pt x="102489" y="1281772"/>
                </a:lnTo>
                <a:lnTo>
                  <a:pt x="124599" y="1236700"/>
                </a:lnTo>
                <a:lnTo>
                  <a:pt x="148297" y="1192517"/>
                </a:lnTo>
                <a:lnTo>
                  <a:pt x="173507" y="1149235"/>
                </a:lnTo>
                <a:lnTo>
                  <a:pt x="200177" y="1106868"/>
                </a:lnTo>
                <a:lnTo>
                  <a:pt x="228269" y="1065441"/>
                </a:lnTo>
                <a:lnTo>
                  <a:pt x="257708" y="1024966"/>
                </a:lnTo>
                <a:lnTo>
                  <a:pt x="288467" y="985456"/>
                </a:lnTo>
                <a:lnTo>
                  <a:pt x="320471" y="946937"/>
                </a:lnTo>
                <a:lnTo>
                  <a:pt x="353669" y="909408"/>
                </a:lnTo>
                <a:lnTo>
                  <a:pt x="388023" y="872896"/>
                </a:lnTo>
                <a:lnTo>
                  <a:pt x="423468" y="837425"/>
                </a:lnTo>
                <a:lnTo>
                  <a:pt x="459955" y="802995"/>
                </a:lnTo>
                <a:lnTo>
                  <a:pt x="497420" y="769632"/>
                </a:lnTo>
                <a:lnTo>
                  <a:pt x="535825" y="737336"/>
                </a:lnTo>
                <a:lnTo>
                  <a:pt x="575106" y="706145"/>
                </a:lnTo>
                <a:lnTo>
                  <a:pt x="615226" y="676071"/>
                </a:lnTo>
                <a:lnTo>
                  <a:pt x="656107" y="647128"/>
                </a:lnTo>
                <a:lnTo>
                  <a:pt x="697712" y="619315"/>
                </a:lnTo>
                <a:lnTo>
                  <a:pt x="740003" y="593102"/>
                </a:lnTo>
                <a:lnTo>
                  <a:pt x="782739" y="567969"/>
                </a:lnTo>
                <a:lnTo>
                  <a:pt x="825893" y="543890"/>
                </a:lnTo>
                <a:lnTo>
                  <a:pt x="869467" y="520852"/>
                </a:lnTo>
                <a:lnTo>
                  <a:pt x="913434" y="498843"/>
                </a:lnTo>
                <a:lnTo>
                  <a:pt x="957795" y="477837"/>
                </a:lnTo>
                <a:lnTo>
                  <a:pt x="1002525" y="457822"/>
                </a:lnTo>
                <a:lnTo>
                  <a:pt x="1047597" y="438785"/>
                </a:lnTo>
                <a:lnTo>
                  <a:pt x="1093025" y="420687"/>
                </a:lnTo>
                <a:lnTo>
                  <a:pt x="1138783" y="403542"/>
                </a:lnTo>
                <a:lnTo>
                  <a:pt x="1184846" y="387299"/>
                </a:lnTo>
                <a:lnTo>
                  <a:pt x="1231214" y="371970"/>
                </a:lnTo>
                <a:lnTo>
                  <a:pt x="1277874" y="357517"/>
                </a:lnTo>
                <a:lnTo>
                  <a:pt x="1324800" y="343928"/>
                </a:lnTo>
                <a:lnTo>
                  <a:pt x="1371993" y="331190"/>
                </a:lnTo>
                <a:lnTo>
                  <a:pt x="1419428" y="319290"/>
                </a:lnTo>
                <a:lnTo>
                  <a:pt x="1467091" y="308190"/>
                </a:lnTo>
                <a:lnTo>
                  <a:pt x="1514970" y="297891"/>
                </a:lnTo>
                <a:lnTo>
                  <a:pt x="1563065" y="288366"/>
                </a:lnTo>
                <a:lnTo>
                  <a:pt x="1611337" y="279603"/>
                </a:lnTo>
                <a:lnTo>
                  <a:pt x="1659788" y="271576"/>
                </a:lnTo>
                <a:lnTo>
                  <a:pt x="1708404" y="264274"/>
                </a:lnTo>
                <a:lnTo>
                  <a:pt x="1757159" y="257683"/>
                </a:lnTo>
                <a:lnTo>
                  <a:pt x="1806054" y="251777"/>
                </a:lnTo>
                <a:lnTo>
                  <a:pt x="1855076" y="246545"/>
                </a:lnTo>
                <a:lnTo>
                  <a:pt x="1904187" y="241960"/>
                </a:lnTo>
                <a:lnTo>
                  <a:pt x="1953399" y="238023"/>
                </a:lnTo>
                <a:lnTo>
                  <a:pt x="2002701" y="234696"/>
                </a:lnTo>
                <a:lnTo>
                  <a:pt x="2052053" y="231965"/>
                </a:lnTo>
                <a:lnTo>
                  <a:pt x="2101456" y="229819"/>
                </a:lnTo>
                <a:lnTo>
                  <a:pt x="2150897" y="228244"/>
                </a:lnTo>
                <a:lnTo>
                  <a:pt x="2200364" y="227215"/>
                </a:lnTo>
                <a:lnTo>
                  <a:pt x="2249843" y="226707"/>
                </a:lnTo>
                <a:lnTo>
                  <a:pt x="2299309" y="226720"/>
                </a:lnTo>
                <a:lnTo>
                  <a:pt x="2348763" y="227215"/>
                </a:lnTo>
                <a:lnTo>
                  <a:pt x="2398179" y="228193"/>
                </a:lnTo>
                <a:lnTo>
                  <a:pt x="2447544" y="229641"/>
                </a:lnTo>
                <a:lnTo>
                  <a:pt x="2496858" y="231521"/>
                </a:lnTo>
                <a:lnTo>
                  <a:pt x="2546083" y="233819"/>
                </a:lnTo>
                <a:lnTo>
                  <a:pt x="2595232" y="236524"/>
                </a:lnTo>
                <a:lnTo>
                  <a:pt x="2644279" y="239623"/>
                </a:lnTo>
                <a:lnTo>
                  <a:pt x="2693200" y="243090"/>
                </a:lnTo>
                <a:lnTo>
                  <a:pt x="2741993" y="246900"/>
                </a:lnTo>
                <a:lnTo>
                  <a:pt x="2790647" y="251066"/>
                </a:lnTo>
                <a:lnTo>
                  <a:pt x="2839135" y="255536"/>
                </a:lnTo>
                <a:lnTo>
                  <a:pt x="2887459" y="260299"/>
                </a:lnTo>
                <a:close/>
              </a:path>
              <a:path w="3759200" h="1843404">
                <a:moveTo>
                  <a:pt x="3758781" y="408216"/>
                </a:moveTo>
                <a:lnTo>
                  <a:pt x="3686187" y="408508"/>
                </a:lnTo>
                <a:lnTo>
                  <a:pt x="3622535" y="407098"/>
                </a:lnTo>
                <a:lnTo>
                  <a:pt x="3567226" y="403415"/>
                </a:lnTo>
                <a:lnTo>
                  <a:pt x="3519665" y="396900"/>
                </a:lnTo>
                <a:lnTo>
                  <a:pt x="3479279" y="386956"/>
                </a:lnTo>
                <a:lnTo>
                  <a:pt x="3417620" y="354558"/>
                </a:lnTo>
                <a:lnTo>
                  <a:pt x="3434169" y="329869"/>
                </a:lnTo>
                <a:lnTo>
                  <a:pt x="3456051" y="302729"/>
                </a:lnTo>
                <a:lnTo>
                  <a:pt x="3483292" y="272478"/>
                </a:lnTo>
                <a:lnTo>
                  <a:pt x="3515906" y="238455"/>
                </a:lnTo>
                <a:lnTo>
                  <a:pt x="3482644" y="271856"/>
                </a:lnTo>
                <a:lnTo>
                  <a:pt x="3453041" y="299796"/>
                </a:lnTo>
                <a:lnTo>
                  <a:pt x="3426422" y="322313"/>
                </a:lnTo>
                <a:lnTo>
                  <a:pt x="3402114" y="339445"/>
                </a:lnTo>
                <a:lnTo>
                  <a:pt x="3382937" y="312089"/>
                </a:lnTo>
                <a:lnTo>
                  <a:pt x="3357270" y="238556"/>
                </a:lnTo>
                <a:lnTo>
                  <a:pt x="3349587" y="191211"/>
                </a:lnTo>
                <a:lnTo>
                  <a:pt x="3344557" y="136055"/>
                </a:lnTo>
                <a:lnTo>
                  <a:pt x="3341586" y="72504"/>
                </a:lnTo>
                <a:lnTo>
                  <a:pt x="3340112" y="0"/>
                </a:lnTo>
                <a:lnTo>
                  <a:pt x="3340392" y="72517"/>
                </a:lnTo>
                <a:lnTo>
                  <a:pt x="3338982" y="136118"/>
                </a:lnTo>
                <a:lnTo>
                  <a:pt x="3335299" y="191389"/>
                </a:lnTo>
                <a:lnTo>
                  <a:pt x="3328771" y="238899"/>
                </a:lnTo>
                <a:lnTo>
                  <a:pt x="3318827" y="279260"/>
                </a:lnTo>
                <a:lnTo>
                  <a:pt x="3286404" y="340855"/>
                </a:lnTo>
                <a:lnTo>
                  <a:pt x="3261677" y="324332"/>
                </a:lnTo>
                <a:lnTo>
                  <a:pt x="3234512" y="302463"/>
                </a:lnTo>
                <a:lnTo>
                  <a:pt x="3204235" y="275247"/>
                </a:lnTo>
                <a:lnTo>
                  <a:pt x="3170186" y="242658"/>
                </a:lnTo>
                <a:lnTo>
                  <a:pt x="3203613" y="275882"/>
                </a:lnTo>
                <a:lnTo>
                  <a:pt x="3231578" y="305460"/>
                </a:lnTo>
                <a:lnTo>
                  <a:pt x="3254121" y="332066"/>
                </a:lnTo>
                <a:lnTo>
                  <a:pt x="3271266" y="356349"/>
                </a:lnTo>
                <a:lnTo>
                  <a:pt x="3243897" y="375500"/>
                </a:lnTo>
                <a:lnTo>
                  <a:pt x="3170288" y="401154"/>
                </a:lnTo>
                <a:lnTo>
                  <a:pt x="3122904" y="408825"/>
                </a:lnTo>
                <a:lnTo>
                  <a:pt x="3067697" y="413854"/>
                </a:lnTo>
                <a:lnTo>
                  <a:pt x="3004083" y="416814"/>
                </a:lnTo>
                <a:lnTo>
                  <a:pt x="2931515" y="418299"/>
                </a:lnTo>
                <a:lnTo>
                  <a:pt x="3004108" y="418020"/>
                </a:lnTo>
                <a:lnTo>
                  <a:pt x="3067761" y="419430"/>
                </a:lnTo>
                <a:lnTo>
                  <a:pt x="3123069" y="423100"/>
                </a:lnTo>
                <a:lnTo>
                  <a:pt x="3170631" y="429628"/>
                </a:lnTo>
                <a:lnTo>
                  <a:pt x="3211030" y="439559"/>
                </a:lnTo>
                <a:lnTo>
                  <a:pt x="3272675" y="471957"/>
                </a:lnTo>
                <a:lnTo>
                  <a:pt x="3256140" y="496658"/>
                </a:lnTo>
                <a:lnTo>
                  <a:pt x="3234245" y="523798"/>
                </a:lnTo>
                <a:lnTo>
                  <a:pt x="3207004" y="554037"/>
                </a:lnTo>
                <a:lnTo>
                  <a:pt x="3174390" y="588073"/>
                </a:lnTo>
                <a:lnTo>
                  <a:pt x="3207651" y="554672"/>
                </a:lnTo>
                <a:lnTo>
                  <a:pt x="3237255" y="526719"/>
                </a:lnTo>
                <a:lnTo>
                  <a:pt x="3263874" y="504202"/>
                </a:lnTo>
                <a:lnTo>
                  <a:pt x="3288182" y="487083"/>
                </a:lnTo>
                <a:lnTo>
                  <a:pt x="3307346" y="514426"/>
                </a:lnTo>
                <a:lnTo>
                  <a:pt x="3333026" y="587971"/>
                </a:lnTo>
                <a:lnTo>
                  <a:pt x="3340709" y="635304"/>
                </a:lnTo>
                <a:lnTo>
                  <a:pt x="3345751" y="690473"/>
                </a:lnTo>
                <a:lnTo>
                  <a:pt x="3348710" y="754011"/>
                </a:lnTo>
                <a:lnTo>
                  <a:pt x="3350196" y="826528"/>
                </a:lnTo>
                <a:lnTo>
                  <a:pt x="3349917" y="753999"/>
                </a:lnTo>
                <a:lnTo>
                  <a:pt x="3351326" y="690397"/>
                </a:lnTo>
                <a:lnTo>
                  <a:pt x="3355009" y="635139"/>
                </a:lnTo>
                <a:lnTo>
                  <a:pt x="3361525" y="587616"/>
                </a:lnTo>
                <a:lnTo>
                  <a:pt x="3371469" y="547268"/>
                </a:lnTo>
                <a:lnTo>
                  <a:pt x="3403892" y="485660"/>
                </a:lnTo>
                <a:lnTo>
                  <a:pt x="3428619" y="502196"/>
                </a:lnTo>
                <a:lnTo>
                  <a:pt x="3455784" y="524065"/>
                </a:lnTo>
                <a:lnTo>
                  <a:pt x="3486061" y="551281"/>
                </a:lnTo>
                <a:lnTo>
                  <a:pt x="3520122" y="583857"/>
                </a:lnTo>
                <a:lnTo>
                  <a:pt x="3486683" y="550633"/>
                </a:lnTo>
                <a:lnTo>
                  <a:pt x="3458718" y="521055"/>
                </a:lnTo>
                <a:lnTo>
                  <a:pt x="3436175" y="494461"/>
                </a:lnTo>
                <a:lnTo>
                  <a:pt x="3419030" y="470179"/>
                </a:lnTo>
                <a:lnTo>
                  <a:pt x="3446411" y="451027"/>
                </a:lnTo>
                <a:lnTo>
                  <a:pt x="3520008" y="425373"/>
                </a:lnTo>
                <a:lnTo>
                  <a:pt x="3567392" y="417690"/>
                </a:lnTo>
                <a:lnTo>
                  <a:pt x="3622598" y="412661"/>
                </a:lnTo>
                <a:lnTo>
                  <a:pt x="3686213" y="409702"/>
                </a:lnTo>
                <a:lnTo>
                  <a:pt x="3758781" y="4082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16309936" y="0"/>
            <a:ext cx="346075" cy="367030"/>
          </a:xfrm>
          <a:custGeom>
            <a:avLst/>
            <a:gdLst/>
            <a:ahLst/>
            <a:cxnLst/>
            <a:rect l="l" t="t" r="r" b="b"/>
            <a:pathLst>
              <a:path w="346075" h="367030">
                <a:moveTo>
                  <a:pt x="175800" y="366438"/>
                </a:moveTo>
                <a:lnTo>
                  <a:pt x="174315" y="293925"/>
                </a:lnTo>
                <a:lnTo>
                  <a:pt x="171351" y="230378"/>
                </a:lnTo>
                <a:lnTo>
                  <a:pt x="166320" y="175221"/>
                </a:lnTo>
                <a:lnTo>
                  <a:pt x="158636" y="127879"/>
                </a:lnTo>
                <a:lnTo>
                  <a:pt x="147710" y="87776"/>
                </a:lnTo>
                <a:lnTo>
                  <a:pt x="113788" y="26988"/>
                </a:lnTo>
                <a:lnTo>
                  <a:pt x="89483" y="44112"/>
                </a:lnTo>
                <a:lnTo>
                  <a:pt x="62860" y="66633"/>
                </a:lnTo>
                <a:lnTo>
                  <a:pt x="33253" y="94580"/>
                </a:lnTo>
                <a:lnTo>
                  <a:pt x="0" y="127981"/>
                </a:lnTo>
                <a:lnTo>
                  <a:pt x="32611" y="93954"/>
                </a:lnTo>
                <a:lnTo>
                  <a:pt x="59855" y="63703"/>
                </a:lnTo>
                <a:lnTo>
                  <a:pt x="81742" y="36563"/>
                </a:lnTo>
                <a:lnTo>
                  <a:pt x="98283" y="11870"/>
                </a:lnTo>
                <a:lnTo>
                  <a:pt x="80403" y="0"/>
                </a:lnTo>
                <a:lnTo>
                  <a:pt x="259056" y="0"/>
                </a:lnTo>
                <a:lnTo>
                  <a:pt x="284318" y="60968"/>
                </a:lnTo>
                <a:lnTo>
                  <a:pt x="312291" y="90546"/>
                </a:lnTo>
                <a:lnTo>
                  <a:pt x="345722" y="123769"/>
                </a:lnTo>
                <a:lnTo>
                  <a:pt x="311664" y="91188"/>
                </a:lnTo>
                <a:lnTo>
                  <a:pt x="281384" y="63970"/>
                </a:lnTo>
                <a:lnTo>
                  <a:pt x="254219" y="42104"/>
                </a:lnTo>
                <a:lnTo>
                  <a:pt x="229502" y="25578"/>
                </a:lnTo>
                <a:lnTo>
                  <a:pt x="211007" y="53386"/>
                </a:lnTo>
                <a:lnTo>
                  <a:pt x="187134" y="127532"/>
                </a:lnTo>
                <a:lnTo>
                  <a:pt x="180609" y="175047"/>
                </a:lnTo>
                <a:lnTo>
                  <a:pt x="176927" y="230310"/>
                </a:lnTo>
                <a:lnTo>
                  <a:pt x="175516" y="293911"/>
                </a:lnTo>
                <a:lnTo>
                  <a:pt x="175800" y="36643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13000660" y="11"/>
            <a:ext cx="1132840" cy="1721485"/>
          </a:xfrm>
          <a:custGeom>
            <a:avLst/>
            <a:gdLst/>
            <a:ahLst/>
            <a:cxnLst/>
            <a:rect l="l" t="t" r="r" b="b"/>
            <a:pathLst>
              <a:path w="1132840" h="1721485">
                <a:moveTo>
                  <a:pt x="431380" y="1544383"/>
                </a:moveTo>
                <a:lnTo>
                  <a:pt x="368414" y="1531962"/>
                </a:lnTo>
                <a:lnTo>
                  <a:pt x="319633" y="1518767"/>
                </a:lnTo>
                <a:lnTo>
                  <a:pt x="283705" y="1502867"/>
                </a:lnTo>
                <a:lnTo>
                  <a:pt x="259270" y="1482356"/>
                </a:lnTo>
                <a:lnTo>
                  <a:pt x="270344" y="1471155"/>
                </a:lnTo>
                <a:lnTo>
                  <a:pt x="284454" y="1459230"/>
                </a:lnTo>
                <a:lnTo>
                  <a:pt x="301663" y="1446212"/>
                </a:lnTo>
                <a:lnTo>
                  <a:pt x="322033" y="1431772"/>
                </a:lnTo>
                <a:lnTo>
                  <a:pt x="301383" y="1445818"/>
                </a:lnTo>
                <a:lnTo>
                  <a:pt x="283184" y="1457401"/>
                </a:lnTo>
                <a:lnTo>
                  <a:pt x="267081" y="1466456"/>
                </a:lnTo>
                <a:lnTo>
                  <a:pt x="252717" y="1472933"/>
                </a:lnTo>
                <a:lnTo>
                  <a:pt x="241985" y="1442910"/>
                </a:lnTo>
                <a:lnTo>
                  <a:pt x="239585" y="1403718"/>
                </a:lnTo>
                <a:lnTo>
                  <a:pt x="244195" y="1353439"/>
                </a:lnTo>
                <a:lnTo>
                  <a:pt x="254469" y="1290142"/>
                </a:lnTo>
                <a:lnTo>
                  <a:pt x="242036" y="1353045"/>
                </a:lnTo>
                <a:lnTo>
                  <a:pt x="228828" y="1401787"/>
                </a:lnTo>
                <a:lnTo>
                  <a:pt x="212915" y="1437690"/>
                </a:lnTo>
                <a:lnTo>
                  <a:pt x="192379" y="1462100"/>
                </a:lnTo>
                <a:lnTo>
                  <a:pt x="181178" y="1451025"/>
                </a:lnTo>
                <a:lnTo>
                  <a:pt x="169240" y="1436928"/>
                </a:lnTo>
                <a:lnTo>
                  <a:pt x="156210" y="1419745"/>
                </a:lnTo>
                <a:lnTo>
                  <a:pt x="141757" y="1399387"/>
                </a:lnTo>
                <a:lnTo>
                  <a:pt x="155816" y="1420012"/>
                </a:lnTo>
                <a:lnTo>
                  <a:pt x="167411" y="1438198"/>
                </a:lnTo>
                <a:lnTo>
                  <a:pt x="176466" y="1454289"/>
                </a:lnTo>
                <a:lnTo>
                  <a:pt x="182956" y="1468640"/>
                </a:lnTo>
                <a:lnTo>
                  <a:pt x="152908" y="1479359"/>
                </a:lnTo>
                <a:lnTo>
                  <a:pt x="113677" y="1481759"/>
                </a:lnTo>
                <a:lnTo>
                  <a:pt x="63347" y="1477162"/>
                </a:lnTo>
                <a:lnTo>
                  <a:pt x="0" y="1466888"/>
                </a:lnTo>
                <a:lnTo>
                  <a:pt x="62953" y="1479308"/>
                </a:lnTo>
                <a:lnTo>
                  <a:pt x="111734" y="1492516"/>
                </a:lnTo>
                <a:lnTo>
                  <a:pt x="147675" y="1508417"/>
                </a:lnTo>
                <a:lnTo>
                  <a:pt x="172110" y="1528927"/>
                </a:lnTo>
                <a:lnTo>
                  <a:pt x="161023" y="1540116"/>
                </a:lnTo>
                <a:lnTo>
                  <a:pt x="146926" y="1552054"/>
                </a:lnTo>
                <a:lnTo>
                  <a:pt x="129717" y="1565059"/>
                </a:lnTo>
                <a:lnTo>
                  <a:pt x="109347" y="1579499"/>
                </a:lnTo>
                <a:lnTo>
                  <a:pt x="129984" y="1565452"/>
                </a:lnTo>
                <a:lnTo>
                  <a:pt x="148183" y="1553870"/>
                </a:lnTo>
                <a:lnTo>
                  <a:pt x="164299" y="1544815"/>
                </a:lnTo>
                <a:lnTo>
                  <a:pt x="178650" y="1538338"/>
                </a:lnTo>
                <a:lnTo>
                  <a:pt x="189395" y="1568361"/>
                </a:lnTo>
                <a:lnTo>
                  <a:pt x="191795" y="1607553"/>
                </a:lnTo>
                <a:lnTo>
                  <a:pt x="187185" y="1657845"/>
                </a:lnTo>
                <a:lnTo>
                  <a:pt x="176898" y="1721129"/>
                </a:lnTo>
                <a:lnTo>
                  <a:pt x="189331" y="1658226"/>
                </a:lnTo>
                <a:lnTo>
                  <a:pt x="202552" y="1609496"/>
                </a:lnTo>
                <a:lnTo>
                  <a:pt x="218465" y="1573593"/>
                </a:lnTo>
                <a:lnTo>
                  <a:pt x="239001" y="1549184"/>
                </a:lnTo>
                <a:lnTo>
                  <a:pt x="250202" y="1560245"/>
                </a:lnTo>
                <a:lnTo>
                  <a:pt x="262140" y="1574342"/>
                </a:lnTo>
                <a:lnTo>
                  <a:pt x="275158" y="1591525"/>
                </a:lnTo>
                <a:lnTo>
                  <a:pt x="289623" y="1611884"/>
                </a:lnTo>
                <a:lnTo>
                  <a:pt x="275551" y="1591259"/>
                </a:lnTo>
                <a:lnTo>
                  <a:pt x="263969" y="1573072"/>
                </a:lnTo>
                <a:lnTo>
                  <a:pt x="254901" y="1556981"/>
                </a:lnTo>
                <a:lnTo>
                  <a:pt x="248424" y="1542630"/>
                </a:lnTo>
                <a:lnTo>
                  <a:pt x="278472" y="1531912"/>
                </a:lnTo>
                <a:lnTo>
                  <a:pt x="317703" y="1529511"/>
                </a:lnTo>
                <a:lnTo>
                  <a:pt x="368033" y="1534121"/>
                </a:lnTo>
                <a:lnTo>
                  <a:pt x="431380" y="1544383"/>
                </a:lnTo>
                <a:close/>
              </a:path>
              <a:path w="1132840" h="1721485">
                <a:moveTo>
                  <a:pt x="1132332" y="0"/>
                </a:moveTo>
                <a:lnTo>
                  <a:pt x="1077925" y="0"/>
                </a:lnTo>
                <a:lnTo>
                  <a:pt x="1048359" y="13931"/>
                </a:lnTo>
                <a:lnTo>
                  <a:pt x="1004620" y="35839"/>
                </a:lnTo>
                <a:lnTo>
                  <a:pt x="961390" y="58775"/>
                </a:lnTo>
                <a:lnTo>
                  <a:pt x="918718" y="82765"/>
                </a:lnTo>
                <a:lnTo>
                  <a:pt x="876630" y="107797"/>
                </a:lnTo>
                <a:lnTo>
                  <a:pt x="835177" y="133858"/>
                </a:lnTo>
                <a:lnTo>
                  <a:pt x="794397" y="160934"/>
                </a:lnTo>
                <a:lnTo>
                  <a:pt x="754354" y="189039"/>
                </a:lnTo>
                <a:lnTo>
                  <a:pt x="715073" y="218160"/>
                </a:lnTo>
                <a:lnTo>
                  <a:pt x="676617" y="248297"/>
                </a:lnTo>
                <a:lnTo>
                  <a:pt x="639013" y="279425"/>
                </a:lnTo>
                <a:lnTo>
                  <a:pt x="602310" y="311556"/>
                </a:lnTo>
                <a:lnTo>
                  <a:pt x="566547" y="344665"/>
                </a:lnTo>
                <a:lnTo>
                  <a:pt x="531787" y="378764"/>
                </a:lnTo>
                <a:lnTo>
                  <a:pt x="498055" y="413854"/>
                </a:lnTo>
                <a:lnTo>
                  <a:pt x="465416" y="449897"/>
                </a:lnTo>
                <a:lnTo>
                  <a:pt x="433895" y="486918"/>
                </a:lnTo>
                <a:lnTo>
                  <a:pt x="403542" y="524903"/>
                </a:lnTo>
                <a:lnTo>
                  <a:pt x="374396" y="563841"/>
                </a:lnTo>
                <a:lnTo>
                  <a:pt x="346519" y="603719"/>
                </a:lnTo>
                <a:lnTo>
                  <a:pt x="319938" y="644550"/>
                </a:lnTo>
                <a:lnTo>
                  <a:pt x="294703" y="686308"/>
                </a:lnTo>
                <a:lnTo>
                  <a:pt x="270865" y="729005"/>
                </a:lnTo>
                <a:lnTo>
                  <a:pt x="248462" y="772629"/>
                </a:lnTo>
                <a:lnTo>
                  <a:pt x="227533" y="817168"/>
                </a:lnTo>
                <a:lnTo>
                  <a:pt x="209080" y="861225"/>
                </a:lnTo>
                <a:lnTo>
                  <a:pt x="191236" y="908037"/>
                </a:lnTo>
                <a:lnTo>
                  <a:pt x="174663" y="956957"/>
                </a:lnTo>
                <a:lnTo>
                  <a:pt x="160058" y="1007300"/>
                </a:lnTo>
                <a:lnTo>
                  <a:pt x="148094" y="1058418"/>
                </a:lnTo>
                <a:lnTo>
                  <a:pt x="139471" y="1109611"/>
                </a:lnTo>
                <a:lnTo>
                  <a:pt x="134874" y="1160246"/>
                </a:lnTo>
                <a:lnTo>
                  <a:pt x="134988" y="1209624"/>
                </a:lnTo>
                <a:lnTo>
                  <a:pt x="140474" y="1257096"/>
                </a:lnTo>
                <a:lnTo>
                  <a:pt x="136436" y="1209776"/>
                </a:lnTo>
                <a:lnTo>
                  <a:pt x="137655" y="1160678"/>
                </a:lnTo>
                <a:lnTo>
                  <a:pt x="143471" y="1110449"/>
                </a:lnTo>
                <a:lnTo>
                  <a:pt x="153212" y="1059751"/>
                </a:lnTo>
                <a:lnTo>
                  <a:pt x="166204" y="1009205"/>
                </a:lnTo>
                <a:lnTo>
                  <a:pt x="181787" y="959485"/>
                </a:lnTo>
                <a:lnTo>
                  <a:pt x="199288" y="911225"/>
                </a:lnTo>
                <a:lnTo>
                  <a:pt x="218033" y="865073"/>
                </a:lnTo>
                <a:lnTo>
                  <a:pt x="237363" y="821677"/>
                </a:lnTo>
                <a:lnTo>
                  <a:pt x="259473" y="776605"/>
                </a:lnTo>
                <a:lnTo>
                  <a:pt x="283171" y="732421"/>
                </a:lnTo>
                <a:lnTo>
                  <a:pt x="308381" y="689140"/>
                </a:lnTo>
                <a:lnTo>
                  <a:pt x="335051" y="646772"/>
                </a:lnTo>
                <a:lnTo>
                  <a:pt x="363143" y="605358"/>
                </a:lnTo>
                <a:lnTo>
                  <a:pt x="392582" y="564870"/>
                </a:lnTo>
                <a:lnTo>
                  <a:pt x="423341" y="525373"/>
                </a:lnTo>
                <a:lnTo>
                  <a:pt x="455345" y="486841"/>
                </a:lnTo>
                <a:lnTo>
                  <a:pt x="488543" y="449313"/>
                </a:lnTo>
                <a:lnTo>
                  <a:pt x="522897" y="412800"/>
                </a:lnTo>
                <a:lnTo>
                  <a:pt x="558342" y="377329"/>
                </a:lnTo>
                <a:lnTo>
                  <a:pt x="594829" y="342900"/>
                </a:lnTo>
                <a:lnTo>
                  <a:pt x="632294" y="309537"/>
                </a:lnTo>
                <a:lnTo>
                  <a:pt x="670699" y="277241"/>
                </a:lnTo>
                <a:lnTo>
                  <a:pt x="709980" y="246049"/>
                </a:lnTo>
                <a:lnTo>
                  <a:pt x="750100" y="215976"/>
                </a:lnTo>
                <a:lnTo>
                  <a:pt x="790981" y="187032"/>
                </a:lnTo>
                <a:lnTo>
                  <a:pt x="832586" y="159219"/>
                </a:lnTo>
                <a:lnTo>
                  <a:pt x="874877" y="133007"/>
                </a:lnTo>
                <a:lnTo>
                  <a:pt x="917613" y="107873"/>
                </a:lnTo>
                <a:lnTo>
                  <a:pt x="960767" y="83794"/>
                </a:lnTo>
                <a:lnTo>
                  <a:pt x="1004341" y="60756"/>
                </a:lnTo>
                <a:lnTo>
                  <a:pt x="1048308" y="38747"/>
                </a:lnTo>
                <a:lnTo>
                  <a:pt x="1092669" y="17741"/>
                </a:lnTo>
                <a:lnTo>
                  <a:pt x="11323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35"/>
              <a:t>C</a:t>
            </a:r>
            <a:r>
              <a:rPr dirty="0" spc="-1080"/>
              <a:t>on</a:t>
            </a:r>
            <a:r>
              <a:rPr dirty="0" spc="-1000"/>
              <a:t>t</a:t>
            </a:r>
            <a:r>
              <a:rPr dirty="0" spc="-1060"/>
              <a:t>a</a:t>
            </a:r>
            <a:r>
              <a:rPr dirty="0" spc="-1010"/>
              <a:t>c</a:t>
            </a:r>
            <a:r>
              <a:rPr dirty="0" spc="-490"/>
              <a:t>t</a:t>
            </a:r>
            <a:r>
              <a:rPr dirty="0" spc="-1530"/>
              <a:t> </a:t>
            </a:r>
            <a:r>
              <a:rPr dirty="0" spc="-1250"/>
              <a:t>U</a:t>
            </a:r>
            <a:r>
              <a:rPr dirty="0" spc="-685"/>
              <a:t>s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433830" marR="163195" indent="-1213485">
              <a:lnSpc>
                <a:spcPct val="145000"/>
              </a:lnSpc>
              <a:spcBef>
                <a:spcPts val="100"/>
              </a:spcBef>
            </a:pPr>
            <a:r>
              <a:rPr dirty="0" spc="-130"/>
              <a:t>Website</a:t>
            </a:r>
            <a:r>
              <a:rPr dirty="0" spc="-770"/>
              <a:t> </a:t>
            </a:r>
            <a:r>
              <a:rPr dirty="0" spc="-285"/>
              <a:t>-</a:t>
            </a:r>
            <a:r>
              <a:rPr dirty="0" spc="-15"/>
              <a:t> </a:t>
            </a:r>
            <a:r>
              <a:rPr dirty="0" u="heavy" spc="-235">
                <a:uFill>
                  <a:solidFill>
                    <a:srgbClr val="000000"/>
                  </a:solidFill>
                </a:uFill>
                <a:hlinkClick r:id="rId4"/>
              </a:rPr>
              <a:t>Www.Cedarvaleretreat.com.au</a:t>
            </a:r>
            <a:r>
              <a:rPr dirty="0" spc="-235"/>
              <a:t> </a:t>
            </a:r>
            <a:r>
              <a:rPr dirty="0" spc="-204">
                <a:hlinkClick r:id="rId5"/>
              </a:rPr>
              <a:t>info@cedarvaleretreat.com.au</a:t>
            </a:r>
          </a:p>
          <a:p>
            <a:pPr marL="3500120" marR="126364" indent="-3488054">
              <a:lnSpc>
                <a:spcPct val="137000"/>
              </a:lnSpc>
              <a:spcBef>
                <a:spcPts val="200"/>
              </a:spcBef>
            </a:pPr>
            <a:r>
              <a:rPr dirty="0" spc="-330"/>
              <a:t>2999</a:t>
            </a:r>
            <a:r>
              <a:rPr dirty="0" spc="-765"/>
              <a:t> </a:t>
            </a:r>
            <a:r>
              <a:rPr dirty="0" spc="-130"/>
              <a:t>Moss</a:t>
            </a:r>
            <a:r>
              <a:rPr dirty="0" spc="-765"/>
              <a:t> </a:t>
            </a:r>
            <a:r>
              <a:rPr dirty="0" spc="-185"/>
              <a:t>Vale</a:t>
            </a:r>
            <a:r>
              <a:rPr dirty="0" spc="-765"/>
              <a:t> </a:t>
            </a:r>
            <a:r>
              <a:rPr dirty="0"/>
              <a:t>Rd</a:t>
            </a:r>
            <a:r>
              <a:rPr dirty="0" spc="-760"/>
              <a:t> </a:t>
            </a:r>
            <a:r>
              <a:rPr dirty="0" spc="-270"/>
              <a:t>Barrengarry,</a:t>
            </a:r>
            <a:r>
              <a:rPr dirty="0" spc="-765"/>
              <a:t> </a:t>
            </a:r>
            <a:r>
              <a:rPr dirty="0" spc="-35"/>
              <a:t>NSW</a:t>
            </a:r>
            <a:r>
              <a:rPr dirty="0" spc="-765"/>
              <a:t> </a:t>
            </a:r>
            <a:r>
              <a:rPr dirty="0" spc="-495"/>
              <a:t>2577, </a:t>
            </a:r>
            <a:r>
              <a:rPr dirty="0" spc="-110"/>
              <a:t>Australia</a:t>
            </a:r>
          </a:p>
          <a:p>
            <a:pPr marL="24130">
              <a:lnSpc>
                <a:spcPct val="100000"/>
              </a:lnSpc>
              <a:spcBef>
                <a:spcPts val="1664"/>
              </a:spcBef>
            </a:pPr>
            <a:r>
              <a:rPr dirty="0" spc="-630"/>
              <a:t>291</a:t>
            </a:r>
            <a:r>
              <a:rPr dirty="0" spc="-750"/>
              <a:t> </a:t>
            </a:r>
            <a:r>
              <a:rPr dirty="0" spc="-125"/>
              <a:t>Maroondah</a:t>
            </a:r>
            <a:r>
              <a:rPr dirty="0" spc="-745"/>
              <a:t> </a:t>
            </a:r>
            <a:r>
              <a:rPr dirty="0" spc="-254"/>
              <a:t>Hwy,</a:t>
            </a:r>
            <a:r>
              <a:rPr dirty="0" spc="-750"/>
              <a:t> </a:t>
            </a:r>
            <a:r>
              <a:rPr dirty="0" spc="-190"/>
              <a:t>Narbethong,</a:t>
            </a:r>
            <a:r>
              <a:rPr dirty="0" spc="-745"/>
              <a:t> </a:t>
            </a:r>
            <a:r>
              <a:rPr dirty="0" spc="-280"/>
              <a:t>VIC</a:t>
            </a:r>
            <a:r>
              <a:rPr dirty="0" spc="-750"/>
              <a:t> </a:t>
            </a:r>
            <a:r>
              <a:rPr dirty="0" spc="-365"/>
              <a:t>3778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Ravi Uniyal</dc:creator>
  <cp:keywords>DAGl_NMvgVI,BAGbH8kwdx4,0</cp:keywords>
  <dc:title>Mental Health Retreat </dc:title>
  <dcterms:created xsi:type="dcterms:W3CDTF">2025-04-29T05:15:27Z</dcterms:created>
  <dcterms:modified xsi:type="dcterms:W3CDTF">2025-04-29T05:15:27Z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2025-04-29T00:00:00Z</vt:filetime>
  </property>
  <property fmtid="{D5CDD505-2E9C-101B-9397-08002B2CF9AE}" pid="3" name="Creator">
    <vt:lpwstr>Canva</vt:lpwstr>
  </property>
  <property fmtid="{D5CDD505-2E9C-101B-9397-08002B2CF9AE}" pid="4" name="LastSaved">
    <vt:filetime>2025-04-29T00:00:00Z</vt:filetime>
  </property>
  <property fmtid="{D5CDD505-2E9C-101B-9397-08002B2CF9AE}" pid="5" name="Producer">
    <vt:lpwstr>iLovePDF</vt:lpwstr>
  </property>
</Properties>
</file>