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2903" y="1344680"/>
            <a:ext cx="3738245" cy="617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9724" y="3732529"/>
            <a:ext cx="6866255" cy="522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hyperlink" Target="mailto:sales@naugramedical.com" TargetMode="External"/><Relationship Id="rId5" Type="http://schemas.openxmlformats.org/officeDocument/2006/relationships/hyperlink" Target="https://www.naugramedical.com/laryngoscope-set-spares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52425"/>
            <a:ext cx="7562850" cy="2266950"/>
            <a:chOff x="0" y="352425"/>
            <a:chExt cx="7562850" cy="2266950"/>
          </a:xfrm>
        </p:grpSpPr>
        <p:sp>
          <p:nvSpPr>
            <p:cNvPr id="3" name="object 3" descr=""/>
            <p:cNvSpPr/>
            <p:nvPr/>
          </p:nvSpPr>
          <p:spPr>
            <a:xfrm>
              <a:off x="0" y="352425"/>
              <a:ext cx="7562850" cy="2266950"/>
            </a:xfrm>
            <a:custGeom>
              <a:avLst/>
              <a:gdLst/>
              <a:ahLst/>
              <a:cxnLst/>
              <a:rect l="l" t="t" r="r" b="b"/>
              <a:pathLst>
                <a:path w="7562850" h="2266950">
                  <a:moveTo>
                    <a:pt x="7562849" y="2266949"/>
                  </a:moveTo>
                  <a:lnTo>
                    <a:pt x="0" y="2266949"/>
                  </a:lnTo>
                  <a:lnTo>
                    <a:pt x="0" y="0"/>
                  </a:lnTo>
                  <a:lnTo>
                    <a:pt x="7562849" y="0"/>
                  </a:lnTo>
                  <a:lnTo>
                    <a:pt x="7562849" y="2266949"/>
                  </a:lnTo>
                  <a:close/>
                </a:path>
              </a:pathLst>
            </a:custGeom>
            <a:solidFill>
              <a:srgbClr val="015CD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5211" y="352425"/>
              <a:ext cx="2447638" cy="226694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52425"/>
              <a:ext cx="1619249" cy="8762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Naugra</a:t>
            </a:r>
            <a:r>
              <a:rPr dirty="0" spc="-110"/>
              <a:t> </a:t>
            </a:r>
            <a:r>
              <a:rPr dirty="0" spc="80"/>
              <a:t>Medical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39724" y="3067113"/>
            <a:ext cx="142176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60" b="1">
                <a:latin typeface="Tahoma"/>
                <a:cs typeface="Tahoma"/>
              </a:rPr>
              <a:t>About</a:t>
            </a:r>
            <a:r>
              <a:rPr dirty="0" sz="2600" spc="-165" b="1">
                <a:latin typeface="Tahoma"/>
                <a:cs typeface="Tahoma"/>
              </a:rPr>
              <a:t> </a:t>
            </a:r>
            <a:r>
              <a:rPr dirty="0" sz="2600" spc="-25" b="1">
                <a:latin typeface="Tahoma"/>
                <a:cs typeface="Tahoma"/>
              </a:rPr>
              <a:t>us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57187" y="3624262"/>
            <a:ext cx="6848475" cy="0"/>
          </a:xfrm>
          <a:custGeom>
            <a:avLst/>
            <a:gdLst/>
            <a:ahLst/>
            <a:cxnLst/>
            <a:rect l="l" t="t" r="r" b="b"/>
            <a:pathLst>
              <a:path w="6848475" h="0">
                <a:moveTo>
                  <a:pt x="0" y="0"/>
                </a:moveTo>
                <a:lnTo>
                  <a:pt x="6848474" y="0"/>
                </a:lnTo>
              </a:path>
            </a:pathLst>
          </a:custGeom>
          <a:ln w="9524">
            <a:solidFill>
              <a:srgbClr val="D8C7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12700" marR="38735">
              <a:lnSpc>
                <a:spcPct val="127099"/>
              </a:lnSpc>
              <a:spcBef>
                <a:spcPts val="70"/>
              </a:spcBef>
            </a:pPr>
            <a:r>
              <a:rPr dirty="0" spc="-50" b="1">
                <a:latin typeface="Tahoma"/>
                <a:cs typeface="Tahoma"/>
              </a:rPr>
              <a:t>Naugra</a:t>
            </a:r>
            <a:r>
              <a:rPr dirty="0" spc="-40" b="1">
                <a:latin typeface="Tahoma"/>
                <a:cs typeface="Tahoma"/>
              </a:rPr>
              <a:t> </a:t>
            </a:r>
            <a:r>
              <a:rPr dirty="0" spc="-20" b="1">
                <a:latin typeface="Tahoma"/>
                <a:cs typeface="Tahoma"/>
              </a:rPr>
              <a:t>Medical</a:t>
            </a:r>
            <a:r>
              <a:rPr dirty="0" spc="-50" b="1">
                <a:latin typeface="Tahoma"/>
                <a:cs typeface="Tahoma"/>
              </a:rPr>
              <a:t> </a:t>
            </a:r>
            <a:r>
              <a:rPr dirty="0"/>
              <a:t>is</a:t>
            </a:r>
            <a:r>
              <a:rPr dirty="0" spc="-75"/>
              <a:t> </a:t>
            </a:r>
            <a:r>
              <a:rPr dirty="0" spc="-10"/>
              <a:t>a</a:t>
            </a:r>
            <a:r>
              <a:rPr dirty="0" spc="-75"/>
              <a:t> </a:t>
            </a:r>
            <a:r>
              <a:rPr dirty="0"/>
              <a:t>trusted</a:t>
            </a:r>
            <a:r>
              <a:rPr dirty="0" spc="-75"/>
              <a:t> </a:t>
            </a:r>
            <a:r>
              <a:rPr dirty="0"/>
              <a:t>manufacturer</a:t>
            </a:r>
            <a:r>
              <a:rPr dirty="0" spc="-114"/>
              <a:t> </a:t>
            </a:r>
            <a:r>
              <a:rPr dirty="0"/>
              <a:t>and</a:t>
            </a:r>
            <a:r>
              <a:rPr dirty="0" spc="-75"/>
              <a:t> </a:t>
            </a:r>
            <a:r>
              <a:rPr dirty="0"/>
              <a:t>exporter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/>
              <a:t>high-quality</a:t>
            </a:r>
            <a:r>
              <a:rPr dirty="0" spc="-114"/>
              <a:t> </a:t>
            </a:r>
            <a:r>
              <a:rPr dirty="0"/>
              <a:t>medical,</a:t>
            </a:r>
            <a:r>
              <a:rPr dirty="0" spc="-75"/>
              <a:t> </a:t>
            </a:r>
            <a:r>
              <a:rPr dirty="0" spc="-10"/>
              <a:t>surgical,</a:t>
            </a:r>
            <a:r>
              <a:rPr dirty="0" spc="-75"/>
              <a:t> </a:t>
            </a:r>
            <a:r>
              <a:rPr dirty="0"/>
              <a:t>and</a:t>
            </a:r>
            <a:r>
              <a:rPr dirty="0" spc="-75"/>
              <a:t> </a:t>
            </a:r>
            <a:r>
              <a:rPr dirty="0" spc="-10"/>
              <a:t>hospital </a:t>
            </a:r>
            <a:r>
              <a:rPr dirty="0"/>
              <a:t>equipment.</a:t>
            </a:r>
            <a:r>
              <a:rPr dirty="0" spc="-60"/>
              <a:t> </a:t>
            </a:r>
            <a:r>
              <a:rPr dirty="0"/>
              <a:t>Based</a:t>
            </a:r>
            <a:r>
              <a:rPr dirty="0" spc="-60"/>
              <a:t> </a:t>
            </a:r>
            <a:r>
              <a:rPr dirty="0" spc="-25"/>
              <a:t>in</a:t>
            </a:r>
            <a:r>
              <a:rPr dirty="0" spc="-105"/>
              <a:t> </a:t>
            </a:r>
            <a:r>
              <a:rPr dirty="0" spc="-10"/>
              <a:t>Ambala,</a:t>
            </a:r>
            <a:r>
              <a:rPr dirty="0" spc="-55"/>
              <a:t> </a:t>
            </a:r>
            <a:r>
              <a:rPr dirty="0" spc="-50"/>
              <a:t>India,</a:t>
            </a:r>
            <a:r>
              <a:rPr dirty="0" spc="-105"/>
              <a:t> </a:t>
            </a:r>
            <a:r>
              <a:rPr dirty="0" spc="-10"/>
              <a:t>we</a:t>
            </a:r>
            <a:r>
              <a:rPr dirty="0" spc="-60"/>
              <a:t> </a:t>
            </a:r>
            <a:r>
              <a:rPr dirty="0"/>
              <a:t>supply</a:t>
            </a:r>
            <a:r>
              <a:rPr dirty="0" spc="-100"/>
              <a:t> </a:t>
            </a:r>
            <a:r>
              <a:rPr dirty="0" spc="-10"/>
              <a:t>a</a:t>
            </a:r>
            <a:r>
              <a:rPr dirty="0" spc="-100"/>
              <a:t> </a:t>
            </a:r>
            <a:r>
              <a:rPr dirty="0"/>
              <a:t>wide</a:t>
            </a:r>
            <a:r>
              <a:rPr dirty="0" spc="-60"/>
              <a:t> </a:t>
            </a:r>
            <a:r>
              <a:rPr dirty="0"/>
              <a:t>range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60"/>
              <a:t> </a:t>
            </a:r>
            <a:r>
              <a:rPr dirty="0"/>
              <a:t>products</a:t>
            </a:r>
            <a:r>
              <a:rPr dirty="0" spc="-60"/>
              <a:t> </a:t>
            </a:r>
            <a:r>
              <a:rPr dirty="0"/>
              <a:t>to</a:t>
            </a:r>
            <a:r>
              <a:rPr dirty="0" spc="-55"/>
              <a:t> </a:t>
            </a:r>
            <a:r>
              <a:rPr dirty="0" spc="-10"/>
              <a:t>hospitals,</a:t>
            </a:r>
            <a:r>
              <a:rPr dirty="0" spc="-60"/>
              <a:t> </a:t>
            </a:r>
            <a:r>
              <a:rPr dirty="0"/>
              <a:t>clinics,</a:t>
            </a:r>
            <a:r>
              <a:rPr dirty="0" spc="-60"/>
              <a:t> </a:t>
            </a:r>
            <a:r>
              <a:rPr dirty="0" spc="-25"/>
              <a:t>and </a:t>
            </a:r>
            <a:r>
              <a:rPr dirty="0"/>
              <a:t>institutions</a:t>
            </a:r>
            <a:r>
              <a:rPr dirty="0" spc="-55"/>
              <a:t> </a:t>
            </a:r>
            <a:r>
              <a:rPr dirty="0"/>
              <a:t>across</a:t>
            </a:r>
            <a:r>
              <a:rPr dirty="0" spc="-95"/>
              <a:t> </a:t>
            </a:r>
            <a:r>
              <a:rPr dirty="0" spc="-25"/>
              <a:t>Asia,</a:t>
            </a:r>
            <a:r>
              <a:rPr dirty="0" spc="-100"/>
              <a:t> </a:t>
            </a:r>
            <a:r>
              <a:rPr dirty="0" spc="-10"/>
              <a:t>Africa,</a:t>
            </a:r>
            <a:r>
              <a:rPr dirty="0" spc="-50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/>
              <a:t>Middle</a:t>
            </a:r>
            <a:r>
              <a:rPr dirty="0" spc="-55"/>
              <a:t> </a:t>
            </a:r>
            <a:r>
              <a:rPr dirty="0" spc="-10"/>
              <a:t>East,</a:t>
            </a:r>
            <a:r>
              <a:rPr dirty="0" spc="-50"/>
              <a:t> </a:t>
            </a:r>
            <a:r>
              <a:rPr dirty="0" spc="-10"/>
              <a:t>Europe,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/>
              <a:t>South</a:t>
            </a:r>
            <a:r>
              <a:rPr dirty="0" spc="-95"/>
              <a:t> </a:t>
            </a:r>
            <a:r>
              <a:rPr dirty="0"/>
              <a:t>America.</a:t>
            </a:r>
            <a:r>
              <a:rPr dirty="0" spc="-95"/>
              <a:t> </a:t>
            </a:r>
            <a:r>
              <a:rPr dirty="0" spc="-10"/>
              <a:t>With</a:t>
            </a:r>
            <a:r>
              <a:rPr dirty="0" spc="-55"/>
              <a:t> </a:t>
            </a:r>
            <a:r>
              <a:rPr dirty="0" spc="-10"/>
              <a:t>a</a:t>
            </a:r>
            <a:r>
              <a:rPr dirty="0" spc="-55"/>
              <a:t> </a:t>
            </a:r>
            <a:r>
              <a:rPr dirty="0"/>
              <a:t>focus</a:t>
            </a:r>
            <a:r>
              <a:rPr dirty="0" spc="-50"/>
              <a:t> </a:t>
            </a:r>
            <a:r>
              <a:rPr dirty="0" spc="-25"/>
              <a:t>on</a:t>
            </a:r>
            <a:r>
              <a:rPr dirty="0" spc="500"/>
              <a:t> </a:t>
            </a:r>
            <a:r>
              <a:rPr dirty="0" spc="-20"/>
              <a:t>innovation,</a:t>
            </a:r>
            <a:r>
              <a:rPr dirty="0" spc="-35"/>
              <a:t> </a:t>
            </a:r>
            <a:r>
              <a:rPr dirty="0" spc="-25"/>
              <a:t>quality,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 spc="-20"/>
              <a:t>affordability,</a:t>
            </a:r>
            <a:r>
              <a:rPr dirty="0" spc="-80"/>
              <a:t> </a:t>
            </a:r>
            <a:r>
              <a:rPr dirty="0" spc="-10"/>
              <a:t>we</a:t>
            </a:r>
            <a:r>
              <a:rPr dirty="0" spc="-35"/>
              <a:t> </a:t>
            </a:r>
            <a:r>
              <a:rPr dirty="0"/>
              <a:t>serve</a:t>
            </a:r>
            <a:r>
              <a:rPr dirty="0" spc="-35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healthcare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/>
              <a:t>medical</a:t>
            </a:r>
            <a:r>
              <a:rPr dirty="0" spc="-30"/>
              <a:t> </a:t>
            </a:r>
            <a:r>
              <a:rPr dirty="0"/>
              <a:t>education</a:t>
            </a:r>
            <a:r>
              <a:rPr dirty="0" spc="-35"/>
              <a:t> </a:t>
            </a:r>
            <a:r>
              <a:rPr dirty="0" spc="-10"/>
              <a:t>sectors</a:t>
            </a:r>
            <a:r>
              <a:rPr dirty="0" spc="500"/>
              <a:t> </a:t>
            </a:r>
            <a:r>
              <a:rPr dirty="0" spc="-10"/>
              <a:t>worldwide.</a:t>
            </a:r>
            <a:r>
              <a:rPr dirty="0" spc="-60"/>
              <a:t> </a:t>
            </a:r>
            <a:r>
              <a:rPr dirty="0"/>
              <a:t>Our</a:t>
            </a:r>
            <a:r>
              <a:rPr dirty="0" spc="-100"/>
              <a:t> </a:t>
            </a:r>
            <a:r>
              <a:rPr dirty="0"/>
              <a:t>commitment</a:t>
            </a:r>
            <a:r>
              <a:rPr dirty="0" spc="-55"/>
              <a:t> </a:t>
            </a:r>
            <a:r>
              <a:rPr dirty="0"/>
              <a:t>to</a:t>
            </a:r>
            <a:r>
              <a:rPr dirty="0" spc="-60"/>
              <a:t> </a:t>
            </a:r>
            <a:r>
              <a:rPr dirty="0"/>
              <a:t>excellence,</a:t>
            </a:r>
            <a:r>
              <a:rPr dirty="0" spc="-55"/>
              <a:t> </a:t>
            </a:r>
            <a:r>
              <a:rPr dirty="0"/>
              <a:t>timely</a:t>
            </a:r>
            <a:r>
              <a:rPr dirty="0" spc="-100"/>
              <a:t> </a:t>
            </a:r>
            <a:r>
              <a:rPr dirty="0" spc="-10"/>
              <a:t>delivery,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 spc="-10"/>
              <a:t>international</a:t>
            </a:r>
            <a:r>
              <a:rPr dirty="0" spc="-55"/>
              <a:t> </a:t>
            </a:r>
            <a:r>
              <a:rPr dirty="0"/>
              <a:t>standards</a:t>
            </a:r>
            <a:r>
              <a:rPr dirty="0" spc="-60"/>
              <a:t> </a:t>
            </a:r>
            <a:r>
              <a:rPr dirty="0"/>
              <a:t>makes</a:t>
            </a:r>
            <a:r>
              <a:rPr dirty="0" spc="-55"/>
              <a:t> </a:t>
            </a:r>
            <a:r>
              <a:rPr dirty="0"/>
              <a:t>us</a:t>
            </a:r>
            <a:r>
              <a:rPr dirty="0" spc="-60"/>
              <a:t> a </a:t>
            </a:r>
            <a:r>
              <a:rPr dirty="0"/>
              <a:t>preferred</a:t>
            </a:r>
            <a:r>
              <a:rPr dirty="0" spc="-20"/>
              <a:t> </a:t>
            </a:r>
            <a:r>
              <a:rPr dirty="0"/>
              <a:t>choice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-65"/>
              <a:t> </a:t>
            </a:r>
            <a:r>
              <a:rPr dirty="0"/>
              <a:t>reliable</a:t>
            </a:r>
            <a:r>
              <a:rPr dirty="0" spc="-15"/>
              <a:t> </a:t>
            </a:r>
            <a:r>
              <a:rPr dirty="0"/>
              <a:t>medical</a:t>
            </a:r>
            <a:r>
              <a:rPr dirty="0" spc="-15"/>
              <a:t> </a:t>
            </a:r>
            <a:r>
              <a:rPr dirty="0"/>
              <a:t>equipment</a:t>
            </a:r>
            <a:r>
              <a:rPr dirty="0" spc="-15"/>
              <a:t> </a:t>
            </a:r>
            <a:r>
              <a:rPr dirty="0"/>
              <a:t>solutions</a:t>
            </a:r>
            <a:r>
              <a:rPr dirty="0" spc="-15"/>
              <a:t> </a:t>
            </a:r>
            <a:r>
              <a:rPr dirty="0" spc="-10"/>
              <a:t>globally.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</a:p>
          <a:p>
            <a:pPr marL="12700">
              <a:lnSpc>
                <a:spcPct val="100000"/>
              </a:lnSpc>
            </a:pPr>
            <a:r>
              <a:rPr dirty="0" sz="1800" spc="-45" b="1">
                <a:solidFill>
                  <a:srgbClr val="004AAC"/>
                </a:solidFill>
                <a:latin typeface="Tahoma"/>
                <a:cs typeface="Tahoma"/>
              </a:rPr>
              <a:t>Laryngoscope</a:t>
            </a:r>
            <a:r>
              <a:rPr dirty="0" sz="1800" spc="-90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25" b="1">
                <a:solidFill>
                  <a:srgbClr val="004AAC"/>
                </a:solidFill>
                <a:latin typeface="Tahoma"/>
                <a:cs typeface="Tahoma"/>
              </a:rPr>
              <a:t>Set</a:t>
            </a:r>
            <a:r>
              <a:rPr dirty="0" sz="1800" spc="-85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70" b="1">
                <a:solidFill>
                  <a:srgbClr val="004AAC"/>
                </a:solidFill>
                <a:latin typeface="Tahoma"/>
                <a:cs typeface="Tahoma"/>
              </a:rPr>
              <a:t>and</a:t>
            </a:r>
            <a:r>
              <a:rPr dirty="0" sz="1800" spc="-85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50" b="1">
                <a:solidFill>
                  <a:srgbClr val="004AAC"/>
                </a:solidFill>
                <a:latin typeface="Tahoma"/>
                <a:cs typeface="Tahoma"/>
              </a:rPr>
              <a:t>Spares</a:t>
            </a:r>
            <a:r>
              <a:rPr dirty="0" sz="1800" spc="-85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10" b="1">
                <a:solidFill>
                  <a:srgbClr val="004AAC"/>
                </a:solidFill>
                <a:latin typeface="Tahoma"/>
                <a:cs typeface="Tahoma"/>
              </a:rPr>
              <a:t>Manufacturers</a:t>
            </a:r>
            <a:endParaRPr sz="1800">
              <a:latin typeface="Tahoma"/>
              <a:cs typeface="Tahoma"/>
            </a:endParaRPr>
          </a:p>
          <a:p>
            <a:pPr marL="12700" marR="181610">
              <a:lnSpc>
                <a:spcPct val="125000"/>
              </a:lnSpc>
              <a:spcBef>
                <a:spcPts val="30"/>
              </a:spcBef>
            </a:pPr>
            <a:r>
              <a:rPr dirty="0"/>
              <a:t>Laryngoscope</a:t>
            </a:r>
            <a:r>
              <a:rPr dirty="0" spc="-10"/>
              <a:t> </a:t>
            </a:r>
            <a:r>
              <a:rPr dirty="0"/>
              <a:t>Set</a:t>
            </a:r>
            <a:r>
              <a:rPr dirty="0" spc="-5"/>
              <a:t> </a:t>
            </a:r>
            <a:r>
              <a:rPr dirty="0"/>
              <a:t>and</a:t>
            </a:r>
            <a:r>
              <a:rPr dirty="0" spc="-5"/>
              <a:t> </a:t>
            </a:r>
            <a:r>
              <a:rPr dirty="0"/>
              <a:t>Spares</a:t>
            </a:r>
            <a:r>
              <a:rPr dirty="0" spc="-5"/>
              <a:t> </a:t>
            </a:r>
            <a:r>
              <a:rPr dirty="0"/>
              <a:t>Manufacturers</a:t>
            </a:r>
            <a:r>
              <a:rPr dirty="0" spc="-5"/>
              <a:t> </a:t>
            </a:r>
            <a:r>
              <a:rPr dirty="0"/>
              <a:t>specialize</a:t>
            </a:r>
            <a:r>
              <a:rPr dirty="0" spc="-10"/>
              <a:t> </a:t>
            </a:r>
            <a:r>
              <a:rPr dirty="0" spc="-25"/>
              <a:t>in</a:t>
            </a:r>
            <a:r>
              <a:rPr dirty="0" spc="-5"/>
              <a:t> </a:t>
            </a:r>
            <a:r>
              <a:rPr dirty="0"/>
              <a:t>producing</a:t>
            </a:r>
            <a:r>
              <a:rPr dirty="0" spc="-5"/>
              <a:t> </a:t>
            </a:r>
            <a:r>
              <a:rPr dirty="0"/>
              <a:t>high-quality</a:t>
            </a:r>
            <a:r>
              <a:rPr dirty="0" spc="-55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/>
              <a:t>essential</a:t>
            </a:r>
            <a:r>
              <a:rPr dirty="0" spc="-5"/>
              <a:t> </a:t>
            </a:r>
            <a:r>
              <a:rPr dirty="0" spc="-25"/>
              <a:t>for </a:t>
            </a:r>
            <a:r>
              <a:rPr dirty="0" spc="-20"/>
              <a:t>airway</a:t>
            </a:r>
            <a:r>
              <a:rPr dirty="0" spc="-85"/>
              <a:t> </a:t>
            </a:r>
            <a:r>
              <a:rPr dirty="0"/>
              <a:t>management</a:t>
            </a:r>
            <a:r>
              <a:rPr dirty="0" spc="-35"/>
              <a:t> </a:t>
            </a:r>
            <a:r>
              <a:rPr dirty="0" spc="-25"/>
              <a:t>in</a:t>
            </a:r>
            <a:r>
              <a:rPr dirty="0" spc="-35"/>
              <a:t> </a:t>
            </a:r>
            <a:r>
              <a:rPr dirty="0"/>
              <a:t>medical</a:t>
            </a:r>
            <a:r>
              <a:rPr dirty="0" spc="-40"/>
              <a:t> </a:t>
            </a:r>
            <a:r>
              <a:rPr dirty="0"/>
              <a:t>settings.</a:t>
            </a:r>
            <a:r>
              <a:rPr dirty="0" spc="-80"/>
              <a:t> </a:t>
            </a:r>
            <a:r>
              <a:rPr dirty="0"/>
              <a:t>These</a:t>
            </a:r>
            <a:r>
              <a:rPr dirty="0" spc="-35"/>
              <a:t> </a:t>
            </a:r>
            <a:r>
              <a:rPr dirty="0"/>
              <a:t>manufacturers</a:t>
            </a:r>
            <a:r>
              <a:rPr dirty="0" spc="-40"/>
              <a:t> </a:t>
            </a:r>
            <a:r>
              <a:rPr dirty="0"/>
              <a:t>offer</a:t>
            </a:r>
            <a:r>
              <a:rPr dirty="0" spc="-80"/>
              <a:t> </a:t>
            </a:r>
            <a:r>
              <a:rPr dirty="0" spc="-10"/>
              <a:t>durable,</a:t>
            </a:r>
            <a:r>
              <a:rPr dirty="0" spc="-35"/>
              <a:t> </a:t>
            </a:r>
            <a:r>
              <a:rPr dirty="0"/>
              <a:t>precision-</a:t>
            </a:r>
            <a:r>
              <a:rPr dirty="0" spc="-10"/>
              <a:t>crafted</a:t>
            </a:r>
          </a:p>
          <a:p>
            <a:pPr marL="12700" marR="125730">
              <a:lnSpc>
                <a:spcPct val="125000"/>
              </a:lnSpc>
              <a:spcBef>
                <a:spcPts val="75"/>
              </a:spcBef>
            </a:pPr>
            <a:r>
              <a:rPr dirty="0"/>
              <a:t>laryngoscope</a:t>
            </a:r>
            <a:r>
              <a:rPr dirty="0" spc="-30"/>
              <a:t> </a:t>
            </a:r>
            <a:r>
              <a:rPr dirty="0"/>
              <a:t>blades,</a:t>
            </a:r>
            <a:r>
              <a:rPr dirty="0" spc="-30"/>
              <a:t> </a:t>
            </a:r>
            <a:r>
              <a:rPr dirty="0" spc="-10"/>
              <a:t>handles,</a:t>
            </a:r>
            <a:r>
              <a:rPr dirty="0" spc="-30"/>
              <a:t> </a:t>
            </a:r>
            <a:r>
              <a:rPr dirty="0"/>
              <a:t>and</a:t>
            </a:r>
            <a:r>
              <a:rPr dirty="0" spc="-30"/>
              <a:t> </a:t>
            </a:r>
            <a:r>
              <a:rPr dirty="0"/>
              <a:t>replacement</a:t>
            </a:r>
            <a:r>
              <a:rPr dirty="0" spc="-30"/>
              <a:t> </a:t>
            </a:r>
            <a:r>
              <a:rPr dirty="0" spc="-10"/>
              <a:t>parts.</a:t>
            </a:r>
            <a:r>
              <a:rPr dirty="0" spc="-75"/>
              <a:t> </a:t>
            </a:r>
            <a:r>
              <a:rPr dirty="0" spc="-10"/>
              <a:t>Trusted</a:t>
            </a:r>
            <a:r>
              <a:rPr dirty="0" spc="-30"/>
              <a:t> </a:t>
            </a:r>
            <a:r>
              <a:rPr dirty="0" spc="-10"/>
              <a:t>globally,</a:t>
            </a:r>
            <a:r>
              <a:rPr dirty="0" spc="-30"/>
              <a:t> </a:t>
            </a:r>
            <a:r>
              <a:rPr dirty="0"/>
              <a:t>they</a:t>
            </a:r>
            <a:r>
              <a:rPr dirty="0" spc="-75"/>
              <a:t> </a:t>
            </a:r>
            <a:r>
              <a:rPr dirty="0"/>
              <a:t>ensure</a:t>
            </a:r>
            <a:r>
              <a:rPr dirty="0" spc="-30"/>
              <a:t> </a:t>
            </a:r>
            <a:r>
              <a:rPr dirty="0"/>
              <a:t>compliance</a:t>
            </a:r>
            <a:r>
              <a:rPr dirty="0" spc="-75"/>
              <a:t> </a:t>
            </a:r>
            <a:r>
              <a:rPr dirty="0" spc="-20"/>
              <a:t>with </a:t>
            </a:r>
            <a:r>
              <a:rPr dirty="0"/>
              <a:t>safety</a:t>
            </a:r>
            <a:r>
              <a:rPr dirty="0" spc="-90"/>
              <a:t> </a:t>
            </a:r>
            <a:r>
              <a:rPr dirty="0"/>
              <a:t>standards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/>
              <a:t>provide</a:t>
            </a:r>
            <a:r>
              <a:rPr dirty="0" spc="-40"/>
              <a:t> </a:t>
            </a:r>
            <a:r>
              <a:rPr dirty="0"/>
              <a:t>reliable</a:t>
            </a:r>
            <a:r>
              <a:rPr dirty="0" spc="-40"/>
              <a:t> </a:t>
            </a:r>
            <a:r>
              <a:rPr dirty="0"/>
              <a:t>products</a:t>
            </a:r>
            <a:r>
              <a:rPr dirty="0" spc="-40"/>
              <a:t> </a:t>
            </a:r>
            <a:r>
              <a:rPr dirty="0"/>
              <a:t>for</a:t>
            </a:r>
            <a:r>
              <a:rPr dirty="0" spc="-85"/>
              <a:t> </a:t>
            </a:r>
            <a:r>
              <a:rPr dirty="0" spc="-10"/>
              <a:t>hospitals,</a:t>
            </a:r>
            <a:r>
              <a:rPr dirty="0" spc="-40"/>
              <a:t> </a:t>
            </a:r>
            <a:r>
              <a:rPr dirty="0"/>
              <a:t>clinics,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/>
              <a:t>emergency</a:t>
            </a:r>
            <a:r>
              <a:rPr dirty="0" spc="-85"/>
              <a:t> </a:t>
            </a:r>
            <a:r>
              <a:rPr dirty="0" spc="-10"/>
              <a:t>services, </a:t>
            </a:r>
            <a:r>
              <a:rPr dirty="0"/>
              <a:t>supporting</a:t>
            </a:r>
            <a:r>
              <a:rPr dirty="0" spc="-15"/>
              <a:t> </a:t>
            </a:r>
            <a:r>
              <a:rPr dirty="0"/>
              <a:t>critical</a:t>
            </a:r>
            <a:r>
              <a:rPr dirty="0" spc="-10"/>
              <a:t> </a:t>
            </a:r>
            <a:r>
              <a:rPr dirty="0"/>
              <a:t>care</a:t>
            </a:r>
            <a:r>
              <a:rPr dirty="0" spc="-10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anesthesia</a:t>
            </a:r>
            <a:r>
              <a:rPr dirty="0" spc="-10"/>
              <a:t> </a:t>
            </a:r>
            <a:r>
              <a:rPr dirty="0"/>
              <a:t>procedures</a:t>
            </a:r>
            <a:r>
              <a:rPr dirty="0" spc="-60"/>
              <a:t> </a:t>
            </a:r>
            <a:r>
              <a:rPr dirty="0" spc="-10"/>
              <a:t>with </a:t>
            </a:r>
            <a:r>
              <a:rPr dirty="0"/>
              <a:t>consistent</a:t>
            </a:r>
            <a:r>
              <a:rPr dirty="0" spc="-15"/>
              <a:t> </a:t>
            </a:r>
            <a:r>
              <a:rPr dirty="0"/>
              <a:t>performance</a:t>
            </a:r>
            <a:r>
              <a:rPr dirty="0" spc="-10"/>
              <a:t> </a:t>
            </a:r>
            <a:r>
              <a:rPr dirty="0"/>
              <a:t>and</a:t>
            </a:r>
            <a:r>
              <a:rPr dirty="0" spc="-10"/>
              <a:t> innovation.</a:t>
            </a:r>
          </a:p>
          <a:p>
            <a:pPr>
              <a:lnSpc>
                <a:spcPct val="100000"/>
              </a:lnSpc>
              <a:spcBef>
                <a:spcPts val="785"/>
              </a:spcBef>
            </a:pPr>
          </a:p>
          <a:p>
            <a:pPr marL="12700">
              <a:lnSpc>
                <a:spcPct val="100000"/>
              </a:lnSpc>
            </a:pPr>
            <a:r>
              <a:rPr dirty="0" sz="1800" spc="-100" b="1">
                <a:solidFill>
                  <a:srgbClr val="004AAC"/>
                </a:solidFill>
                <a:latin typeface="Tahoma"/>
                <a:cs typeface="Tahoma"/>
              </a:rPr>
              <a:t>Why</a:t>
            </a:r>
            <a:r>
              <a:rPr dirty="0" sz="1800" spc="-150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30" b="1">
                <a:solidFill>
                  <a:srgbClr val="004AAC"/>
                </a:solidFill>
                <a:latin typeface="Tahoma"/>
                <a:cs typeface="Tahoma"/>
              </a:rPr>
              <a:t>Choose</a:t>
            </a:r>
            <a:r>
              <a:rPr dirty="0" sz="1800" spc="-95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75" b="1">
                <a:solidFill>
                  <a:srgbClr val="004AAC"/>
                </a:solidFill>
                <a:latin typeface="Tahoma"/>
                <a:cs typeface="Tahoma"/>
              </a:rPr>
              <a:t>Naugra</a:t>
            </a:r>
            <a:r>
              <a:rPr dirty="0" sz="1800" spc="-90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10" b="1">
                <a:solidFill>
                  <a:srgbClr val="004AAC"/>
                </a:solidFill>
                <a:latin typeface="Tahoma"/>
                <a:cs typeface="Tahoma"/>
              </a:rPr>
              <a:t>Medical?</a:t>
            </a:r>
            <a:endParaRPr sz="1800">
              <a:latin typeface="Tahoma"/>
              <a:cs typeface="Tahoma"/>
            </a:endParaRPr>
          </a:p>
          <a:p>
            <a:pPr marL="12700" marR="72390">
              <a:lnSpc>
                <a:spcPct val="125000"/>
              </a:lnSpc>
              <a:spcBef>
                <a:spcPts val="30"/>
              </a:spcBef>
            </a:pPr>
            <a:r>
              <a:rPr dirty="0"/>
              <a:t>Naugra</a:t>
            </a:r>
            <a:r>
              <a:rPr dirty="0" spc="-60"/>
              <a:t> </a:t>
            </a:r>
            <a:r>
              <a:rPr dirty="0"/>
              <a:t>Medical</a:t>
            </a:r>
            <a:r>
              <a:rPr dirty="0" spc="-55"/>
              <a:t> </a:t>
            </a:r>
            <a:r>
              <a:rPr dirty="0"/>
              <a:t>has</a:t>
            </a:r>
            <a:r>
              <a:rPr dirty="0" spc="-60"/>
              <a:t> </a:t>
            </a:r>
            <a:r>
              <a:rPr dirty="0"/>
              <a:t>over</a:t>
            </a:r>
            <a:r>
              <a:rPr dirty="0" spc="-100"/>
              <a:t> </a:t>
            </a:r>
            <a:r>
              <a:rPr dirty="0" spc="75"/>
              <a:t>20</a:t>
            </a:r>
            <a:r>
              <a:rPr dirty="0" spc="-100"/>
              <a:t> </a:t>
            </a:r>
            <a:r>
              <a:rPr dirty="0"/>
              <a:t>years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experience</a:t>
            </a:r>
            <a:r>
              <a:rPr dirty="0" spc="-60"/>
              <a:t> </a:t>
            </a:r>
            <a:r>
              <a:rPr dirty="0" spc="-25"/>
              <a:t>in</a:t>
            </a:r>
            <a:r>
              <a:rPr dirty="0" spc="-55"/>
              <a:t> </a:t>
            </a:r>
            <a:r>
              <a:rPr dirty="0"/>
              <a:t>manufacturing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/>
              <a:t>exporting</a:t>
            </a:r>
            <a:r>
              <a:rPr dirty="0" spc="-55"/>
              <a:t> </a:t>
            </a:r>
            <a:r>
              <a:rPr dirty="0"/>
              <a:t>high-quality</a:t>
            </a:r>
            <a:r>
              <a:rPr dirty="0" spc="-100"/>
              <a:t> </a:t>
            </a:r>
            <a:r>
              <a:rPr dirty="0" spc="-10"/>
              <a:t>medical </a:t>
            </a:r>
            <a:r>
              <a:rPr dirty="0"/>
              <a:t>equipment.</a:t>
            </a:r>
            <a:r>
              <a:rPr dirty="0" spc="-105"/>
              <a:t> </a:t>
            </a:r>
            <a:r>
              <a:rPr dirty="0"/>
              <a:t>The</a:t>
            </a:r>
            <a:r>
              <a:rPr dirty="0" spc="-60"/>
              <a:t> </a:t>
            </a:r>
            <a:r>
              <a:rPr dirty="0"/>
              <a:t>company</a:t>
            </a:r>
            <a:r>
              <a:rPr dirty="0" spc="-100"/>
              <a:t> </a:t>
            </a:r>
            <a:r>
              <a:rPr dirty="0"/>
              <a:t>exports</a:t>
            </a:r>
            <a:r>
              <a:rPr dirty="0" spc="-60"/>
              <a:t> </a:t>
            </a:r>
            <a:r>
              <a:rPr dirty="0"/>
              <a:t>to</a:t>
            </a:r>
            <a:r>
              <a:rPr dirty="0" spc="-60"/>
              <a:t> </a:t>
            </a:r>
            <a:r>
              <a:rPr dirty="0"/>
              <a:t>more</a:t>
            </a:r>
            <a:r>
              <a:rPr dirty="0" spc="-60"/>
              <a:t> </a:t>
            </a:r>
            <a:r>
              <a:rPr dirty="0" spc="-10"/>
              <a:t>than</a:t>
            </a:r>
            <a:r>
              <a:rPr dirty="0" spc="-60"/>
              <a:t> </a:t>
            </a:r>
            <a:r>
              <a:rPr dirty="0" spc="100"/>
              <a:t>80</a:t>
            </a:r>
            <a:r>
              <a:rPr dirty="0" spc="-60"/>
              <a:t> </a:t>
            </a:r>
            <a:r>
              <a:rPr dirty="0"/>
              <a:t>countries,</a:t>
            </a:r>
            <a:r>
              <a:rPr dirty="0" spc="-60"/>
              <a:t> </a:t>
            </a:r>
            <a:r>
              <a:rPr dirty="0"/>
              <a:t>supported</a:t>
            </a:r>
            <a:r>
              <a:rPr dirty="0" spc="-60"/>
              <a:t> </a:t>
            </a:r>
            <a:r>
              <a:rPr dirty="0"/>
              <a:t>by</a:t>
            </a:r>
            <a:r>
              <a:rPr dirty="0" spc="-100"/>
              <a:t> </a:t>
            </a:r>
            <a:r>
              <a:rPr dirty="0" spc="-10"/>
              <a:t>a</a:t>
            </a:r>
            <a:r>
              <a:rPr dirty="0" spc="-60"/>
              <a:t> </a:t>
            </a:r>
            <a:r>
              <a:rPr dirty="0"/>
              <a:t>robust</a:t>
            </a:r>
            <a:r>
              <a:rPr dirty="0" spc="-60"/>
              <a:t> </a:t>
            </a:r>
            <a:r>
              <a:rPr dirty="0"/>
              <a:t>global</a:t>
            </a:r>
            <a:r>
              <a:rPr dirty="0" spc="-60"/>
              <a:t> </a:t>
            </a:r>
            <a:r>
              <a:rPr dirty="0" spc="-10"/>
              <a:t>logistics</a:t>
            </a:r>
          </a:p>
          <a:p>
            <a:pPr marL="12700" marR="5080">
              <a:lnSpc>
                <a:spcPct val="126299"/>
              </a:lnSpc>
              <a:spcBef>
                <a:spcPts val="60"/>
              </a:spcBef>
            </a:pPr>
            <a:r>
              <a:rPr dirty="0"/>
              <a:t>network</a:t>
            </a:r>
            <a:r>
              <a:rPr dirty="0" spc="-75"/>
              <a:t> </a:t>
            </a:r>
            <a:r>
              <a:rPr dirty="0"/>
              <a:t>and</a:t>
            </a:r>
            <a:r>
              <a:rPr dirty="0" spc="-25"/>
              <a:t> </a:t>
            </a:r>
            <a:r>
              <a:rPr dirty="0"/>
              <a:t>dedicated</a:t>
            </a:r>
            <a:r>
              <a:rPr dirty="0" spc="-25"/>
              <a:t> </a:t>
            </a:r>
            <a:r>
              <a:rPr dirty="0"/>
              <a:t>customer</a:t>
            </a:r>
            <a:r>
              <a:rPr dirty="0" spc="-75"/>
              <a:t> </a:t>
            </a:r>
            <a:r>
              <a:rPr dirty="0"/>
              <a:t>service.</a:t>
            </a:r>
            <a:r>
              <a:rPr dirty="0" spc="-75"/>
              <a:t> </a:t>
            </a:r>
            <a:r>
              <a:rPr dirty="0"/>
              <a:t>All</a:t>
            </a:r>
            <a:r>
              <a:rPr dirty="0" spc="-25"/>
              <a:t> </a:t>
            </a:r>
            <a:r>
              <a:rPr dirty="0"/>
              <a:t>patient</a:t>
            </a:r>
            <a:r>
              <a:rPr dirty="0" spc="-25"/>
              <a:t> </a:t>
            </a:r>
            <a:r>
              <a:rPr dirty="0"/>
              <a:t>monitors</a:t>
            </a:r>
            <a:r>
              <a:rPr dirty="0" spc="-25"/>
              <a:t> </a:t>
            </a:r>
            <a:r>
              <a:rPr dirty="0"/>
              <a:t>from</a:t>
            </a:r>
            <a:r>
              <a:rPr dirty="0" spc="-25"/>
              <a:t> </a:t>
            </a:r>
            <a:r>
              <a:rPr dirty="0"/>
              <a:t>Naugra</a:t>
            </a:r>
            <a:r>
              <a:rPr dirty="0" spc="-25"/>
              <a:t> </a:t>
            </a:r>
            <a:r>
              <a:rPr dirty="0"/>
              <a:t>Medical</a:t>
            </a:r>
            <a:r>
              <a:rPr dirty="0" spc="-30"/>
              <a:t> </a:t>
            </a:r>
            <a:r>
              <a:rPr dirty="0" spc="-10"/>
              <a:t>are</a:t>
            </a:r>
            <a:r>
              <a:rPr dirty="0" spc="-25"/>
              <a:t> </a:t>
            </a:r>
            <a:r>
              <a:rPr dirty="0"/>
              <a:t>certified</a:t>
            </a:r>
            <a:r>
              <a:rPr dirty="0" spc="-25"/>
              <a:t> </a:t>
            </a:r>
            <a:r>
              <a:rPr dirty="0" spc="-35"/>
              <a:t>to </a:t>
            </a:r>
            <a:r>
              <a:rPr dirty="0" spc="-10"/>
              <a:t>international</a:t>
            </a:r>
            <a:r>
              <a:rPr dirty="0" spc="-55"/>
              <a:t> </a:t>
            </a:r>
            <a:r>
              <a:rPr dirty="0" spc="-10"/>
              <a:t>standards,</a:t>
            </a:r>
            <a:r>
              <a:rPr dirty="0" spc="-50"/>
              <a:t> </a:t>
            </a:r>
            <a:r>
              <a:rPr dirty="0"/>
              <a:t>including</a:t>
            </a:r>
            <a:r>
              <a:rPr dirty="0" spc="-55"/>
              <a:t> </a:t>
            </a:r>
            <a:r>
              <a:rPr dirty="0" spc="60"/>
              <a:t>CE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55"/>
              <a:t> ISO,</a:t>
            </a:r>
            <a:r>
              <a:rPr dirty="0" spc="-50"/>
              <a:t> </a:t>
            </a:r>
            <a:r>
              <a:rPr dirty="0"/>
              <a:t>ensuring</a:t>
            </a:r>
            <a:r>
              <a:rPr dirty="0" spc="-55"/>
              <a:t> </a:t>
            </a:r>
            <a:r>
              <a:rPr dirty="0"/>
              <a:t>compliance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 spc="-20"/>
              <a:t>safety.</a:t>
            </a:r>
            <a:r>
              <a:rPr dirty="0" spc="-95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/>
              <a:t>brand</a:t>
            </a:r>
            <a:r>
              <a:rPr dirty="0" spc="-55"/>
              <a:t> </a:t>
            </a:r>
            <a:r>
              <a:rPr dirty="0" spc="-20"/>
              <a:t>also</a:t>
            </a:r>
            <a:r>
              <a:rPr dirty="0" spc="500"/>
              <a:t> </a:t>
            </a:r>
            <a:r>
              <a:rPr dirty="0"/>
              <a:t>provides</a:t>
            </a:r>
            <a:r>
              <a:rPr dirty="0" spc="-35"/>
              <a:t> </a:t>
            </a:r>
            <a:r>
              <a:rPr dirty="0"/>
              <a:t>customized</a:t>
            </a:r>
            <a:r>
              <a:rPr dirty="0" spc="-30"/>
              <a:t> </a:t>
            </a:r>
            <a:r>
              <a:rPr dirty="0"/>
              <a:t>solutions</a:t>
            </a:r>
            <a:r>
              <a:rPr dirty="0" spc="-30"/>
              <a:t> </a:t>
            </a:r>
            <a:r>
              <a:rPr dirty="0"/>
              <a:t>tailored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specific</a:t>
            </a:r>
            <a:r>
              <a:rPr dirty="0" spc="-30"/>
              <a:t> </a:t>
            </a:r>
            <a:r>
              <a:rPr dirty="0"/>
              <a:t>client</a:t>
            </a:r>
            <a:r>
              <a:rPr dirty="0" spc="-30"/>
              <a:t> </a:t>
            </a:r>
            <a:r>
              <a:rPr dirty="0" spc="-10"/>
              <a:t>requirements,</a:t>
            </a:r>
            <a:r>
              <a:rPr dirty="0" spc="-30"/>
              <a:t> </a:t>
            </a:r>
            <a:r>
              <a:rPr dirty="0" spc="-10"/>
              <a:t>making</a:t>
            </a:r>
            <a:r>
              <a:rPr dirty="0" spc="-35"/>
              <a:t> </a:t>
            </a:r>
            <a:r>
              <a:rPr dirty="0"/>
              <a:t>them</a:t>
            </a:r>
            <a:r>
              <a:rPr dirty="0" spc="-30"/>
              <a:t> </a:t>
            </a:r>
            <a:r>
              <a:rPr dirty="0" spc="-10"/>
              <a:t>an</a:t>
            </a:r>
            <a:r>
              <a:rPr dirty="0" spc="-30"/>
              <a:t> </a:t>
            </a:r>
            <a:r>
              <a:rPr dirty="0"/>
              <a:t>ideal</a:t>
            </a:r>
            <a:r>
              <a:rPr dirty="0" spc="-30"/>
              <a:t> </a:t>
            </a:r>
            <a:r>
              <a:rPr dirty="0" spc="-10"/>
              <a:t>partner </a:t>
            </a:r>
            <a:r>
              <a:rPr dirty="0"/>
              <a:t>for</a:t>
            </a:r>
            <a:r>
              <a:rPr dirty="0" spc="-100"/>
              <a:t> </a:t>
            </a:r>
            <a:r>
              <a:rPr dirty="0"/>
              <a:t>healthcare</a:t>
            </a:r>
            <a:r>
              <a:rPr dirty="0" spc="-60"/>
              <a:t> </a:t>
            </a:r>
            <a:r>
              <a:rPr dirty="0"/>
              <a:t>projects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60"/>
              <a:t> </a:t>
            </a:r>
            <a:r>
              <a:rPr dirty="0" spc="-10"/>
              <a:t>all</a:t>
            </a:r>
            <a:r>
              <a:rPr dirty="0" spc="-55"/>
              <a:t> </a:t>
            </a:r>
            <a:r>
              <a:rPr dirty="0" spc="-20"/>
              <a:t>sizes.</a:t>
            </a:r>
            <a:r>
              <a:rPr dirty="0" spc="-100"/>
              <a:t> </a:t>
            </a:r>
            <a:r>
              <a:rPr dirty="0" spc="-10"/>
              <a:t>With</a:t>
            </a:r>
            <a:r>
              <a:rPr dirty="0" spc="-60"/>
              <a:t> </a:t>
            </a:r>
            <a:r>
              <a:rPr dirty="0" spc="-10"/>
              <a:t>a</a:t>
            </a:r>
            <a:r>
              <a:rPr dirty="0" spc="-55"/>
              <a:t> </a:t>
            </a:r>
            <a:r>
              <a:rPr dirty="0"/>
              <a:t>proven</a:t>
            </a:r>
            <a:r>
              <a:rPr dirty="0" spc="-60"/>
              <a:t> </a:t>
            </a:r>
            <a:r>
              <a:rPr dirty="0"/>
              <a:t>track</a:t>
            </a:r>
            <a:r>
              <a:rPr dirty="0" spc="-100"/>
              <a:t> </a:t>
            </a:r>
            <a:r>
              <a:rPr dirty="0"/>
              <a:t>record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delivering</a:t>
            </a:r>
            <a:r>
              <a:rPr dirty="0" spc="-60"/>
              <a:t> </a:t>
            </a:r>
            <a:r>
              <a:rPr dirty="0"/>
              <a:t>excellence,</a:t>
            </a:r>
            <a:r>
              <a:rPr dirty="0" spc="-55"/>
              <a:t> </a:t>
            </a:r>
            <a:r>
              <a:rPr dirty="0"/>
              <a:t>Naugra</a:t>
            </a:r>
            <a:r>
              <a:rPr dirty="0" spc="-60"/>
              <a:t> </a:t>
            </a:r>
            <a:r>
              <a:rPr dirty="0" spc="-10"/>
              <a:t>Medical </a:t>
            </a:r>
            <a:r>
              <a:rPr dirty="0"/>
              <a:t>stands</a:t>
            </a:r>
            <a:r>
              <a:rPr dirty="0" spc="-65"/>
              <a:t> </a:t>
            </a:r>
            <a:r>
              <a:rPr dirty="0"/>
              <a:t>out</a:t>
            </a:r>
            <a:r>
              <a:rPr dirty="0" spc="-65"/>
              <a:t> </a:t>
            </a:r>
            <a:r>
              <a:rPr dirty="0"/>
              <a:t>as</a:t>
            </a:r>
            <a:r>
              <a:rPr dirty="0" spc="-60"/>
              <a:t> </a:t>
            </a:r>
            <a:r>
              <a:rPr dirty="0" spc="-10"/>
              <a:t>a</a:t>
            </a:r>
            <a:r>
              <a:rPr dirty="0" spc="-65"/>
              <a:t> </a:t>
            </a:r>
            <a:r>
              <a:rPr dirty="0"/>
              <a:t>reliable</a:t>
            </a:r>
            <a:r>
              <a:rPr dirty="0" spc="-60"/>
              <a:t> </a:t>
            </a:r>
            <a:r>
              <a:rPr dirty="0"/>
              <a:t>exporter</a:t>
            </a:r>
            <a:r>
              <a:rPr dirty="0" spc="-105"/>
              <a:t> </a:t>
            </a:r>
            <a:r>
              <a:rPr dirty="0" spc="-25"/>
              <a:t>in</a:t>
            </a:r>
            <a:r>
              <a:rPr dirty="0" spc="-65"/>
              <a:t> </a:t>
            </a:r>
            <a:r>
              <a:rPr dirty="0"/>
              <a:t>the</a:t>
            </a:r>
            <a:r>
              <a:rPr dirty="0" spc="-60"/>
              <a:t> </a:t>
            </a:r>
            <a:r>
              <a:rPr dirty="0"/>
              <a:t>global</a:t>
            </a:r>
            <a:r>
              <a:rPr dirty="0" spc="-65"/>
              <a:t> </a:t>
            </a:r>
            <a:r>
              <a:rPr dirty="0"/>
              <a:t>medical</a:t>
            </a:r>
            <a:r>
              <a:rPr dirty="0" spc="-60"/>
              <a:t> </a:t>
            </a:r>
            <a:r>
              <a:rPr dirty="0" spc="-10"/>
              <a:t>industry.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392" y="453164"/>
            <a:ext cx="5194832" cy="212811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724" y="2740025"/>
            <a:ext cx="16656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5">
                <a:solidFill>
                  <a:srgbClr val="000000"/>
                </a:solidFill>
                <a:latin typeface="Tahoma"/>
                <a:cs typeface="Tahoma"/>
              </a:rPr>
              <a:t>Contact</a:t>
            </a:r>
            <a:r>
              <a:rPr dirty="0" sz="2400" spc="-135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2400" spc="-120">
                <a:solidFill>
                  <a:srgbClr val="000000"/>
                </a:solidFill>
                <a:latin typeface="Tahoma"/>
                <a:cs typeface="Tahoma"/>
              </a:rPr>
              <a:t>us: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57187" y="3319462"/>
            <a:ext cx="6848475" cy="0"/>
          </a:xfrm>
          <a:custGeom>
            <a:avLst/>
            <a:gdLst/>
            <a:ahLst/>
            <a:cxnLst/>
            <a:rect l="l" t="t" r="r" b="b"/>
            <a:pathLst>
              <a:path w="6848475" h="0">
                <a:moveTo>
                  <a:pt x="0" y="0"/>
                </a:moveTo>
                <a:lnTo>
                  <a:pt x="6848474" y="0"/>
                </a:lnTo>
              </a:path>
            </a:pathLst>
          </a:custGeom>
          <a:ln w="9524">
            <a:solidFill>
              <a:srgbClr val="D8C7BA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1066800" y="4205287"/>
            <a:ext cx="914400" cy="219075"/>
            <a:chOff x="1066800" y="4205287"/>
            <a:chExt cx="914400" cy="219075"/>
          </a:xfrm>
        </p:grpSpPr>
        <p:sp>
          <p:nvSpPr>
            <p:cNvPr id="6" name="object 6" descr=""/>
            <p:cNvSpPr/>
            <p:nvPr/>
          </p:nvSpPr>
          <p:spPr>
            <a:xfrm>
              <a:off x="1066800" y="4205287"/>
              <a:ext cx="914400" cy="219075"/>
            </a:xfrm>
            <a:custGeom>
              <a:avLst/>
              <a:gdLst/>
              <a:ahLst/>
              <a:cxnLst/>
              <a:rect l="l" t="t" r="r" b="b"/>
              <a:pathLst>
                <a:path w="914400" h="219075">
                  <a:moveTo>
                    <a:pt x="812054" y="219074"/>
                  </a:moveTo>
                  <a:lnTo>
                    <a:pt x="102345" y="219074"/>
                  </a:lnTo>
                  <a:lnTo>
                    <a:pt x="95221" y="218373"/>
                  </a:lnTo>
                  <a:lnTo>
                    <a:pt x="54661" y="204610"/>
                  </a:lnTo>
                  <a:lnTo>
                    <a:pt x="22456" y="176373"/>
                  </a:lnTo>
                  <a:lnTo>
                    <a:pt x="3507" y="137961"/>
                  </a:lnTo>
                  <a:lnTo>
                    <a:pt x="0" y="116729"/>
                  </a:lnTo>
                  <a:lnTo>
                    <a:pt x="0" y="1095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812054" y="0"/>
                  </a:lnTo>
                  <a:lnTo>
                    <a:pt x="853425" y="11090"/>
                  </a:lnTo>
                  <a:lnTo>
                    <a:pt x="887402" y="37168"/>
                  </a:lnTo>
                  <a:lnTo>
                    <a:pt x="908814" y="74264"/>
                  </a:lnTo>
                  <a:lnTo>
                    <a:pt x="914399" y="102345"/>
                  </a:lnTo>
                  <a:lnTo>
                    <a:pt x="914399" y="116729"/>
                  </a:lnTo>
                  <a:lnTo>
                    <a:pt x="903309" y="158100"/>
                  </a:lnTo>
                  <a:lnTo>
                    <a:pt x="877231" y="192077"/>
                  </a:lnTo>
                  <a:lnTo>
                    <a:pt x="840135" y="213489"/>
                  </a:lnTo>
                  <a:lnTo>
                    <a:pt x="819177" y="218373"/>
                  </a:lnTo>
                  <a:lnTo>
                    <a:pt x="812054" y="219074"/>
                  </a:lnTo>
                  <a:close/>
                </a:path>
              </a:pathLst>
            </a:custGeom>
            <a:solidFill>
              <a:srgbClr val="535353">
                <a:alpha val="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7516" y="4255528"/>
              <a:ext cx="121418" cy="121419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339724" y="3429634"/>
            <a:ext cx="3161665" cy="99250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250">
                <a:solidFill>
                  <a:srgbClr val="535353"/>
                </a:solidFill>
                <a:latin typeface="Lucida Sans Unicode"/>
                <a:cs typeface="Lucida Sans Unicode"/>
              </a:rPr>
              <a:t>Email</a:t>
            </a:r>
            <a:r>
              <a:rPr dirty="0" sz="1250" spc="-25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60">
                <a:solidFill>
                  <a:srgbClr val="535353"/>
                </a:solidFill>
                <a:latin typeface="Lucida Sans Unicode"/>
                <a:cs typeface="Lucida Sans Unicode"/>
              </a:rPr>
              <a:t>:</a:t>
            </a:r>
            <a:r>
              <a:rPr dirty="0" sz="1250" spc="-25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40">
                <a:solidFill>
                  <a:srgbClr val="008156"/>
                </a:solidFill>
                <a:latin typeface="Arial MT"/>
                <a:cs typeface="Arial MT"/>
                <a:hlinkClick r:id="rId4"/>
              </a:rPr>
              <a:t>sales@naugramedical.com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250">
                <a:solidFill>
                  <a:srgbClr val="535353"/>
                </a:solidFill>
                <a:latin typeface="Lucida Sans Unicode"/>
                <a:cs typeface="Lucida Sans Unicode"/>
              </a:rPr>
              <a:t>Telephone:</a:t>
            </a:r>
            <a:r>
              <a:rPr dirty="0" sz="1250" spc="-6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535353"/>
                </a:solidFill>
                <a:latin typeface="Arial MT"/>
                <a:cs typeface="Arial MT"/>
              </a:rPr>
              <a:t>+91-</a:t>
            </a:r>
            <a:r>
              <a:rPr dirty="0" sz="1250" spc="-30">
                <a:solidFill>
                  <a:srgbClr val="535353"/>
                </a:solidFill>
                <a:latin typeface="Arial MT"/>
                <a:cs typeface="Arial MT"/>
              </a:rPr>
              <a:t>0171-</a:t>
            </a:r>
            <a:r>
              <a:rPr dirty="0" sz="1250" spc="95">
                <a:solidFill>
                  <a:srgbClr val="535353"/>
                </a:solidFill>
                <a:latin typeface="Arial MT"/>
                <a:cs typeface="Arial MT"/>
              </a:rPr>
              <a:t>2643080</a:t>
            </a:r>
            <a:r>
              <a:rPr dirty="0" sz="1250">
                <a:solidFill>
                  <a:srgbClr val="535353"/>
                </a:solidFill>
                <a:latin typeface="Arial MT"/>
                <a:cs typeface="Arial MT"/>
              </a:rPr>
              <a:t> , </a:t>
            </a:r>
            <a:r>
              <a:rPr dirty="0" sz="1250" spc="-10">
                <a:solidFill>
                  <a:srgbClr val="535353"/>
                </a:solidFill>
                <a:latin typeface="Arial MT"/>
                <a:cs typeface="Arial MT"/>
              </a:rPr>
              <a:t>2601773,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 spc="-40">
                <a:solidFill>
                  <a:srgbClr val="535353"/>
                </a:solidFill>
                <a:latin typeface="Lucida Sans Unicode"/>
                <a:cs typeface="Lucida Sans Unicode"/>
              </a:rPr>
              <a:t>Fax:</a:t>
            </a:r>
            <a:r>
              <a:rPr dirty="0" sz="1250" spc="-25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535353"/>
                </a:solidFill>
                <a:latin typeface="Arial MT"/>
                <a:cs typeface="Arial MT"/>
              </a:rPr>
              <a:t>+91-</a:t>
            </a:r>
            <a:r>
              <a:rPr dirty="0" sz="1250" spc="-30">
                <a:solidFill>
                  <a:srgbClr val="535353"/>
                </a:solidFill>
                <a:latin typeface="Arial MT"/>
                <a:cs typeface="Arial MT"/>
              </a:rPr>
              <a:t>0171-</a:t>
            </a:r>
            <a:r>
              <a:rPr dirty="0" sz="1250" spc="35">
                <a:solidFill>
                  <a:srgbClr val="535353"/>
                </a:solidFill>
                <a:latin typeface="Arial MT"/>
                <a:cs typeface="Arial MT"/>
              </a:rPr>
              <a:t>2607146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  <a:tabLst>
                <a:tab pos="925830" algn="l"/>
              </a:tabLst>
            </a:pPr>
            <a:r>
              <a:rPr dirty="0" baseline="2222" sz="1875" spc="-15">
                <a:solidFill>
                  <a:srgbClr val="535353"/>
                </a:solidFill>
                <a:latin typeface="Lucida Sans Unicode"/>
                <a:cs typeface="Lucida Sans Unicode"/>
              </a:rPr>
              <a:t>Website:</a:t>
            </a:r>
            <a:r>
              <a:rPr dirty="0" baseline="2222" sz="1875">
                <a:solidFill>
                  <a:srgbClr val="535353"/>
                </a:solidFill>
                <a:latin typeface="Lucida Sans Unicode"/>
                <a:cs typeface="Lucida Sans Unicode"/>
              </a:rPr>
              <a:t>	</a:t>
            </a:r>
            <a:r>
              <a:rPr dirty="0" sz="1250" spc="-10">
                <a:solidFill>
                  <a:srgbClr val="535353"/>
                </a:solidFill>
                <a:latin typeface="Lucida Sans Unicode"/>
                <a:cs typeface="Lucida Sans Unicode"/>
                <a:hlinkClick r:id="rId5"/>
              </a:rPr>
              <a:t>Product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rinkal</dc:creator>
  <cp:keywords>DAGk_Hx5Q6k,BAFpnjZl7Y0,0</cp:keywords>
  <dc:title>Laryngoscope Set and Spares Manufacturers</dc:title>
  <dcterms:created xsi:type="dcterms:W3CDTF">2025-04-30T10:14:19Z</dcterms:created>
  <dcterms:modified xsi:type="dcterms:W3CDTF">2025-04-30T10:14:19Z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2025-04-30T00:00:00Z</vt:filetime>
  </property>
  <property fmtid="{D5CDD505-2E9C-101B-9397-08002B2CF9AE}" pid="3" name="Creator">
    <vt:lpwstr>Canva</vt:lpwstr>
  </property>
  <property fmtid="{D5CDD505-2E9C-101B-9397-08002B2CF9AE}" pid="4" name="LastSaved">
    <vt:filetime>2025-04-30T00:00:00Z</vt:filetime>
  </property>
  <property fmtid="{D5CDD505-2E9C-101B-9397-08002B2CF9AE}" pid="5" name="Producer">
    <vt:lpwstr>Canva</vt:lpwstr>
  </property>
</Properties>
</file>