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896B53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896B53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896B53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896B53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896B53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896B53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896B53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896B53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896B53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4F2F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7999" cy="514740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643823" y="315041"/>
            <a:ext cx="4419599" cy="33527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5012" y="5473805"/>
            <a:ext cx="17103090" cy="3298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896B53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553197" y="9625047"/>
            <a:ext cx="3336925" cy="46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896B53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uxefurnishes.com/collections/lounge-chairs" TargetMode="External"/><Relationship Id="rId3" Type="http://schemas.openxmlformats.org/officeDocument/2006/relationships/hyperlink" Target="mailto:Contact@Luxefurnishes.Com" TargetMode="External"/><Relationship Id="rId4" Type="http://schemas.openxmlformats.org/officeDocument/2006/relationships/hyperlink" Target="https://www.luxefurnishes.com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uxefurnishes.com/collections/lounge-chairs" TargetMode="External"/><Relationship Id="rId3" Type="http://schemas.openxmlformats.org/officeDocument/2006/relationships/hyperlink" Target="mailto:Contact@Luxefurnishes.Com" TargetMode="External"/><Relationship Id="rId4" Type="http://schemas.openxmlformats.org/officeDocument/2006/relationships/hyperlink" Target="https://www.luxefurnishes.com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uxefurnishes.com/collections/lounge-chairs" TargetMode="External"/><Relationship Id="rId3" Type="http://schemas.openxmlformats.org/officeDocument/2006/relationships/hyperlink" Target="mailto:Contact@Luxefurnishes.Com" TargetMode="External"/><Relationship Id="rId4" Type="http://schemas.openxmlformats.org/officeDocument/2006/relationships/hyperlink" Target="https://www.luxefurnishes.com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luxefurnishes.com/collections/lounge-chairs" TargetMode="External"/><Relationship Id="rId3" Type="http://schemas.openxmlformats.org/officeDocument/2006/relationships/hyperlink" Target="mailto:Contact@Luxefurnishes.Com" TargetMode="External"/><Relationship Id="rId4" Type="http://schemas.openxmlformats.org/officeDocument/2006/relationships/hyperlink" Target="https://www.luxefurnishes.com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uxefurnishes.com/collections/lounge-chairs" TargetMode="External"/><Relationship Id="rId3" Type="http://schemas.openxmlformats.org/officeDocument/2006/relationships/hyperlink" Target="mailto:Contact@Luxefurnishes.Com" TargetMode="External"/><Relationship Id="rId4" Type="http://schemas.openxmlformats.org/officeDocument/2006/relationships/hyperlink" Target="https://www.luxefurnishes.com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uxefurnishes.com/collections/lounge-chairs" TargetMode="External"/><Relationship Id="rId3" Type="http://schemas.openxmlformats.org/officeDocument/2006/relationships/hyperlink" Target="mailto:Contact@Luxefurnishes.Com" TargetMode="External"/><Relationship Id="rId4" Type="http://schemas.openxmlformats.org/officeDocument/2006/relationships/hyperlink" Target="https://www.luxefurnishes.com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uxefurnishes.com/collections/lounge-chairs" TargetMode="External"/><Relationship Id="rId3" Type="http://schemas.openxmlformats.org/officeDocument/2006/relationships/hyperlink" Target="mailto:Contact@Luxefurnishes.Com" TargetMode="External"/><Relationship Id="rId4" Type="http://schemas.openxmlformats.org/officeDocument/2006/relationships/hyperlink" Target="https://www.luxefurnishes.com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uxefurnishes.com/collections/lounge-chairs" TargetMode="External"/><Relationship Id="rId3" Type="http://schemas.openxmlformats.org/officeDocument/2006/relationships/hyperlink" Target="mailto:Contact@Luxefurnishes.Com" TargetMode="External"/><Relationship Id="rId4" Type="http://schemas.openxmlformats.org/officeDocument/2006/relationships/hyperlink" Target="https://www.luxefurnishes.com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uxefurnishes.com/collections/lounge-chairs" TargetMode="External"/><Relationship Id="rId3" Type="http://schemas.openxmlformats.org/officeDocument/2006/relationships/hyperlink" Target="mailto:Contact@Luxefurnishes.Com" TargetMode="External"/><Relationship Id="rId4" Type="http://schemas.openxmlformats.org/officeDocument/2006/relationships/hyperlink" Target="https://www.luxefurnishes.com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uxefurnishes.com/collections/lounge-chairs" TargetMode="External"/><Relationship Id="rId3" Type="http://schemas.openxmlformats.org/officeDocument/2006/relationships/hyperlink" Target="mailto:Contact@Luxefurnishes.Com" TargetMode="External"/><Relationship Id="rId4" Type="http://schemas.openxmlformats.org/officeDocument/2006/relationships/hyperlink" Target="https://www.luxefurnishes.com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Contact@Luxefurnishes.Com" TargetMode="External"/><Relationship Id="rId3" Type="http://schemas.openxmlformats.org/officeDocument/2006/relationships/hyperlink" Target="https://www.luxefurnishes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65872" y="5535459"/>
            <a:ext cx="15584805" cy="851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400040" algn="l"/>
                <a:tab pos="7150734" algn="l"/>
                <a:tab pos="9994900" algn="l"/>
              </a:tabLst>
            </a:pPr>
            <a:r>
              <a:rPr dirty="0" sz="5400" spc="1755">
                <a:solidFill>
                  <a:srgbClr val="896B53"/>
                </a:solidFill>
                <a:latin typeface="Times New Roman"/>
                <a:cs typeface="Times New Roman"/>
              </a:rPr>
              <a:t>WELCOME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975">
                <a:solidFill>
                  <a:srgbClr val="896B53"/>
                </a:solidFill>
                <a:latin typeface="Times New Roman"/>
                <a:cs typeface="Times New Roman"/>
              </a:rPr>
              <a:t>TO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320">
                <a:solidFill>
                  <a:srgbClr val="896B53"/>
                </a:solidFill>
                <a:latin typeface="Times New Roman"/>
                <a:cs typeface="Times New Roman"/>
              </a:rPr>
              <a:t>LUXE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585">
                <a:solidFill>
                  <a:srgbClr val="896B53"/>
                </a:solidFill>
                <a:latin typeface="Times New Roman"/>
                <a:cs typeface="Times New Roman"/>
              </a:rPr>
              <a:t>FURNISHES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3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4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77308" y="6782842"/>
            <a:ext cx="17038320" cy="153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6199"/>
              </a:lnSpc>
              <a:spcBef>
                <a:spcPts val="100"/>
              </a:spcBef>
            </a:pP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The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u="heavy" sz="2850" spc="-28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Eames</a:t>
            </a:r>
            <a:r>
              <a:rPr dirty="0" u="heavy" sz="2850" spc="-7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2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Replica</a:t>
            </a:r>
            <a:r>
              <a:rPr dirty="0" u="heavy" sz="2850" spc="-7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1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Chair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80" b="1">
                <a:solidFill>
                  <a:srgbClr val="896B53"/>
                </a:solidFill>
                <a:latin typeface="Tahoma"/>
                <a:cs typeface="Tahoma"/>
              </a:rPr>
              <a:t>Brings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Elegance,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Modernism,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5" b="1">
                <a:solidFill>
                  <a:srgbClr val="896B53"/>
                </a:solidFill>
                <a:latin typeface="Tahoma"/>
                <a:cs typeface="Tahoma"/>
              </a:rPr>
              <a:t>Functionality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55" b="1">
                <a:solidFill>
                  <a:srgbClr val="896B53"/>
                </a:solidFill>
                <a:latin typeface="Tahoma"/>
                <a:cs typeface="Tahoma"/>
              </a:rPr>
              <a:t>Into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55" b="1">
                <a:solidFill>
                  <a:srgbClr val="896B53"/>
                </a:solidFill>
                <a:latin typeface="Tahoma"/>
                <a:cs typeface="Tahoma"/>
              </a:rPr>
              <a:t>One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Perfect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90" b="1">
                <a:solidFill>
                  <a:srgbClr val="896B53"/>
                </a:solidFill>
                <a:latin typeface="Tahoma"/>
                <a:cs typeface="Tahoma"/>
              </a:rPr>
              <a:t>Piece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5" b="1">
                <a:solidFill>
                  <a:srgbClr val="896B53"/>
                </a:solidFill>
                <a:latin typeface="Tahoma"/>
                <a:cs typeface="Tahoma"/>
              </a:rPr>
              <a:t>Of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55" b="1">
                <a:solidFill>
                  <a:srgbClr val="896B53"/>
                </a:solidFill>
                <a:latin typeface="Tahoma"/>
                <a:cs typeface="Tahoma"/>
              </a:rPr>
              <a:t>Furniture.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Ideal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10" b="1">
                <a:solidFill>
                  <a:srgbClr val="896B53"/>
                </a:solidFill>
                <a:latin typeface="Tahoma"/>
                <a:cs typeface="Tahoma"/>
              </a:rPr>
              <a:t>For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5" b="1">
                <a:solidFill>
                  <a:srgbClr val="896B53"/>
                </a:solidFill>
                <a:latin typeface="Tahoma"/>
                <a:cs typeface="Tahoma"/>
              </a:rPr>
              <a:t>Any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Stylish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90" b="1">
                <a:solidFill>
                  <a:srgbClr val="896B53"/>
                </a:solidFill>
                <a:latin typeface="Tahoma"/>
                <a:cs typeface="Tahoma"/>
              </a:rPr>
              <a:t>Home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65" b="1">
                <a:solidFill>
                  <a:srgbClr val="896B53"/>
                </a:solidFill>
                <a:latin typeface="Tahoma"/>
                <a:cs typeface="Tahoma"/>
              </a:rPr>
              <a:t>Or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5" b="1">
                <a:solidFill>
                  <a:srgbClr val="896B53"/>
                </a:solidFill>
                <a:latin typeface="Tahoma"/>
                <a:cs typeface="Tahoma"/>
              </a:rPr>
              <a:t>Office,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05" b="1">
                <a:solidFill>
                  <a:srgbClr val="896B53"/>
                </a:solidFill>
                <a:latin typeface="Tahoma"/>
                <a:cs typeface="Tahoma"/>
              </a:rPr>
              <a:t>It’s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Designed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Impress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Built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5" b="1">
                <a:solidFill>
                  <a:srgbClr val="896B53"/>
                </a:solidFill>
                <a:latin typeface="Tahoma"/>
                <a:cs typeface="Tahoma"/>
              </a:rPr>
              <a:t>Last,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45" b="1">
                <a:solidFill>
                  <a:srgbClr val="896B53"/>
                </a:solidFill>
                <a:latin typeface="Tahoma"/>
                <a:cs typeface="Tahoma"/>
              </a:rPr>
              <a:t>Making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415" b="1">
                <a:solidFill>
                  <a:srgbClr val="896B53"/>
                </a:solidFill>
                <a:latin typeface="Tahoma"/>
                <a:cs typeface="Tahoma"/>
              </a:rPr>
              <a:t>It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A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60" b="1">
                <a:solidFill>
                  <a:srgbClr val="896B53"/>
                </a:solidFill>
                <a:latin typeface="Tahoma"/>
                <a:cs typeface="Tahoma"/>
              </a:rPr>
              <a:t>True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20" b="1">
                <a:solidFill>
                  <a:srgbClr val="896B53"/>
                </a:solidFill>
                <a:latin typeface="Tahoma"/>
                <a:cs typeface="Tahoma"/>
              </a:rPr>
              <a:t>Statement </a:t>
            </a:r>
            <a:r>
              <a:rPr dirty="0" sz="2850" spc="-290" b="1">
                <a:solidFill>
                  <a:srgbClr val="896B53"/>
                </a:solidFill>
                <a:latin typeface="Tahoma"/>
                <a:cs typeface="Tahoma"/>
              </a:rPr>
              <a:t>Piece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409" b="1">
                <a:solidFill>
                  <a:srgbClr val="896B53"/>
                </a:solidFill>
                <a:latin typeface="Tahoma"/>
                <a:cs typeface="Tahoma"/>
              </a:rPr>
              <a:t>In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5" b="1">
                <a:solidFill>
                  <a:srgbClr val="896B53"/>
                </a:solidFill>
                <a:latin typeface="Tahoma"/>
                <a:cs typeface="Tahoma"/>
              </a:rPr>
              <a:t>Interior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0" b="1">
                <a:solidFill>
                  <a:srgbClr val="896B53"/>
                </a:solidFill>
                <a:latin typeface="Tahoma"/>
                <a:cs typeface="Tahoma"/>
              </a:rPr>
              <a:t>Design.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299921" y="5535459"/>
            <a:ext cx="13917294" cy="851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278380" algn="l"/>
                <a:tab pos="5974080" algn="l"/>
                <a:tab pos="9923780" algn="l"/>
              </a:tabLst>
            </a:pPr>
            <a:r>
              <a:rPr dirty="0" sz="5400" spc="1560">
                <a:solidFill>
                  <a:srgbClr val="896B53"/>
                </a:solidFill>
                <a:latin typeface="Times New Roman"/>
                <a:cs typeface="Times New Roman"/>
              </a:rPr>
              <a:t>THE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295">
                <a:solidFill>
                  <a:srgbClr val="896B53"/>
                </a:solidFill>
                <a:latin typeface="Times New Roman"/>
                <a:cs typeface="Times New Roman"/>
              </a:rPr>
              <a:t>ICONIC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425">
                <a:solidFill>
                  <a:srgbClr val="896B53"/>
                </a:solidFill>
                <a:latin typeface="Times New Roman"/>
                <a:cs typeface="Times New Roman"/>
              </a:rPr>
              <a:t>DESIGN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540">
                <a:solidFill>
                  <a:srgbClr val="896B53"/>
                </a:solidFill>
                <a:latin typeface="Times New Roman"/>
                <a:cs typeface="Times New Roman"/>
              </a:rPr>
              <a:t>LEGACY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3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4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10658" y="6782842"/>
            <a:ext cx="16771619" cy="153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6199"/>
              </a:lnSpc>
              <a:spcBef>
                <a:spcPts val="100"/>
              </a:spcBef>
            </a:pP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The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u="heavy" sz="2850" spc="-28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Eames</a:t>
            </a:r>
            <a:r>
              <a:rPr dirty="0" u="heavy" sz="2850" spc="-7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2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Replica</a:t>
            </a:r>
            <a:r>
              <a:rPr dirty="0" u="heavy" sz="2850" spc="-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1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Chair</a:t>
            </a:r>
            <a:r>
              <a:rPr dirty="0" u="heavy" sz="2850" spc="-7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</a:rPr>
              <a:t> </a:t>
            </a:r>
            <a:r>
              <a:rPr dirty="0" sz="2850" spc="-245" b="1">
                <a:solidFill>
                  <a:srgbClr val="896B53"/>
                </a:solidFill>
                <a:latin typeface="Tahoma"/>
                <a:cs typeface="Tahoma"/>
              </a:rPr>
              <a:t>Was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Designed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Redefine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Comfort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Aesthetics.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Today,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415" b="1">
                <a:solidFill>
                  <a:srgbClr val="896B53"/>
                </a:solidFill>
                <a:latin typeface="Tahoma"/>
                <a:cs typeface="Tahoma"/>
              </a:rPr>
              <a:t>It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5" b="1">
                <a:solidFill>
                  <a:srgbClr val="896B53"/>
                </a:solidFill>
                <a:latin typeface="Tahoma"/>
                <a:cs typeface="Tahoma"/>
              </a:rPr>
              <a:t>Continues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90" b="1">
                <a:solidFill>
                  <a:srgbClr val="896B53"/>
                </a:solidFill>
                <a:latin typeface="Tahoma"/>
                <a:cs typeface="Tahoma"/>
              </a:rPr>
              <a:t>Inspire </a:t>
            </a:r>
            <a:r>
              <a:rPr dirty="0" sz="2850" spc="-240" b="1">
                <a:solidFill>
                  <a:srgbClr val="896B53"/>
                </a:solidFill>
                <a:latin typeface="Tahoma"/>
                <a:cs typeface="Tahoma"/>
              </a:rPr>
              <a:t>Designers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40" b="1">
                <a:solidFill>
                  <a:srgbClr val="896B53"/>
                </a:solidFill>
                <a:latin typeface="Tahoma"/>
                <a:cs typeface="Tahoma"/>
              </a:rPr>
              <a:t>Worldwide.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With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40" b="1">
                <a:solidFill>
                  <a:srgbClr val="896B53"/>
                </a:solidFill>
                <a:latin typeface="Tahoma"/>
                <a:cs typeface="Tahoma"/>
              </a:rPr>
              <a:t>Its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Clean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Lines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0" b="1">
                <a:solidFill>
                  <a:srgbClr val="896B53"/>
                </a:solidFill>
                <a:latin typeface="Tahoma"/>
                <a:cs typeface="Tahoma"/>
              </a:rPr>
              <a:t>Classic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Form,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05" b="1">
                <a:solidFill>
                  <a:srgbClr val="896B53"/>
                </a:solidFill>
                <a:latin typeface="Tahoma"/>
                <a:cs typeface="Tahoma"/>
              </a:rPr>
              <a:t>It’s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More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Than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5" b="1">
                <a:solidFill>
                  <a:srgbClr val="896B53"/>
                </a:solidFill>
                <a:latin typeface="Tahoma"/>
                <a:cs typeface="Tahoma"/>
              </a:rPr>
              <a:t>Just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A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80" b="1">
                <a:solidFill>
                  <a:srgbClr val="896B53"/>
                </a:solidFill>
                <a:latin typeface="Tahoma"/>
                <a:cs typeface="Tahoma"/>
              </a:rPr>
              <a:t>Chair—</a:t>
            </a:r>
            <a:r>
              <a:rPr dirty="0" sz="2850" spc="-305" b="1">
                <a:solidFill>
                  <a:srgbClr val="896B53"/>
                </a:solidFill>
                <a:latin typeface="Tahoma"/>
                <a:cs typeface="Tahoma"/>
              </a:rPr>
              <a:t>It’s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A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90" b="1">
                <a:solidFill>
                  <a:srgbClr val="896B53"/>
                </a:solidFill>
                <a:latin typeface="Tahoma"/>
                <a:cs typeface="Tahoma"/>
              </a:rPr>
              <a:t>Symbol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" b="1">
                <a:solidFill>
                  <a:srgbClr val="896B53"/>
                </a:solidFill>
                <a:latin typeface="Tahoma"/>
                <a:cs typeface="Tahoma"/>
              </a:rPr>
              <a:t>Of </a:t>
            </a:r>
            <a:r>
              <a:rPr dirty="0" sz="2850" spc="-240" b="1">
                <a:solidFill>
                  <a:srgbClr val="896B53"/>
                </a:solidFill>
                <a:latin typeface="Tahoma"/>
                <a:cs typeface="Tahoma"/>
              </a:rPr>
              <a:t>Modern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0" b="1">
                <a:solidFill>
                  <a:srgbClr val="896B53"/>
                </a:solidFill>
                <a:latin typeface="Tahoma"/>
                <a:cs typeface="Tahoma"/>
              </a:rPr>
              <a:t>Design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Brilliance.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155860" y="5535459"/>
            <a:ext cx="12205335" cy="851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366385" algn="l"/>
                <a:tab pos="8998585" algn="l"/>
              </a:tabLst>
            </a:pPr>
            <a:r>
              <a:rPr dirty="0" sz="5400" spc="1895">
                <a:solidFill>
                  <a:srgbClr val="896B53"/>
                </a:solidFill>
                <a:latin typeface="Times New Roman"/>
                <a:cs typeface="Times New Roman"/>
              </a:rPr>
              <a:t>COMFORT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639">
                <a:solidFill>
                  <a:srgbClr val="896B53"/>
                </a:solidFill>
                <a:latin typeface="Times New Roman"/>
                <a:cs typeface="Times New Roman"/>
              </a:rPr>
              <a:t>MEETS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635">
                <a:solidFill>
                  <a:srgbClr val="896B53"/>
                </a:solidFill>
                <a:latin typeface="Times New Roman"/>
                <a:cs typeface="Times New Roman"/>
              </a:rPr>
              <a:t>STYLE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3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4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34657" y="6782842"/>
            <a:ext cx="16123285" cy="153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6199"/>
              </a:lnSpc>
              <a:spcBef>
                <a:spcPts val="100"/>
              </a:spcBef>
            </a:pP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Enjoy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Supreme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Comfort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With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The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u="heavy" sz="2850" spc="-28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Eames</a:t>
            </a:r>
            <a:r>
              <a:rPr dirty="0" u="heavy" sz="2850" spc="-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2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Replica</a:t>
            </a:r>
            <a:r>
              <a:rPr dirty="0" u="heavy" sz="2850" spc="-7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18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Chair</a:t>
            </a:r>
            <a:r>
              <a:rPr dirty="0" sz="2850" spc="-185" b="1">
                <a:solidFill>
                  <a:srgbClr val="896B53"/>
                </a:solidFill>
                <a:latin typeface="Tahoma"/>
                <a:cs typeface="Tahoma"/>
              </a:rPr>
              <a:t>,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Designed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0" b="1">
                <a:solidFill>
                  <a:srgbClr val="896B53"/>
                </a:solidFill>
                <a:latin typeface="Tahoma"/>
                <a:cs typeface="Tahoma"/>
              </a:rPr>
              <a:t>Support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25" b="1">
                <a:solidFill>
                  <a:srgbClr val="896B53"/>
                </a:solidFill>
                <a:latin typeface="Tahoma"/>
                <a:cs typeface="Tahoma"/>
              </a:rPr>
              <a:t>Your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0" b="1">
                <a:solidFill>
                  <a:srgbClr val="896B53"/>
                </a:solidFill>
                <a:latin typeface="Tahoma"/>
                <a:cs typeface="Tahoma"/>
              </a:rPr>
              <a:t>Body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0" b="1">
                <a:solidFill>
                  <a:srgbClr val="896B53"/>
                </a:solidFill>
                <a:latin typeface="Tahoma"/>
                <a:cs typeface="Tahoma"/>
              </a:rPr>
              <a:t>Enhance </a:t>
            </a:r>
            <a:r>
              <a:rPr dirty="0" sz="2850" spc="-245" b="1">
                <a:solidFill>
                  <a:srgbClr val="896B53"/>
                </a:solidFill>
                <a:latin typeface="Tahoma"/>
                <a:cs typeface="Tahoma"/>
              </a:rPr>
              <a:t>Posture.</a:t>
            </a:r>
            <a:r>
              <a:rPr dirty="0" sz="2850" spc="-8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40" b="1">
                <a:solidFill>
                  <a:srgbClr val="896B53"/>
                </a:solidFill>
                <a:latin typeface="Tahoma"/>
                <a:cs typeface="Tahoma"/>
              </a:rPr>
              <a:t>Its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Timeless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Look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Makes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415" b="1">
                <a:solidFill>
                  <a:srgbClr val="896B53"/>
                </a:solidFill>
                <a:latin typeface="Tahoma"/>
                <a:cs typeface="Tahoma"/>
              </a:rPr>
              <a:t>It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Suitable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10" b="1">
                <a:solidFill>
                  <a:srgbClr val="896B53"/>
                </a:solidFill>
                <a:latin typeface="Tahoma"/>
                <a:cs typeface="Tahoma"/>
              </a:rPr>
              <a:t>For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5" b="1">
                <a:solidFill>
                  <a:srgbClr val="896B53"/>
                </a:solidFill>
                <a:latin typeface="Tahoma"/>
                <a:cs typeface="Tahoma"/>
              </a:rPr>
              <a:t>Any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5" b="1">
                <a:solidFill>
                  <a:srgbClr val="896B53"/>
                </a:solidFill>
                <a:latin typeface="Tahoma"/>
                <a:cs typeface="Tahoma"/>
              </a:rPr>
              <a:t>Environment,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From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90" b="1">
                <a:solidFill>
                  <a:srgbClr val="896B53"/>
                </a:solidFill>
                <a:latin typeface="Tahoma"/>
                <a:cs typeface="Tahoma"/>
              </a:rPr>
              <a:t>Home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5" b="1">
                <a:solidFill>
                  <a:srgbClr val="896B53"/>
                </a:solidFill>
                <a:latin typeface="Tahoma"/>
                <a:cs typeface="Tahoma"/>
              </a:rPr>
              <a:t>Office,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00" b="1">
                <a:solidFill>
                  <a:srgbClr val="896B53"/>
                </a:solidFill>
                <a:latin typeface="Tahoma"/>
                <a:cs typeface="Tahoma"/>
              </a:rPr>
              <a:t>Bringing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05" b="1">
                <a:solidFill>
                  <a:srgbClr val="896B53"/>
                </a:solidFill>
                <a:latin typeface="Tahoma"/>
                <a:cs typeface="Tahoma"/>
              </a:rPr>
              <a:t>Both </a:t>
            </a:r>
            <a:r>
              <a:rPr dirty="0" sz="2850" spc="-245" b="1">
                <a:solidFill>
                  <a:srgbClr val="896B53"/>
                </a:solidFill>
                <a:latin typeface="Tahoma"/>
                <a:cs typeface="Tahoma"/>
              </a:rPr>
              <a:t>Relaxation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5" b="1">
                <a:solidFill>
                  <a:srgbClr val="896B53"/>
                </a:solidFill>
                <a:latin typeface="Tahoma"/>
                <a:cs typeface="Tahoma"/>
              </a:rPr>
              <a:t>Sophistication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5" b="1">
                <a:solidFill>
                  <a:srgbClr val="896B53"/>
                </a:solidFill>
                <a:latin typeface="Tahoma"/>
                <a:cs typeface="Tahoma"/>
              </a:rPr>
              <a:t>Every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0" b="1">
                <a:solidFill>
                  <a:srgbClr val="896B53"/>
                </a:solidFill>
                <a:latin typeface="Tahoma"/>
                <a:cs typeface="Tahoma"/>
              </a:rPr>
              <a:t>Space.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03215" marR="2242820" indent="-2829560">
              <a:lnSpc>
                <a:spcPct val="107800"/>
              </a:lnSpc>
              <a:spcBef>
                <a:spcPts val="95"/>
              </a:spcBef>
              <a:tabLst>
                <a:tab pos="5419090" algn="l"/>
                <a:tab pos="11318875" algn="l"/>
                <a:tab pos="12082145" algn="l"/>
              </a:tabLst>
            </a:pPr>
            <a:r>
              <a:rPr dirty="0" spc="1320"/>
              <a:t>LUXE</a:t>
            </a:r>
            <a:r>
              <a:rPr dirty="0"/>
              <a:t>		</a:t>
            </a:r>
            <a:r>
              <a:rPr dirty="0" spc="1585"/>
              <a:t>FURNISHES</a:t>
            </a:r>
            <a:r>
              <a:rPr dirty="0"/>
              <a:t>	</a:t>
            </a:r>
            <a:r>
              <a:rPr dirty="0" spc="705"/>
              <a:t>–</a:t>
            </a:r>
            <a:r>
              <a:rPr dirty="0"/>
              <a:t>	</a:t>
            </a:r>
            <a:r>
              <a:rPr dirty="0" spc="1585"/>
              <a:t>YOUR </a:t>
            </a:r>
            <a:r>
              <a:rPr dirty="0" spc="1435"/>
              <a:t>DESTINATION</a:t>
            </a:r>
          </a:p>
          <a:p>
            <a:pPr algn="ctr" marL="12700" marR="5080">
              <a:lnSpc>
                <a:spcPts val="3979"/>
              </a:lnSpc>
            </a:pPr>
            <a:r>
              <a:rPr dirty="0" sz="2850" spc="-290" b="1">
                <a:latin typeface="Tahoma"/>
                <a:cs typeface="Tahoma"/>
              </a:rPr>
              <a:t>At</a:t>
            </a:r>
            <a:r>
              <a:rPr dirty="0" sz="2850" spc="-75" b="1">
                <a:latin typeface="Tahoma"/>
                <a:cs typeface="Tahoma"/>
              </a:rPr>
              <a:t> </a:t>
            </a:r>
            <a:r>
              <a:rPr dirty="0" sz="2850" spc="-229" b="1">
                <a:latin typeface="Tahoma"/>
                <a:cs typeface="Tahoma"/>
              </a:rPr>
              <a:t>Luxe</a:t>
            </a:r>
            <a:r>
              <a:rPr dirty="0" sz="2850" spc="-60" b="1">
                <a:latin typeface="Tahoma"/>
                <a:cs typeface="Tahoma"/>
              </a:rPr>
              <a:t> </a:t>
            </a:r>
            <a:r>
              <a:rPr dirty="0" sz="2850" spc="-210" b="1">
                <a:latin typeface="Tahoma"/>
                <a:cs typeface="Tahoma"/>
              </a:rPr>
              <a:t>Furnishes,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365" b="1">
                <a:latin typeface="Tahoma"/>
                <a:cs typeface="Tahoma"/>
              </a:rPr>
              <a:t>We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135" b="1">
                <a:latin typeface="Tahoma"/>
                <a:cs typeface="Tahoma"/>
              </a:rPr>
              <a:t>Offer</a:t>
            </a:r>
            <a:r>
              <a:rPr dirty="0" sz="2850" spc="-60" b="1">
                <a:latin typeface="Tahoma"/>
                <a:cs typeface="Tahoma"/>
              </a:rPr>
              <a:t> </a:t>
            </a:r>
            <a:r>
              <a:rPr dirty="0" sz="2850" spc="-275" b="1">
                <a:latin typeface="Tahoma"/>
                <a:cs typeface="Tahoma"/>
              </a:rPr>
              <a:t>The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245" b="1">
                <a:latin typeface="Tahoma"/>
                <a:cs typeface="Tahoma"/>
              </a:rPr>
              <a:t>Finest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u="heavy" sz="2850" spc="-280" b="1"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Eames</a:t>
            </a:r>
            <a:r>
              <a:rPr dirty="0" u="heavy" sz="2850" spc="-65" b="1"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25" b="1"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Replica</a:t>
            </a:r>
            <a:r>
              <a:rPr dirty="0" u="heavy" sz="2850" spc="-60" b="1"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165" b="1"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Chair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265" b="1">
                <a:latin typeface="Tahoma"/>
                <a:cs typeface="Tahoma"/>
              </a:rPr>
              <a:t>Models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265" b="1">
                <a:latin typeface="Tahoma"/>
                <a:cs typeface="Tahoma"/>
              </a:rPr>
              <a:t>Online.</a:t>
            </a:r>
            <a:r>
              <a:rPr dirty="0" sz="2850" spc="-60" b="1">
                <a:latin typeface="Tahoma"/>
                <a:cs typeface="Tahoma"/>
              </a:rPr>
              <a:t> </a:t>
            </a:r>
            <a:r>
              <a:rPr dirty="0" sz="2850" spc="-185" b="1">
                <a:latin typeface="Tahoma"/>
                <a:cs typeface="Tahoma"/>
              </a:rPr>
              <a:t>Our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245" b="1">
                <a:latin typeface="Tahoma"/>
                <a:cs typeface="Tahoma"/>
              </a:rPr>
              <a:t>Handpicked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254" b="1">
                <a:latin typeface="Tahoma"/>
                <a:cs typeface="Tahoma"/>
              </a:rPr>
              <a:t>Selection</a:t>
            </a:r>
            <a:r>
              <a:rPr dirty="0" sz="2850" spc="-60" b="1">
                <a:latin typeface="Tahoma"/>
                <a:cs typeface="Tahoma"/>
              </a:rPr>
              <a:t> </a:t>
            </a:r>
            <a:r>
              <a:rPr dirty="0" sz="2850" spc="-75" b="1">
                <a:latin typeface="Tahoma"/>
                <a:cs typeface="Tahoma"/>
              </a:rPr>
              <a:t>Blends </a:t>
            </a:r>
            <a:r>
              <a:rPr dirty="0" sz="2850" spc="-235" b="1">
                <a:latin typeface="Tahoma"/>
                <a:cs typeface="Tahoma"/>
              </a:rPr>
              <a:t>Comfort</a:t>
            </a:r>
            <a:r>
              <a:rPr dirty="0" sz="2850" spc="-70" b="1">
                <a:latin typeface="Tahoma"/>
                <a:cs typeface="Tahoma"/>
              </a:rPr>
              <a:t> </a:t>
            </a:r>
            <a:r>
              <a:rPr dirty="0" sz="2850" spc="-270" b="1">
                <a:latin typeface="Tahoma"/>
                <a:cs typeface="Tahoma"/>
              </a:rPr>
              <a:t>And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235" b="1">
                <a:latin typeface="Tahoma"/>
                <a:cs typeface="Tahoma"/>
              </a:rPr>
              <a:t>Quality</a:t>
            </a:r>
            <a:r>
              <a:rPr dirty="0" sz="2850" spc="-70" b="1">
                <a:latin typeface="Tahoma"/>
                <a:cs typeface="Tahoma"/>
              </a:rPr>
              <a:t> </a:t>
            </a:r>
            <a:r>
              <a:rPr dirty="0" sz="2850" spc="-285" b="1">
                <a:latin typeface="Tahoma"/>
                <a:cs typeface="Tahoma"/>
              </a:rPr>
              <a:t>With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229" b="1">
                <a:latin typeface="Tahoma"/>
                <a:cs typeface="Tahoma"/>
              </a:rPr>
              <a:t>Exceptional</a:t>
            </a:r>
            <a:r>
              <a:rPr dirty="0" sz="2850" spc="-70" b="1">
                <a:latin typeface="Tahoma"/>
                <a:cs typeface="Tahoma"/>
              </a:rPr>
              <a:t> </a:t>
            </a:r>
            <a:r>
              <a:rPr dirty="0" sz="2850" spc="-260" b="1">
                <a:latin typeface="Tahoma"/>
                <a:cs typeface="Tahoma"/>
              </a:rPr>
              <a:t>Style,</a:t>
            </a:r>
            <a:r>
              <a:rPr dirty="0" sz="2850" spc="-70" b="1">
                <a:latin typeface="Tahoma"/>
                <a:cs typeface="Tahoma"/>
              </a:rPr>
              <a:t> </a:t>
            </a:r>
            <a:r>
              <a:rPr dirty="0" sz="2850" spc="-195" b="1">
                <a:latin typeface="Tahoma"/>
                <a:cs typeface="Tahoma"/>
              </a:rPr>
              <a:t>Ensuring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195" b="1">
                <a:latin typeface="Tahoma"/>
                <a:cs typeface="Tahoma"/>
              </a:rPr>
              <a:t>You</a:t>
            </a:r>
            <a:r>
              <a:rPr dirty="0" sz="2850" spc="-70" b="1">
                <a:latin typeface="Tahoma"/>
                <a:cs typeface="Tahoma"/>
              </a:rPr>
              <a:t> </a:t>
            </a:r>
            <a:r>
              <a:rPr dirty="0" sz="2850" spc="-210" b="1">
                <a:latin typeface="Tahoma"/>
                <a:cs typeface="Tahoma"/>
              </a:rPr>
              <a:t>Find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275" b="1">
                <a:latin typeface="Tahoma"/>
                <a:cs typeface="Tahoma"/>
              </a:rPr>
              <a:t>A</a:t>
            </a:r>
            <a:r>
              <a:rPr dirty="0" sz="2850" spc="-70" b="1">
                <a:latin typeface="Tahoma"/>
                <a:cs typeface="Tahoma"/>
              </a:rPr>
              <a:t> </a:t>
            </a:r>
            <a:r>
              <a:rPr dirty="0" sz="2850" spc="-290" b="1">
                <a:latin typeface="Tahoma"/>
                <a:cs typeface="Tahoma"/>
              </a:rPr>
              <a:t>Piece</a:t>
            </a:r>
            <a:r>
              <a:rPr dirty="0" sz="2850" spc="-70" b="1">
                <a:latin typeface="Tahoma"/>
                <a:cs typeface="Tahoma"/>
              </a:rPr>
              <a:t> </a:t>
            </a:r>
            <a:r>
              <a:rPr dirty="0" sz="2850" spc="-235" b="1">
                <a:latin typeface="Tahoma"/>
                <a:cs typeface="Tahoma"/>
              </a:rPr>
              <a:t>That</a:t>
            </a:r>
            <a:r>
              <a:rPr dirty="0" sz="2850" spc="-65" b="1">
                <a:latin typeface="Tahoma"/>
                <a:cs typeface="Tahoma"/>
              </a:rPr>
              <a:t> </a:t>
            </a:r>
            <a:r>
              <a:rPr dirty="0" sz="2850" spc="-215" b="1">
                <a:latin typeface="Tahoma"/>
                <a:cs typeface="Tahoma"/>
              </a:rPr>
              <a:t>Perfectly</a:t>
            </a:r>
            <a:r>
              <a:rPr dirty="0" sz="2850" spc="-70" b="1">
                <a:latin typeface="Tahoma"/>
                <a:cs typeface="Tahoma"/>
              </a:rPr>
              <a:t> </a:t>
            </a:r>
            <a:r>
              <a:rPr dirty="0" sz="2850" spc="-320" b="1">
                <a:latin typeface="Tahoma"/>
                <a:cs typeface="Tahoma"/>
              </a:rPr>
              <a:t>Complements</a:t>
            </a:r>
            <a:r>
              <a:rPr dirty="0" sz="2850" spc="-70" b="1">
                <a:latin typeface="Tahoma"/>
                <a:cs typeface="Tahoma"/>
              </a:rPr>
              <a:t> </a:t>
            </a:r>
            <a:r>
              <a:rPr dirty="0" sz="2850" spc="-20" b="1">
                <a:latin typeface="Tahoma"/>
                <a:cs typeface="Tahoma"/>
              </a:rPr>
              <a:t>Your </a:t>
            </a:r>
            <a:r>
              <a:rPr dirty="0" sz="2850" spc="-100" b="1">
                <a:latin typeface="Tahoma"/>
                <a:cs typeface="Tahoma"/>
              </a:rPr>
              <a:t>Interior.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3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4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72931" y="5535459"/>
            <a:ext cx="14170660" cy="851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937125" algn="l"/>
                <a:tab pos="7325995" algn="l"/>
                <a:tab pos="10817860" algn="l"/>
              </a:tabLst>
            </a:pPr>
            <a:r>
              <a:rPr dirty="0" sz="5400" spc="1845">
                <a:solidFill>
                  <a:srgbClr val="896B53"/>
                </a:solidFill>
                <a:latin typeface="Times New Roman"/>
                <a:cs typeface="Times New Roman"/>
              </a:rPr>
              <a:t>PERFECT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875">
                <a:solidFill>
                  <a:srgbClr val="896B53"/>
                </a:solidFill>
                <a:latin typeface="Times New Roman"/>
                <a:cs typeface="Times New Roman"/>
              </a:rPr>
              <a:t>FOR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355">
                <a:solidFill>
                  <a:srgbClr val="896B53"/>
                </a:solidFill>
                <a:latin typeface="Times New Roman"/>
                <a:cs typeface="Times New Roman"/>
              </a:rPr>
              <a:t>EVERY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864">
                <a:solidFill>
                  <a:srgbClr val="896B53"/>
                </a:solidFill>
                <a:latin typeface="Times New Roman"/>
                <a:cs typeface="Times New Roman"/>
              </a:rPr>
              <a:t>SPACE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3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4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78350" y="6782842"/>
            <a:ext cx="17035780" cy="103505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From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0" b="1">
                <a:solidFill>
                  <a:srgbClr val="896B53"/>
                </a:solidFill>
                <a:latin typeface="Tahoma"/>
                <a:cs typeface="Tahoma"/>
              </a:rPr>
              <a:t>Cozy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80" b="1">
                <a:solidFill>
                  <a:srgbClr val="896B53"/>
                </a:solidFill>
                <a:latin typeface="Tahoma"/>
                <a:cs typeface="Tahoma"/>
              </a:rPr>
              <a:t>Corners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40" b="1">
                <a:solidFill>
                  <a:srgbClr val="896B53"/>
                </a:solidFill>
                <a:latin typeface="Tahoma"/>
                <a:cs typeface="Tahoma"/>
              </a:rPr>
              <a:t>Modern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5" b="1">
                <a:solidFill>
                  <a:srgbClr val="896B53"/>
                </a:solidFill>
                <a:latin typeface="Tahoma"/>
                <a:cs typeface="Tahoma"/>
              </a:rPr>
              <a:t>Offices,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The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u="heavy" sz="2850" spc="-28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Eames</a:t>
            </a:r>
            <a:r>
              <a:rPr dirty="0" u="heavy" sz="2850" spc="-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2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Replica</a:t>
            </a:r>
            <a:r>
              <a:rPr dirty="0" u="heavy" sz="2850" spc="-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1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Chair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45" b="1">
                <a:solidFill>
                  <a:srgbClr val="896B53"/>
                </a:solidFill>
                <a:latin typeface="Tahoma"/>
                <a:cs typeface="Tahoma"/>
              </a:rPr>
              <a:t>Offers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A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Timeless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Look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That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00" b="1">
                <a:solidFill>
                  <a:srgbClr val="896B53"/>
                </a:solidFill>
                <a:latin typeface="Tahoma"/>
                <a:cs typeface="Tahoma"/>
              </a:rPr>
              <a:t>Fits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Anywhere.</a:t>
            </a:r>
            <a:endParaRPr sz="28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55"/>
              </a:spcBef>
            </a:pP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Add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75" b="1">
                <a:solidFill>
                  <a:srgbClr val="896B53"/>
                </a:solidFill>
                <a:latin typeface="Tahoma"/>
                <a:cs typeface="Tahoma"/>
              </a:rPr>
              <a:t>Character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25" b="1">
                <a:solidFill>
                  <a:srgbClr val="896B53"/>
                </a:solidFill>
                <a:latin typeface="Tahoma"/>
                <a:cs typeface="Tahoma"/>
              </a:rPr>
              <a:t>Your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Lounge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65" b="1">
                <a:solidFill>
                  <a:srgbClr val="896B53"/>
                </a:solidFill>
                <a:latin typeface="Tahoma"/>
                <a:cs typeface="Tahoma"/>
              </a:rPr>
              <a:t>Or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0" b="1">
                <a:solidFill>
                  <a:srgbClr val="896B53"/>
                </a:solidFill>
                <a:latin typeface="Tahoma"/>
                <a:cs typeface="Tahoma"/>
              </a:rPr>
              <a:t>Elegance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25" b="1">
                <a:solidFill>
                  <a:srgbClr val="896B53"/>
                </a:solidFill>
                <a:latin typeface="Tahoma"/>
                <a:cs typeface="Tahoma"/>
              </a:rPr>
              <a:t>Your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5" b="1">
                <a:solidFill>
                  <a:srgbClr val="896B53"/>
                </a:solidFill>
                <a:latin typeface="Tahoma"/>
                <a:cs typeface="Tahoma"/>
              </a:rPr>
              <a:t>Workspace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With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04" b="1">
                <a:solidFill>
                  <a:srgbClr val="896B53"/>
                </a:solidFill>
                <a:latin typeface="Tahoma"/>
                <a:cs typeface="Tahoma"/>
              </a:rPr>
              <a:t>This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Stylish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Functional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0" b="1">
                <a:solidFill>
                  <a:srgbClr val="896B53"/>
                </a:solidFill>
                <a:latin typeface="Tahoma"/>
                <a:cs typeface="Tahoma"/>
              </a:rPr>
              <a:t>Chair.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87899" y="5535459"/>
            <a:ext cx="12741275" cy="851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607560" algn="l"/>
                <a:tab pos="7021830" algn="l"/>
                <a:tab pos="9383395" algn="l"/>
              </a:tabLst>
            </a:pPr>
            <a:r>
              <a:rPr dirty="0" sz="5400" spc="1350">
                <a:solidFill>
                  <a:srgbClr val="896B53"/>
                </a:solidFill>
                <a:latin typeface="Times New Roman"/>
                <a:cs typeface="Times New Roman"/>
              </a:rPr>
              <a:t>QUALITY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540">
                <a:solidFill>
                  <a:srgbClr val="896B53"/>
                </a:solidFill>
                <a:latin typeface="Times New Roman"/>
                <a:cs typeface="Times New Roman"/>
              </a:rPr>
              <a:t>YOU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495">
                <a:solidFill>
                  <a:srgbClr val="896B53"/>
                </a:solidFill>
                <a:latin typeface="Times New Roman"/>
                <a:cs typeface="Times New Roman"/>
              </a:rPr>
              <a:t>CAN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825">
                <a:solidFill>
                  <a:srgbClr val="896B53"/>
                </a:solidFill>
                <a:latin typeface="Times New Roman"/>
                <a:cs typeface="Times New Roman"/>
              </a:rPr>
              <a:t>TRUST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3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4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50209" y="6782842"/>
            <a:ext cx="17292320" cy="1035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24585" marR="5080" indent="-1112520">
              <a:lnSpc>
                <a:spcPct val="116199"/>
              </a:lnSpc>
              <a:spcBef>
                <a:spcPts val="100"/>
              </a:spcBef>
            </a:pPr>
            <a:r>
              <a:rPr dirty="0" sz="2850" spc="-185" b="1">
                <a:solidFill>
                  <a:srgbClr val="896B53"/>
                </a:solidFill>
                <a:latin typeface="Tahoma"/>
                <a:cs typeface="Tahoma"/>
              </a:rPr>
              <a:t>Our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u="heavy" sz="2850" spc="-28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Eames</a:t>
            </a:r>
            <a:r>
              <a:rPr dirty="0" u="heavy" sz="2850" spc="-5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2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Replica</a:t>
            </a:r>
            <a:r>
              <a:rPr dirty="0" u="heavy" sz="2850" spc="-6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1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Chair</a:t>
            </a:r>
            <a:r>
              <a:rPr dirty="0" u="heavy" sz="2850" spc="-6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</a:rPr>
              <a:t> </a:t>
            </a:r>
            <a:r>
              <a:rPr dirty="0" sz="2850" spc="-250" b="1">
                <a:solidFill>
                  <a:srgbClr val="896B53"/>
                </a:solidFill>
                <a:latin typeface="Tahoma"/>
                <a:cs typeface="Tahoma"/>
              </a:rPr>
              <a:t>Collection</a:t>
            </a:r>
            <a:r>
              <a:rPr dirty="0" sz="2850" spc="-5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60" b="1">
                <a:solidFill>
                  <a:srgbClr val="896B53"/>
                </a:solidFill>
                <a:latin typeface="Tahoma"/>
                <a:cs typeface="Tahoma"/>
              </a:rPr>
              <a:t>Is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80" b="1">
                <a:solidFill>
                  <a:srgbClr val="896B53"/>
                </a:solidFill>
                <a:latin typeface="Tahoma"/>
                <a:cs typeface="Tahoma"/>
              </a:rPr>
              <a:t>Crafted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From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Durable</a:t>
            </a:r>
            <a:r>
              <a:rPr dirty="0" sz="2850" spc="-5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0" b="1">
                <a:solidFill>
                  <a:srgbClr val="896B53"/>
                </a:solidFill>
                <a:latin typeface="Tahoma"/>
                <a:cs typeface="Tahoma"/>
              </a:rPr>
              <a:t>Materials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Designed</a:t>
            </a:r>
            <a:r>
              <a:rPr dirty="0" sz="2850" spc="-5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10" b="1">
                <a:solidFill>
                  <a:srgbClr val="896B53"/>
                </a:solidFill>
                <a:latin typeface="Tahoma"/>
                <a:cs typeface="Tahoma"/>
              </a:rPr>
              <a:t>For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00" b="1">
                <a:solidFill>
                  <a:srgbClr val="896B53"/>
                </a:solidFill>
                <a:latin typeface="Tahoma"/>
                <a:cs typeface="Tahoma"/>
              </a:rPr>
              <a:t>Everyday</a:t>
            </a:r>
            <a:r>
              <a:rPr dirty="0" sz="2850" spc="-6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Comfort.</a:t>
            </a:r>
            <a:r>
              <a:rPr dirty="0" sz="2850" spc="-5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440" b="1">
                <a:solidFill>
                  <a:srgbClr val="896B53"/>
                </a:solidFill>
                <a:latin typeface="Tahoma"/>
                <a:cs typeface="Tahoma"/>
              </a:rPr>
              <a:t>It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Delivers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Reliability</a:t>
            </a:r>
            <a:r>
              <a:rPr dirty="0" sz="2850" spc="-8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0" b="1">
                <a:solidFill>
                  <a:srgbClr val="896B53"/>
                </a:solidFill>
                <a:latin typeface="Tahoma"/>
                <a:cs typeface="Tahoma"/>
              </a:rPr>
              <a:t>Without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40" b="1">
                <a:solidFill>
                  <a:srgbClr val="896B53"/>
                </a:solidFill>
                <a:latin typeface="Tahoma"/>
                <a:cs typeface="Tahoma"/>
              </a:rPr>
              <a:t>Sacrificing</a:t>
            </a:r>
            <a:r>
              <a:rPr dirty="0" sz="2850" spc="-8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Style,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5" b="1">
                <a:solidFill>
                  <a:srgbClr val="896B53"/>
                </a:solidFill>
                <a:latin typeface="Tahoma"/>
                <a:cs typeface="Tahoma"/>
              </a:rPr>
              <a:t>So</a:t>
            </a:r>
            <a:r>
              <a:rPr dirty="0" sz="2850" spc="-8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0" b="1">
                <a:solidFill>
                  <a:srgbClr val="896B53"/>
                </a:solidFill>
                <a:latin typeface="Tahoma"/>
                <a:cs typeface="Tahoma"/>
              </a:rPr>
              <a:t>You’ll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Enjoy</a:t>
            </a:r>
            <a:r>
              <a:rPr dirty="0" sz="2850" spc="-8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415" b="1">
                <a:solidFill>
                  <a:srgbClr val="896B53"/>
                </a:solidFill>
                <a:latin typeface="Tahoma"/>
                <a:cs typeface="Tahoma"/>
              </a:rPr>
              <a:t>It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10" b="1">
                <a:solidFill>
                  <a:srgbClr val="896B53"/>
                </a:solidFill>
                <a:latin typeface="Tahoma"/>
                <a:cs typeface="Tahoma"/>
              </a:rPr>
              <a:t>For</a:t>
            </a:r>
            <a:r>
              <a:rPr dirty="0" sz="2850" spc="-8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30" b="1">
                <a:solidFill>
                  <a:srgbClr val="896B53"/>
                </a:solidFill>
                <a:latin typeface="Tahoma"/>
                <a:cs typeface="Tahoma"/>
              </a:rPr>
              <a:t>Years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65" b="1">
                <a:solidFill>
                  <a:srgbClr val="896B53"/>
                </a:solidFill>
                <a:latin typeface="Tahoma"/>
                <a:cs typeface="Tahoma"/>
              </a:rPr>
              <a:t>Come</a:t>
            </a:r>
            <a:r>
              <a:rPr dirty="0" sz="2850" spc="-8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409" b="1">
                <a:solidFill>
                  <a:srgbClr val="896B53"/>
                </a:solidFill>
                <a:latin typeface="Tahoma"/>
                <a:cs typeface="Tahoma"/>
              </a:rPr>
              <a:t>In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5" b="1">
                <a:solidFill>
                  <a:srgbClr val="896B53"/>
                </a:solidFill>
                <a:latin typeface="Tahoma"/>
                <a:cs typeface="Tahoma"/>
              </a:rPr>
              <a:t>Any</a:t>
            </a:r>
            <a:r>
              <a:rPr dirty="0" sz="2850" spc="-8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0" b="1">
                <a:solidFill>
                  <a:srgbClr val="896B53"/>
                </a:solidFill>
                <a:latin typeface="Tahoma"/>
                <a:cs typeface="Tahoma"/>
              </a:rPr>
              <a:t>Space.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02347" y="5535459"/>
            <a:ext cx="10911840" cy="851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939165" algn="l"/>
                <a:tab pos="4648200" algn="l"/>
              </a:tabLst>
            </a:pPr>
            <a:r>
              <a:rPr dirty="0" sz="5400" spc="765">
                <a:solidFill>
                  <a:srgbClr val="896B53"/>
                </a:solidFill>
                <a:latin typeface="Times New Roman"/>
                <a:cs typeface="Times New Roman"/>
              </a:rPr>
              <a:t>A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570">
                <a:solidFill>
                  <a:srgbClr val="896B53"/>
                </a:solidFill>
                <a:latin typeface="Times New Roman"/>
                <a:cs typeface="Times New Roman"/>
              </a:rPr>
              <a:t>SMART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440">
                <a:solidFill>
                  <a:srgbClr val="896B53"/>
                </a:solidFill>
                <a:latin typeface="Times New Roman"/>
                <a:cs typeface="Times New Roman"/>
              </a:rPr>
              <a:t>INVESTMENT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3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4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10360" y="6782842"/>
            <a:ext cx="16772255" cy="153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6199"/>
              </a:lnSpc>
              <a:spcBef>
                <a:spcPts val="100"/>
              </a:spcBef>
            </a:pPr>
            <a:r>
              <a:rPr dirty="0" sz="2850" spc="-330" b="1">
                <a:solidFill>
                  <a:srgbClr val="896B53"/>
                </a:solidFill>
                <a:latin typeface="Tahoma"/>
                <a:cs typeface="Tahoma"/>
              </a:rPr>
              <a:t>Invest</a:t>
            </a:r>
            <a:r>
              <a:rPr dirty="0" sz="2850" spc="-8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409" b="1">
                <a:solidFill>
                  <a:srgbClr val="896B53"/>
                </a:solidFill>
                <a:latin typeface="Tahoma"/>
                <a:cs typeface="Tahoma"/>
              </a:rPr>
              <a:t>In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Timeless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Style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With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The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u="heavy" sz="2850" spc="-28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Eames</a:t>
            </a:r>
            <a:r>
              <a:rPr dirty="0" u="heavy" sz="2850" spc="-7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2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Replica</a:t>
            </a:r>
            <a:r>
              <a:rPr dirty="0" u="heavy" sz="2850" spc="-7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17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Chair</a:t>
            </a:r>
            <a:r>
              <a:rPr dirty="0" sz="2850" spc="-170" b="1">
                <a:solidFill>
                  <a:srgbClr val="896B53"/>
                </a:solidFill>
                <a:latin typeface="Tahoma"/>
                <a:cs typeface="Tahoma"/>
              </a:rPr>
              <a:t>.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Combining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40" b="1">
                <a:solidFill>
                  <a:srgbClr val="896B53"/>
                </a:solidFill>
                <a:latin typeface="Tahoma"/>
                <a:cs typeface="Tahoma"/>
              </a:rPr>
              <a:t>Modern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Aesthetics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With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5" b="1">
                <a:solidFill>
                  <a:srgbClr val="896B53"/>
                </a:solidFill>
                <a:latin typeface="Tahoma"/>
                <a:cs typeface="Tahoma"/>
              </a:rPr>
              <a:t>Lasting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00" b="1">
                <a:solidFill>
                  <a:srgbClr val="896B53"/>
                </a:solidFill>
                <a:latin typeface="Tahoma"/>
                <a:cs typeface="Tahoma"/>
              </a:rPr>
              <a:t>Comfort, </a:t>
            </a:r>
            <a:r>
              <a:rPr dirty="0" sz="2850" spc="-305" b="1">
                <a:solidFill>
                  <a:srgbClr val="896B53"/>
                </a:solidFill>
                <a:latin typeface="Tahoma"/>
                <a:cs typeface="Tahoma"/>
              </a:rPr>
              <a:t>It’s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A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5" b="1">
                <a:solidFill>
                  <a:srgbClr val="896B53"/>
                </a:solidFill>
                <a:latin typeface="Tahoma"/>
                <a:cs typeface="Tahoma"/>
              </a:rPr>
              <a:t>Smart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Choice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10" b="1">
                <a:solidFill>
                  <a:srgbClr val="896B53"/>
                </a:solidFill>
                <a:latin typeface="Tahoma"/>
                <a:cs typeface="Tahoma"/>
              </a:rPr>
              <a:t>For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Those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40" b="1">
                <a:solidFill>
                  <a:srgbClr val="896B53"/>
                </a:solidFill>
                <a:latin typeface="Tahoma"/>
                <a:cs typeface="Tahoma"/>
              </a:rPr>
              <a:t>Looking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Upgrade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75" b="1">
                <a:solidFill>
                  <a:srgbClr val="896B53"/>
                </a:solidFill>
                <a:latin typeface="Tahoma"/>
                <a:cs typeface="Tahoma"/>
              </a:rPr>
              <a:t>Their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Space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0" b="1">
                <a:solidFill>
                  <a:srgbClr val="896B53"/>
                </a:solidFill>
                <a:latin typeface="Tahoma"/>
                <a:cs typeface="Tahoma"/>
              </a:rPr>
              <a:t>Without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45" b="1">
                <a:solidFill>
                  <a:srgbClr val="896B53"/>
                </a:solidFill>
                <a:latin typeface="Tahoma"/>
                <a:cs typeface="Tahoma"/>
              </a:rPr>
              <a:t>Overspending.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0" b="1">
                <a:solidFill>
                  <a:srgbClr val="896B53"/>
                </a:solidFill>
                <a:latin typeface="Tahoma"/>
                <a:cs typeface="Tahoma"/>
              </a:rPr>
              <a:t>Design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Value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" b="1">
                <a:solidFill>
                  <a:srgbClr val="896B53"/>
                </a:solidFill>
                <a:latin typeface="Tahoma"/>
                <a:cs typeface="Tahoma"/>
              </a:rPr>
              <a:t>Has </a:t>
            </a:r>
            <a:r>
              <a:rPr dirty="0" sz="2850" spc="-240" b="1">
                <a:solidFill>
                  <a:srgbClr val="896B53"/>
                </a:solidFill>
                <a:latin typeface="Tahoma"/>
                <a:cs typeface="Tahoma"/>
              </a:rPr>
              <a:t>Never</a:t>
            </a:r>
            <a:r>
              <a:rPr dirty="0" sz="2850" spc="-8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05" b="1">
                <a:solidFill>
                  <a:srgbClr val="896B53"/>
                </a:solidFill>
                <a:latin typeface="Tahoma"/>
                <a:cs typeface="Tahoma"/>
              </a:rPr>
              <a:t>Been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More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20" b="1">
                <a:solidFill>
                  <a:srgbClr val="896B53"/>
                </a:solidFill>
                <a:latin typeface="Tahoma"/>
                <a:cs typeface="Tahoma"/>
              </a:rPr>
              <a:t>Accessible.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490232" y="5535459"/>
            <a:ext cx="11536045" cy="851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934710" algn="l"/>
              </a:tabLst>
            </a:pPr>
            <a:r>
              <a:rPr dirty="0" sz="5400" spc="1805">
                <a:solidFill>
                  <a:srgbClr val="896B53"/>
                </a:solidFill>
                <a:latin typeface="Times New Roman"/>
                <a:cs typeface="Times New Roman"/>
              </a:rPr>
              <a:t>CUSTOMER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560">
                <a:solidFill>
                  <a:srgbClr val="896B53"/>
                </a:solidFill>
                <a:latin typeface="Times New Roman"/>
                <a:cs typeface="Times New Roman"/>
              </a:rPr>
              <a:t>FAVORITES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3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4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51994" y="6782842"/>
            <a:ext cx="17289145" cy="1035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6535" marR="5080" indent="-204470">
              <a:lnSpc>
                <a:spcPct val="116199"/>
              </a:lnSpc>
              <a:spcBef>
                <a:spcPts val="100"/>
              </a:spcBef>
            </a:pP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Customers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Consistently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90" b="1">
                <a:solidFill>
                  <a:srgbClr val="896B53"/>
                </a:solidFill>
                <a:latin typeface="Tahoma"/>
                <a:cs typeface="Tahoma"/>
              </a:rPr>
              <a:t>Choose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The</a:t>
            </a:r>
            <a:r>
              <a:rPr dirty="0" u="heavy" sz="2850" spc="-5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8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Eames</a:t>
            </a:r>
            <a:r>
              <a:rPr dirty="0" u="heavy" sz="2850" spc="-7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2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Replica</a:t>
            </a:r>
            <a:r>
              <a:rPr dirty="0" u="heavy" sz="2850" spc="-7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1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Chair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10" b="1">
                <a:solidFill>
                  <a:srgbClr val="896B53"/>
                </a:solidFill>
                <a:latin typeface="Tahoma"/>
                <a:cs typeface="Tahoma"/>
              </a:rPr>
              <a:t>For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40" b="1">
                <a:solidFill>
                  <a:srgbClr val="896B53"/>
                </a:solidFill>
                <a:latin typeface="Tahoma"/>
                <a:cs typeface="Tahoma"/>
              </a:rPr>
              <a:t>Its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Stylish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0" b="1">
                <a:solidFill>
                  <a:srgbClr val="896B53"/>
                </a:solidFill>
                <a:latin typeface="Tahoma"/>
                <a:cs typeface="Tahoma"/>
              </a:rPr>
              <a:t>Design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95" b="1">
                <a:solidFill>
                  <a:srgbClr val="896B53"/>
                </a:solidFill>
                <a:latin typeface="Tahoma"/>
                <a:cs typeface="Tahoma"/>
              </a:rPr>
              <a:t>Unmatched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Comfort.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Loved </a:t>
            </a:r>
            <a:r>
              <a:rPr dirty="0" sz="2850" spc="-110" b="1">
                <a:solidFill>
                  <a:srgbClr val="896B53"/>
                </a:solidFill>
                <a:latin typeface="Tahoma"/>
                <a:cs typeface="Tahoma"/>
              </a:rPr>
              <a:t>For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40" b="1">
                <a:solidFill>
                  <a:srgbClr val="896B53"/>
                </a:solidFill>
                <a:latin typeface="Tahoma"/>
                <a:cs typeface="Tahoma"/>
              </a:rPr>
              <a:t>Its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Look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Feel,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05" b="1">
                <a:solidFill>
                  <a:srgbClr val="896B53"/>
                </a:solidFill>
                <a:latin typeface="Tahoma"/>
                <a:cs typeface="Tahoma"/>
              </a:rPr>
              <a:t>It’s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A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0" b="1">
                <a:solidFill>
                  <a:srgbClr val="896B53"/>
                </a:solidFill>
                <a:latin typeface="Tahoma"/>
                <a:cs typeface="Tahoma"/>
              </a:rPr>
              <a:t>Bestselling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90" b="1">
                <a:solidFill>
                  <a:srgbClr val="896B53"/>
                </a:solidFill>
                <a:latin typeface="Tahoma"/>
                <a:cs typeface="Tahoma"/>
              </a:rPr>
              <a:t>Piece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That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65" b="1">
                <a:solidFill>
                  <a:srgbClr val="896B53"/>
                </a:solidFill>
                <a:latin typeface="Tahoma"/>
                <a:cs typeface="Tahoma"/>
              </a:rPr>
              <a:t>Transforms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5" b="1">
                <a:solidFill>
                  <a:srgbClr val="896B53"/>
                </a:solidFill>
                <a:latin typeface="Tahoma"/>
                <a:cs typeface="Tahoma"/>
              </a:rPr>
              <a:t>Interiors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55" b="1">
                <a:solidFill>
                  <a:srgbClr val="896B53"/>
                </a:solidFill>
                <a:latin typeface="Tahoma"/>
                <a:cs typeface="Tahoma"/>
              </a:rPr>
              <a:t>Into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Inviting,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40" b="1">
                <a:solidFill>
                  <a:srgbClr val="896B53"/>
                </a:solidFill>
                <a:latin typeface="Tahoma"/>
                <a:cs typeface="Tahoma"/>
              </a:rPr>
              <a:t>Modern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14" b="1">
                <a:solidFill>
                  <a:srgbClr val="896B53"/>
                </a:solidFill>
                <a:latin typeface="Tahoma"/>
                <a:cs typeface="Tahoma"/>
              </a:rPr>
              <a:t>Environments.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416441" y="5535459"/>
            <a:ext cx="13683615" cy="851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710430" algn="l"/>
                <a:tab pos="7162800" algn="l"/>
              </a:tabLst>
            </a:pPr>
            <a:r>
              <a:rPr dirty="0" sz="5400" spc="1955">
                <a:solidFill>
                  <a:srgbClr val="896B53"/>
                </a:solidFill>
                <a:latin typeface="Times New Roman"/>
                <a:cs typeface="Times New Roman"/>
              </a:rPr>
              <a:t>BROWSE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739">
                <a:solidFill>
                  <a:srgbClr val="896B53"/>
                </a:solidFill>
                <a:latin typeface="Times New Roman"/>
                <a:cs typeface="Times New Roman"/>
              </a:rPr>
              <a:t>OUR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705">
                <a:solidFill>
                  <a:srgbClr val="896B53"/>
                </a:solidFill>
                <a:latin typeface="Times New Roman"/>
                <a:cs typeface="Times New Roman"/>
              </a:rPr>
              <a:t>COLLECTION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3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4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61433" y="6782842"/>
            <a:ext cx="16269969" cy="1035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07310" marR="5080" indent="-2595245">
              <a:lnSpc>
                <a:spcPct val="116199"/>
              </a:lnSpc>
              <a:spcBef>
                <a:spcPts val="100"/>
              </a:spcBef>
            </a:pPr>
            <a:r>
              <a:rPr dirty="0" sz="2850" spc="-245" b="1">
                <a:solidFill>
                  <a:srgbClr val="896B53"/>
                </a:solidFill>
                <a:latin typeface="Tahoma"/>
                <a:cs typeface="Tahoma"/>
              </a:rPr>
              <a:t>Browse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85" b="1">
                <a:solidFill>
                  <a:srgbClr val="896B53"/>
                </a:solidFill>
                <a:latin typeface="Tahoma"/>
                <a:cs typeface="Tahoma"/>
              </a:rPr>
              <a:t>Our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Lounge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65" b="1">
                <a:solidFill>
                  <a:srgbClr val="896B53"/>
                </a:solidFill>
                <a:latin typeface="Tahoma"/>
                <a:cs typeface="Tahoma"/>
              </a:rPr>
              <a:t>Chair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0" b="1">
                <a:solidFill>
                  <a:srgbClr val="896B53"/>
                </a:solidFill>
                <a:latin typeface="Tahoma"/>
                <a:cs typeface="Tahoma"/>
              </a:rPr>
              <a:t>Collection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Discover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The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0" b="1">
                <a:solidFill>
                  <a:srgbClr val="896B53"/>
                </a:solidFill>
                <a:latin typeface="Tahoma"/>
                <a:cs typeface="Tahoma"/>
              </a:rPr>
              <a:t>Right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u="heavy" sz="2850" spc="-28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Eames</a:t>
            </a:r>
            <a:r>
              <a:rPr dirty="0" u="heavy" sz="2850" spc="-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2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Replica</a:t>
            </a:r>
            <a:r>
              <a:rPr dirty="0" u="heavy" sz="2850" spc="-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1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Chair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10" b="1">
                <a:solidFill>
                  <a:srgbClr val="896B53"/>
                </a:solidFill>
                <a:latin typeface="Tahoma"/>
                <a:cs typeface="Tahoma"/>
              </a:rPr>
              <a:t>For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25" b="1">
                <a:solidFill>
                  <a:srgbClr val="896B53"/>
                </a:solidFill>
                <a:latin typeface="Tahoma"/>
                <a:cs typeface="Tahoma"/>
              </a:rPr>
              <a:t>Your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50" b="1">
                <a:solidFill>
                  <a:srgbClr val="896B53"/>
                </a:solidFill>
                <a:latin typeface="Tahoma"/>
                <a:cs typeface="Tahoma"/>
              </a:rPr>
              <a:t>Home.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With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25" b="1">
                <a:solidFill>
                  <a:srgbClr val="896B53"/>
                </a:solidFill>
                <a:latin typeface="Tahoma"/>
                <a:cs typeface="Tahoma"/>
              </a:rPr>
              <a:t>A </a:t>
            </a:r>
            <a:r>
              <a:rPr dirty="0" sz="2850" spc="-190" b="1">
                <a:solidFill>
                  <a:srgbClr val="896B53"/>
                </a:solidFill>
                <a:latin typeface="Tahoma"/>
                <a:cs typeface="Tahoma"/>
              </a:rPr>
              <a:t>Variety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5" b="1">
                <a:solidFill>
                  <a:srgbClr val="896B53"/>
                </a:solidFill>
                <a:latin typeface="Tahoma"/>
                <a:cs typeface="Tahoma"/>
              </a:rPr>
              <a:t>Of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5" b="1">
                <a:solidFill>
                  <a:srgbClr val="896B53"/>
                </a:solidFill>
                <a:latin typeface="Tahoma"/>
                <a:cs typeface="Tahoma"/>
              </a:rPr>
              <a:t>Finishes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Styles,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65" b="1">
                <a:solidFill>
                  <a:srgbClr val="896B53"/>
                </a:solidFill>
                <a:latin typeface="Tahoma"/>
                <a:cs typeface="Tahoma"/>
              </a:rPr>
              <a:t>We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95" b="1">
                <a:solidFill>
                  <a:srgbClr val="896B53"/>
                </a:solidFill>
                <a:latin typeface="Tahoma"/>
                <a:cs typeface="Tahoma"/>
              </a:rPr>
              <a:t>Have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Options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That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Suit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5" b="1">
                <a:solidFill>
                  <a:srgbClr val="896B53"/>
                </a:solidFill>
                <a:latin typeface="Tahoma"/>
                <a:cs typeface="Tahoma"/>
              </a:rPr>
              <a:t>Every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0" b="1">
                <a:solidFill>
                  <a:srgbClr val="896B53"/>
                </a:solidFill>
                <a:latin typeface="Tahoma"/>
                <a:cs typeface="Tahoma"/>
              </a:rPr>
              <a:t>Taste.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99867" y="5535459"/>
            <a:ext cx="10316845" cy="851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724400" algn="l"/>
                <a:tab pos="6990080" algn="l"/>
              </a:tabLst>
            </a:pPr>
            <a:r>
              <a:rPr dirty="0" sz="5400" spc="1975">
                <a:solidFill>
                  <a:srgbClr val="896B53"/>
                </a:solidFill>
                <a:latin typeface="Times New Roman"/>
                <a:cs typeface="Times New Roman"/>
              </a:rPr>
              <a:t>FOLLOW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560">
                <a:solidFill>
                  <a:srgbClr val="896B53"/>
                </a:solidFill>
                <a:latin typeface="Times New Roman"/>
                <a:cs typeface="Times New Roman"/>
              </a:rPr>
              <a:t>THE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585">
                <a:solidFill>
                  <a:srgbClr val="896B53"/>
                </a:solidFill>
                <a:latin typeface="Times New Roman"/>
                <a:cs typeface="Times New Roman"/>
              </a:rPr>
              <a:t>TREND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3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3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4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08711" y="6782842"/>
            <a:ext cx="16975455" cy="1035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66750" marR="5080" indent="-654685">
              <a:lnSpc>
                <a:spcPct val="116199"/>
              </a:lnSpc>
              <a:spcBef>
                <a:spcPts val="100"/>
              </a:spcBef>
            </a:pP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The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u="heavy" sz="2850" spc="-28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Eames</a:t>
            </a:r>
            <a:r>
              <a:rPr dirty="0" u="heavy" sz="2850" spc="-70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22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Replica</a:t>
            </a:r>
            <a:r>
              <a:rPr dirty="0" u="heavy" sz="2850" spc="-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2850" spc="-165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2"/>
              </a:rPr>
              <a:t>Chair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0" b="1">
                <a:solidFill>
                  <a:srgbClr val="896B53"/>
                </a:solidFill>
                <a:latin typeface="Tahoma"/>
                <a:cs typeface="Tahoma"/>
              </a:rPr>
              <a:t>Has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15" b="1">
                <a:solidFill>
                  <a:srgbClr val="896B53"/>
                </a:solidFill>
                <a:latin typeface="Tahoma"/>
                <a:cs typeface="Tahoma"/>
              </a:rPr>
              <a:t>Become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A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Global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5" b="1">
                <a:solidFill>
                  <a:srgbClr val="896B53"/>
                </a:solidFill>
                <a:latin typeface="Tahoma"/>
                <a:cs typeface="Tahoma"/>
              </a:rPr>
              <a:t>Interior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0" b="1">
                <a:solidFill>
                  <a:srgbClr val="896B53"/>
                </a:solidFill>
                <a:latin typeface="Tahoma"/>
                <a:cs typeface="Tahoma"/>
              </a:rPr>
              <a:t>Trend,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Loved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By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45" b="1">
                <a:solidFill>
                  <a:srgbClr val="896B53"/>
                </a:solidFill>
                <a:latin typeface="Tahoma"/>
                <a:cs typeface="Tahoma"/>
              </a:rPr>
              <a:t>Designers,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04" b="1">
                <a:solidFill>
                  <a:srgbClr val="896B53"/>
                </a:solidFill>
                <a:latin typeface="Tahoma"/>
                <a:cs typeface="Tahoma"/>
              </a:rPr>
              <a:t>Artists,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15" b="1">
                <a:solidFill>
                  <a:srgbClr val="896B53"/>
                </a:solidFill>
                <a:latin typeface="Tahoma"/>
                <a:cs typeface="Tahoma"/>
              </a:rPr>
              <a:t>Homeowners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Alike.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Add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04" b="1">
                <a:solidFill>
                  <a:srgbClr val="896B53"/>
                </a:solidFill>
                <a:latin typeface="Tahoma"/>
                <a:cs typeface="Tahoma"/>
              </a:rPr>
              <a:t>This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0" b="1">
                <a:solidFill>
                  <a:srgbClr val="896B53"/>
                </a:solidFill>
                <a:latin typeface="Tahoma"/>
                <a:cs typeface="Tahoma"/>
              </a:rPr>
              <a:t>Iconic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65" b="1">
                <a:solidFill>
                  <a:srgbClr val="896B53"/>
                </a:solidFill>
                <a:latin typeface="Tahoma"/>
                <a:cs typeface="Tahoma"/>
              </a:rPr>
              <a:t>Chair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25" b="1">
                <a:solidFill>
                  <a:srgbClr val="896B53"/>
                </a:solidFill>
                <a:latin typeface="Tahoma"/>
                <a:cs typeface="Tahoma"/>
              </a:rPr>
              <a:t>Your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Space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0" b="1">
                <a:solidFill>
                  <a:srgbClr val="896B53"/>
                </a:solidFill>
                <a:latin typeface="Tahoma"/>
                <a:cs typeface="Tahoma"/>
              </a:rPr>
              <a:t>Join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The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45" b="1">
                <a:solidFill>
                  <a:srgbClr val="896B53"/>
                </a:solidFill>
                <a:latin typeface="Tahoma"/>
                <a:cs typeface="Tahoma"/>
              </a:rPr>
              <a:t>Movement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5" b="1">
                <a:solidFill>
                  <a:srgbClr val="896B53"/>
                </a:solidFill>
                <a:latin typeface="Tahoma"/>
                <a:cs typeface="Tahoma"/>
              </a:rPr>
              <a:t>Of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65" b="1">
                <a:solidFill>
                  <a:srgbClr val="896B53"/>
                </a:solidFill>
                <a:latin typeface="Tahoma"/>
                <a:cs typeface="Tahoma"/>
              </a:rPr>
              <a:t>Effortless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Style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" b="1">
                <a:solidFill>
                  <a:srgbClr val="896B53"/>
                </a:solidFill>
                <a:latin typeface="Tahoma"/>
                <a:cs typeface="Tahoma"/>
              </a:rPr>
              <a:t>Comfort.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85127" y="5535459"/>
            <a:ext cx="5746750" cy="851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641725" algn="l"/>
              </a:tabLst>
            </a:pPr>
            <a:r>
              <a:rPr dirty="0" sz="5400" spc="1400">
                <a:solidFill>
                  <a:srgbClr val="896B53"/>
                </a:solidFill>
                <a:latin typeface="Times New Roman"/>
                <a:cs typeface="Times New Roman"/>
              </a:rPr>
              <a:t>THANK</a:t>
            </a:r>
            <a:r>
              <a:rPr dirty="0" sz="5400">
                <a:solidFill>
                  <a:srgbClr val="896B53"/>
                </a:solidFill>
                <a:latin typeface="Times New Roman"/>
                <a:cs typeface="Times New Roman"/>
              </a:rPr>
              <a:t>	</a:t>
            </a:r>
            <a:r>
              <a:rPr dirty="0" sz="5400" spc="1540">
                <a:solidFill>
                  <a:srgbClr val="896B53"/>
                </a:solidFill>
                <a:latin typeface="Times New Roman"/>
                <a:cs typeface="Times New Roman"/>
              </a:rPr>
              <a:t>YOU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54913" y="9596678"/>
            <a:ext cx="4523740" cy="514984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2"/>
              </a:rPr>
              <a:t>Contact</a:t>
            </a:r>
            <a:r>
              <a:rPr dirty="0" sz="2800" spc="-200" i="1">
                <a:solidFill>
                  <a:srgbClr val="896B53"/>
                </a:solidFill>
                <a:latin typeface="Calibri"/>
                <a:cs typeface="Calibri"/>
                <a:hlinkClick r:id="rId2"/>
              </a:rPr>
              <a:t>@</a:t>
            </a:r>
            <a:r>
              <a:rPr dirty="0" sz="2800" spc="-200" b="1">
                <a:solidFill>
                  <a:srgbClr val="896B53"/>
                </a:solidFill>
                <a:latin typeface="Tahoma"/>
                <a:cs typeface="Tahoma"/>
                <a:hlinkClick r:id="rId2"/>
              </a:rPr>
              <a:t>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7841" y="9625047"/>
            <a:ext cx="395732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800" spc="-229" b="1">
                <a:solidFill>
                  <a:srgbClr val="896B53"/>
                </a:solidFill>
                <a:uFill>
                  <a:solidFill>
                    <a:srgbClr val="896B53"/>
                  </a:solidFill>
                </a:uFill>
                <a:latin typeface="Tahoma"/>
                <a:cs typeface="Tahoma"/>
                <a:hlinkClick r:id="rId3"/>
              </a:rPr>
              <a:t>Www.Luxefurnishes.Com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0"/>
              <a:t>+44</a:t>
            </a:r>
            <a:r>
              <a:rPr dirty="0" spc="-85"/>
              <a:t> </a:t>
            </a:r>
            <a:r>
              <a:rPr dirty="0" spc="-320"/>
              <a:t>(0)75</a:t>
            </a:r>
            <a:r>
              <a:rPr dirty="0" spc="-80"/>
              <a:t> </a:t>
            </a:r>
            <a:r>
              <a:rPr dirty="0" spc="-210"/>
              <a:t>6475</a:t>
            </a:r>
            <a:r>
              <a:rPr dirty="0" spc="-80"/>
              <a:t> </a:t>
            </a:r>
            <a:r>
              <a:rPr dirty="0" spc="-114"/>
              <a:t>0525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1912" y="6789763"/>
            <a:ext cx="16908780" cy="1038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98830" marR="5080" indent="-786765">
              <a:lnSpc>
                <a:spcPct val="116599"/>
              </a:lnSpc>
              <a:spcBef>
                <a:spcPts val="100"/>
              </a:spcBef>
            </a:pPr>
            <a:r>
              <a:rPr dirty="0" sz="2850" spc="-365" b="1">
                <a:solidFill>
                  <a:srgbClr val="896B53"/>
                </a:solidFill>
                <a:latin typeface="Tahoma"/>
                <a:cs typeface="Tahoma"/>
              </a:rPr>
              <a:t>We</a:t>
            </a:r>
            <a:r>
              <a:rPr dirty="0" sz="2850" spc="-7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10" b="1">
                <a:solidFill>
                  <a:srgbClr val="896B53"/>
                </a:solidFill>
                <a:latin typeface="Tahoma"/>
                <a:cs typeface="Tahoma"/>
              </a:rPr>
              <a:t>Appreciate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25" b="1">
                <a:solidFill>
                  <a:srgbClr val="896B53"/>
                </a:solidFill>
                <a:latin typeface="Tahoma"/>
                <a:cs typeface="Tahoma"/>
              </a:rPr>
              <a:t>Your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Interest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409" b="1">
                <a:solidFill>
                  <a:srgbClr val="896B53"/>
                </a:solidFill>
                <a:latin typeface="Tahoma"/>
                <a:cs typeface="Tahoma"/>
              </a:rPr>
              <a:t>In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5" b="1">
                <a:solidFill>
                  <a:srgbClr val="896B53"/>
                </a:solidFill>
                <a:latin typeface="Tahoma"/>
                <a:cs typeface="Tahoma"/>
              </a:rPr>
              <a:t>The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0" b="1">
                <a:solidFill>
                  <a:srgbClr val="896B53"/>
                </a:solidFill>
                <a:latin typeface="Tahoma"/>
                <a:cs typeface="Tahoma"/>
              </a:rPr>
              <a:t>Eames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5" b="1">
                <a:solidFill>
                  <a:srgbClr val="896B53"/>
                </a:solidFill>
                <a:latin typeface="Tahoma"/>
                <a:cs typeface="Tahoma"/>
              </a:rPr>
              <a:t>Replica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70" b="1">
                <a:solidFill>
                  <a:srgbClr val="896B53"/>
                </a:solidFill>
                <a:latin typeface="Tahoma"/>
                <a:cs typeface="Tahoma"/>
              </a:rPr>
              <a:t>Chair.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65" b="1">
                <a:solidFill>
                  <a:srgbClr val="896B53"/>
                </a:solidFill>
                <a:latin typeface="Tahoma"/>
                <a:cs typeface="Tahoma"/>
              </a:rPr>
              <a:t>We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15" b="1">
                <a:solidFill>
                  <a:srgbClr val="896B53"/>
                </a:solidFill>
                <a:latin typeface="Tahoma"/>
                <a:cs typeface="Tahoma"/>
              </a:rPr>
              <a:t>Hope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04" b="1">
                <a:solidFill>
                  <a:srgbClr val="896B53"/>
                </a:solidFill>
                <a:latin typeface="Tahoma"/>
                <a:cs typeface="Tahoma"/>
              </a:rPr>
              <a:t>This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Presentation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35" b="1">
                <a:solidFill>
                  <a:srgbClr val="896B53"/>
                </a:solidFill>
                <a:latin typeface="Tahoma"/>
                <a:cs typeface="Tahoma"/>
              </a:rPr>
              <a:t>Inspired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95" b="1">
                <a:solidFill>
                  <a:srgbClr val="896B53"/>
                </a:solidFill>
                <a:latin typeface="Tahoma"/>
                <a:cs typeface="Tahoma"/>
              </a:rPr>
              <a:t>You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Add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25" b="1">
                <a:solidFill>
                  <a:srgbClr val="896B53"/>
                </a:solidFill>
                <a:latin typeface="Tahoma"/>
                <a:cs typeface="Tahoma"/>
              </a:rPr>
              <a:t>A </a:t>
            </a:r>
            <a:r>
              <a:rPr dirty="0" sz="2850" spc="-254" b="1">
                <a:solidFill>
                  <a:srgbClr val="896B53"/>
                </a:solidFill>
                <a:latin typeface="Tahoma"/>
                <a:cs typeface="Tahoma"/>
              </a:rPr>
              <a:t>Timeless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15" b="1">
                <a:solidFill>
                  <a:srgbClr val="896B53"/>
                </a:solidFill>
                <a:latin typeface="Tahoma"/>
                <a:cs typeface="Tahoma"/>
              </a:rPr>
              <a:t>Icon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25" b="1">
                <a:solidFill>
                  <a:srgbClr val="896B53"/>
                </a:solidFill>
                <a:latin typeface="Tahoma"/>
                <a:cs typeface="Tahoma"/>
              </a:rPr>
              <a:t>Your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350" b="1">
                <a:solidFill>
                  <a:srgbClr val="896B53"/>
                </a:solidFill>
                <a:latin typeface="Tahoma"/>
                <a:cs typeface="Tahoma"/>
              </a:rPr>
              <a:t>Home.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45" b="1">
                <a:solidFill>
                  <a:srgbClr val="896B53"/>
                </a:solidFill>
                <a:latin typeface="Tahoma"/>
                <a:cs typeface="Tahoma"/>
              </a:rPr>
              <a:t>Browse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85" b="1">
                <a:solidFill>
                  <a:srgbClr val="896B53"/>
                </a:solidFill>
                <a:latin typeface="Tahoma"/>
                <a:cs typeface="Tahoma"/>
              </a:rPr>
              <a:t>Our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85" b="1">
                <a:solidFill>
                  <a:srgbClr val="896B53"/>
                </a:solidFill>
                <a:latin typeface="Tahoma"/>
                <a:cs typeface="Tahoma"/>
              </a:rPr>
              <a:t>Website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9" b="1">
                <a:solidFill>
                  <a:srgbClr val="896B53"/>
                </a:solidFill>
                <a:latin typeface="Tahoma"/>
                <a:cs typeface="Tahoma"/>
              </a:rPr>
              <a:t>To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00" b="1">
                <a:solidFill>
                  <a:srgbClr val="896B53"/>
                </a:solidFill>
                <a:latin typeface="Tahoma"/>
                <a:cs typeface="Tahoma"/>
              </a:rPr>
              <a:t>Explore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More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65" b="1">
                <a:solidFill>
                  <a:srgbClr val="896B53"/>
                </a:solidFill>
                <a:latin typeface="Tahoma"/>
                <a:cs typeface="Tahoma"/>
              </a:rPr>
              <a:t>Designs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70" b="1">
                <a:solidFill>
                  <a:srgbClr val="896B53"/>
                </a:solidFill>
                <a:latin typeface="Tahoma"/>
                <a:cs typeface="Tahoma"/>
              </a:rPr>
              <a:t>And</a:t>
            </a:r>
            <a:r>
              <a:rPr dirty="0" sz="2850" spc="-70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220" b="1">
                <a:solidFill>
                  <a:srgbClr val="896B53"/>
                </a:solidFill>
                <a:latin typeface="Tahoma"/>
                <a:cs typeface="Tahoma"/>
              </a:rPr>
              <a:t>Exclusive</a:t>
            </a:r>
            <a:r>
              <a:rPr dirty="0" sz="2850" spc="-65" b="1">
                <a:solidFill>
                  <a:srgbClr val="896B53"/>
                </a:solidFill>
                <a:latin typeface="Tahoma"/>
                <a:cs typeface="Tahoma"/>
              </a:rPr>
              <a:t> </a:t>
            </a:r>
            <a:r>
              <a:rPr dirty="0" sz="2850" spc="-10" b="1">
                <a:solidFill>
                  <a:srgbClr val="896B53"/>
                </a:solidFill>
                <a:latin typeface="Tahoma"/>
                <a:cs typeface="Tahoma"/>
              </a:rPr>
              <a:t>Offers.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96B5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DAGlovmkCgA,BAGbH8kwdx4,0</cp:keywords>
  <dc:title>Eames Replica Chair</dc:title>
  <dcterms:created xsi:type="dcterms:W3CDTF">2025-04-25T12:38:39Z</dcterms:created>
  <dcterms:modified xsi:type="dcterms:W3CDTF">2025-04-25T12:38:39Z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2025-04-25T00:00:00Z</vt:filetime>
  </property>
  <property fmtid="{D5CDD505-2E9C-101B-9397-08002B2CF9AE}" pid="3" name="Creator">
    <vt:lpwstr>Canva</vt:lpwstr>
  </property>
  <property fmtid="{D5CDD505-2E9C-101B-9397-08002B2CF9AE}" pid="4" name="LastSaved">
    <vt:filetime>2025-04-25T00:00:00Z</vt:filetime>
  </property>
  <property fmtid="{D5CDD505-2E9C-101B-9397-08002B2CF9AE}" pid="5" name="Producer">
    <vt:lpwstr>iLovePDF</vt:lpwstr>
  </property>
</Properties>
</file>