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Lst>
  <p:sldSz cx="18288000" cy="10287000"/>
  <p:notesSz cx="6858000" cy="9144000"/>
  <p:embeddedFontLst>
    <p:embeddedFont>
      <p:font typeface="Bebas Neue Cyrillic" charset="1" panose="02000506000000020004"/>
      <p:regular r:id="rId15"/>
    </p:embeddedFont>
    <p:embeddedFont>
      <p:font typeface="Oswald Bold" charset="1" panose="00000800000000000000"/>
      <p:regular r:id="rId16"/>
    </p:embeddedFont>
    <p:embeddedFont>
      <p:font typeface="Open Sans" charset="1" panose="00000000000000000000"/>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https://training.cyberhunterz.com/1-year-diploma-in-cyber-security-in-lucknow.html" TargetMode="External" Type="http://schemas.openxmlformats.org/officeDocument/2006/relationships/hyperlink"/><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jpe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https://training.cyberhunterz.com/1-year-diploma-in-cyber-security-in-lucknow.html" TargetMode="External" Type="http://schemas.openxmlformats.org/officeDocument/2006/relationships/hyperlink"/><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jpe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https://training.cyberhunterz.com/1-year-diploma-in-cyber-security-in-lucknow.html" TargetMode="External" Type="http://schemas.openxmlformats.org/officeDocument/2006/relationships/hyperlink"/><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jpe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https://training.cyberhunterz.com/1-year-diploma-in-cyber-security-in-lucknow.html" TargetMode="External" Type="http://schemas.openxmlformats.org/officeDocument/2006/relationships/hyperlink"/><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jpe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https://training.cyberhunterz.com/1-year-diploma-in-cyber-security-in-lucknow.html" TargetMode="External" Type="http://schemas.openxmlformats.org/officeDocument/2006/relationships/hyperlink"/><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jpe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https://training.cyberhunterz.com/1-year-diploma-in-cyber-security-in-lucknow.html" TargetMode="External" Type="http://schemas.openxmlformats.org/officeDocument/2006/relationships/hyperlink"/><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jpe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https://training.cyberhunterz.com/1-year-diploma-in-cyber-security-in-lucknow.html" TargetMode="External" Type="http://schemas.openxmlformats.org/officeDocument/2006/relationships/hyperlink"/><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jpe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https://training.cyberhunterz.com/1-year-diploma-in-cyber-security-in-lucknow.html" TargetMode="External" Type="http://schemas.openxmlformats.org/officeDocument/2006/relationships/hyperlink"/><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jpe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https://training.cyberhunterz.com/1-year-diploma-in-cyber-security-in-lucknow.html" TargetMode="External" Type="http://schemas.openxmlformats.org/officeDocument/2006/relationships/hyperlink"/><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jpe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01924">
                <a:alpha val="100000"/>
              </a:srgbClr>
            </a:gs>
            <a:gs pos="100000">
              <a:srgbClr val="050417">
                <a:alpha val="100000"/>
              </a:srgbClr>
            </a:gs>
          </a:gsLst>
          <a:lin ang="2700000"/>
        </a:gradFill>
      </p:bgPr>
    </p:bg>
    <p:spTree>
      <p:nvGrpSpPr>
        <p:cNvPr id="1" name=""/>
        <p:cNvGrpSpPr/>
        <p:nvPr/>
      </p:nvGrpSpPr>
      <p:grpSpPr>
        <a:xfrm>
          <a:off x="0" y="0"/>
          <a:ext cx="0" cy="0"/>
          <a:chOff x="0" y="0"/>
          <a:chExt cx="0" cy="0"/>
        </a:xfrm>
      </p:grpSpPr>
      <p:grpSp>
        <p:nvGrpSpPr>
          <p:cNvPr name="Group 2" id="2"/>
          <p:cNvGrpSpPr/>
          <p:nvPr/>
        </p:nvGrpSpPr>
        <p:grpSpPr>
          <a:xfrm rot="0">
            <a:off x="17293116" y="565634"/>
            <a:ext cx="397367" cy="28996"/>
            <a:chOff x="0" y="0"/>
            <a:chExt cx="128243" cy="9358"/>
          </a:xfrm>
        </p:grpSpPr>
        <p:sp>
          <p:nvSpPr>
            <p:cNvPr name="Freeform 3" id="3"/>
            <p:cNvSpPr/>
            <p:nvPr/>
          </p:nvSpPr>
          <p:spPr>
            <a:xfrm flipH="false" flipV="false" rot="0">
              <a:off x="0" y="0"/>
              <a:ext cx="128243" cy="9358"/>
            </a:xfrm>
            <a:custGeom>
              <a:avLst/>
              <a:gdLst/>
              <a:ahLst/>
              <a:cxnLst/>
              <a:rect r="r" b="b" t="t" l="l"/>
              <a:pathLst>
                <a:path h="9358" w="128243">
                  <a:moveTo>
                    <a:pt x="0" y="0"/>
                  </a:moveTo>
                  <a:lnTo>
                    <a:pt x="128243" y="0"/>
                  </a:lnTo>
                  <a:lnTo>
                    <a:pt x="128243" y="9358"/>
                  </a:lnTo>
                  <a:lnTo>
                    <a:pt x="0" y="9358"/>
                  </a:lnTo>
                  <a:close/>
                </a:path>
              </a:pathLst>
            </a:custGeom>
            <a:gradFill rotWithShape="true">
              <a:gsLst>
                <a:gs pos="0">
                  <a:srgbClr val="68F8FF">
                    <a:alpha val="100000"/>
                  </a:srgbClr>
                </a:gs>
                <a:gs pos="100000">
                  <a:srgbClr val="007489">
                    <a:alpha val="100000"/>
                  </a:srgbClr>
                </a:gs>
              </a:gsLst>
              <a:lin ang="2700000"/>
            </a:gradFill>
          </p:spPr>
        </p:sp>
        <p:sp>
          <p:nvSpPr>
            <p:cNvPr name="TextBox 4" id="4"/>
            <p:cNvSpPr txBox="true"/>
            <p:nvPr/>
          </p:nvSpPr>
          <p:spPr>
            <a:xfrm>
              <a:off x="0" y="-38100"/>
              <a:ext cx="128243" cy="47458"/>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17293116" y="657737"/>
            <a:ext cx="397367" cy="28996"/>
            <a:chOff x="0" y="0"/>
            <a:chExt cx="128243" cy="9358"/>
          </a:xfrm>
        </p:grpSpPr>
        <p:sp>
          <p:nvSpPr>
            <p:cNvPr name="Freeform 6" id="6"/>
            <p:cNvSpPr/>
            <p:nvPr/>
          </p:nvSpPr>
          <p:spPr>
            <a:xfrm flipH="false" flipV="false" rot="0">
              <a:off x="0" y="0"/>
              <a:ext cx="128243" cy="9358"/>
            </a:xfrm>
            <a:custGeom>
              <a:avLst/>
              <a:gdLst/>
              <a:ahLst/>
              <a:cxnLst/>
              <a:rect r="r" b="b" t="t" l="l"/>
              <a:pathLst>
                <a:path h="9358" w="128243">
                  <a:moveTo>
                    <a:pt x="0" y="0"/>
                  </a:moveTo>
                  <a:lnTo>
                    <a:pt x="128243" y="0"/>
                  </a:lnTo>
                  <a:lnTo>
                    <a:pt x="128243" y="9358"/>
                  </a:lnTo>
                  <a:lnTo>
                    <a:pt x="0" y="9358"/>
                  </a:lnTo>
                  <a:close/>
                </a:path>
              </a:pathLst>
            </a:custGeom>
            <a:gradFill rotWithShape="true">
              <a:gsLst>
                <a:gs pos="0">
                  <a:srgbClr val="68F8FF">
                    <a:alpha val="100000"/>
                  </a:srgbClr>
                </a:gs>
                <a:gs pos="100000">
                  <a:srgbClr val="007489">
                    <a:alpha val="100000"/>
                  </a:srgbClr>
                </a:gs>
              </a:gsLst>
              <a:lin ang="2700000"/>
            </a:gradFill>
          </p:spPr>
        </p:sp>
        <p:sp>
          <p:nvSpPr>
            <p:cNvPr name="TextBox 7" id="7"/>
            <p:cNvSpPr txBox="true"/>
            <p:nvPr/>
          </p:nvSpPr>
          <p:spPr>
            <a:xfrm>
              <a:off x="0" y="-38100"/>
              <a:ext cx="128243" cy="47458"/>
            </a:xfrm>
            <a:prstGeom prst="rect">
              <a:avLst/>
            </a:prstGeom>
          </p:spPr>
          <p:txBody>
            <a:bodyPr anchor="ctr" rtlCol="false" tIns="50800" lIns="50800" bIns="50800" rIns="50800"/>
            <a:lstStyle/>
            <a:p>
              <a:pPr algn="ctr">
                <a:lnSpc>
                  <a:spcPts val="2659"/>
                </a:lnSpc>
                <a:spcBef>
                  <a:spcPct val="0"/>
                </a:spcBef>
              </a:pPr>
            </a:p>
          </p:txBody>
        </p:sp>
      </p:grpSp>
      <p:sp>
        <p:nvSpPr>
          <p:cNvPr name="Freeform 8" id="8"/>
          <p:cNvSpPr/>
          <p:nvPr/>
        </p:nvSpPr>
        <p:spPr>
          <a:xfrm flipH="false" flipV="false" rot="0">
            <a:off x="679594" y="546065"/>
            <a:ext cx="103876" cy="140719"/>
          </a:xfrm>
          <a:custGeom>
            <a:avLst/>
            <a:gdLst/>
            <a:ahLst/>
            <a:cxnLst/>
            <a:rect r="r" b="b" t="t" l="l"/>
            <a:pathLst>
              <a:path h="140719" w="103876">
                <a:moveTo>
                  <a:pt x="0" y="0"/>
                </a:moveTo>
                <a:lnTo>
                  <a:pt x="103877" y="0"/>
                </a:lnTo>
                <a:lnTo>
                  <a:pt x="103877" y="140719"/>
                </a:lnTo>
                <a:lnTo>
                  <a:pt x="0" y="14071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9" id="9"/>
          <p:cNvGrpSpPr/>
          <p:nvPr/>
        </p:nvGrpSpPr>
        <p:grpSpPr>
          <a:xfrm rot="0">
            <a:off x="3170040" y="2388184"/>
            <a:ext cx="6412371" cy="5510631"/>
            <a:chOff x="0" y="0"/>
            <a:chExt cx="812800" cy="698500"/>
          </a:xfrm>
        </p:grpSpPr>
        <p:sp>
          <p:nvSpPr>
            <p:cNvPr name="Freeform 10" id="10"/>
            <p:cNvSpPr/>
            <p:nvPr/>
          </p:nvSpPr>
          <p:spPr>
            <a:xfrm flipH="false" flipV="false" rot="0">
              <a:off x="0" y="0"/>
              <a:ext cx="812800" cy="698500"/>
            </a:xfrm>
            <a:custGeom>
              <a:avLst/>
              <a:gdLst/>
              <a:ahLst/>
              <a:cxnLst/>
              <a:rect r="r" b="b" t="t" l="l"/>
              <a:pathLst>
                <a:path h="698500" w="812800">
                  <a:moveTo>
                    <a:pt x="812800" y="349250"/>
                  </a:moveTo>
                  <a:lnTo>
                    <a:pt x="609600" y="698500"/>
                  </a:lnTo>
                  <a:lnTo>
                    <a:pt x="203200" y="698500"/>
                  </a:lnTo>
                  <a:lnTo>
                    <a:pt x="0" y="349250"/>
                  </a:lnTo>
                  <a:lnTo>
                    <a:pt x="203200" y="0"/>
                  </a:lnTo>
                  <a:lnTo>
                    <a:pt x="609600" y="0"/>
                  </a:lnTo>
                  <a:lnTo>
                    <a:pt x="812800" y="349250"/>
                  </a:lnTo>
                  <a:close/>
                </a:path>
              </a:pathLst>
            </a:custGeom>
            <a:gradFill rotWithShape="true">
              <a:gsLst>
                <a:gs pos="0">
                  <a:srgbClr val="68F8FF">
                    <a:alpha val="100000"/>
                  </a:srgbClr>
                </a:gs>
                <a:gs pos="100000">
                  <a:srgbClr val="007489">
                    <a:alpha val="100000"/>
                  </a:srgbClr>
                </a:gs>
              </a:gsLst>
              <a:lin ang="2700000"/>
            </a:gradFill>
          </p:spPr>
        </p:sp>
        <p:sp>
          <p:nvSpPr>
            <p:cNvPr name="TextBox 11" id="11"/>
            <p:cNvSpPr txBox="true"/>
            <p:nvPr/>
          </p:nvSpPr>
          <p:spPr>
            <a:xfrm>
              <a:off x="114300" y="-38100"/>
              <a:ext cx="584200" cy="736600"/>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1206008" y="-2416693"/>
            <a:ext cx="6625130" cy="6625130"/>
          </a:xfrm>
          <a:custGeom>
            <a:avLst/>
            <a:gdLst/>
            <a:ahLst/>
            <a:cxnLst/>
            <a:rect r="r" b="b" t="t" l="l"/>
            <a:pathLst>
              <a:path h="6625130" w="6625130">
                <a:moveTo>
                  <a:pt x="0" y="0"/>
                </a:moveTo>
                <a:lnTo>
                  <a:pt x="6625130" y="0"/>
                </a:lnTo>
                <a:lnTo>
                  <a:pt x="6625130" y="6625130"/>
                </a:lnTo>
                <a:lnTo>
                  <a:pt x="0" y="6625130"/>
                </a:lnTo>
                <a:lnTo>
                  <a:pt x="0" y="0"/>
                </a:lnTo>
                <a:close/>
              </a:path>
            </a:pathLst>
          </a:custGeom>
          <a:blipFill>
            <a:blip r:embed="rId4"/>
            <a:stretch>
              <a:fillRect l="0" t="0" r="0" b="0"/>
            </a:stretch>
          </a:blipFill>
        </p:spPr>
      </p:sp>
      <p:grpSp>
        <p:nvGrpSpPr>
          <p:cNvPr name="Group 13" id="13"/>
          <p:cNvGrpSpPr/>
          <p:nvPr/>
        </p:nvGrpSpPr>
        <p:grpSpPr>
          <a:xfrm rot="0">
            <a:off x="-2565079" y="1886950"/>
            <a:ext cx="11058666" cy="6513099"/>
            <a:chOff x="0" y="0"/>
            <a:chExt cx="1185991" cy="698500"/>
          </a:xfrm>
        </p:grpSpPr>
        <p:sp>
          <p:nvSpPr>
            <p:cNvPr name="Freeform 14" id="14"/>
            <p:cNvSpPr/>
            <p:nvPr/>
          </p:nvSpPr>
          <p:spPr>
            <a:xfrm flipH="false" flipV="false" rot="0">
              <a:off x="0" y="0"/>
              <a:ext cx="1185991" cy="698500"/>
            </a:xfrm>
            <a:custGeom>
              <a:avLst/>
              <a:gdLst/>
              <a:ahLst/>
              <a:cxnLst/>
              <a:rect r="r" b="b" t="t" l="l"/>
              <a:pathLst>
                <a:path h="698500" w="1185991">
                  <a:moveTo>
                    <a:pt x="1185991" y="349250"/>
                  </a:moveTo>
                  <a:lnTo>
                    <a:pt x="982791" y="698500"/>
                  </a:lnTo>
                  <a:lnTo>
                    <a:pt x="203200" y="698500"/>
                  </a:lnTo>
                  <a:lnTo>
                    <a:pt x="0" y="349250"/>
                  </a:lnTo>
                  <a:lnTo>
                    <a:pt x="203200" y="0"/>
                  </a:lnTo>
                  <a:lnTo>
                    <a:pt x="982791" y="0"/>
                  </a:lnTo>
                  <a:lnTo>
                    <a:pt x="1185991" y="349250"/>
                  </a:lnTo>
                  <a:close/>
                </a:path>
              </a:pathLst>
            </a:custGeom>
            <a:blipFill>
              <a:blip r:embed="rId5"/>
              <a:stretch>
                <a:fillRect l="0" t="0" r="-4703" b="0"/>
              </a:stretch>
            </a:blipFill>
          </p:spPr>
        </p:sp>
      </p:grpSp>
      <p:sp>
        <p:nvSpPr>
          <p:cNvPr name="Freeform 15" id="15"/>
          <p:cNvSpPr/>
          <p:nvPr/>
        </p:nvSpPr>
        <p:spPr>
          <a:xfrm flipH="false" flipV="false" rot="0">
            <a:off x="251576" y="8959541"/>
            <a:ext cx="777124" cy="777124"/>
          </a:xfrm>
          <a:custGeom>
            <a:avLst/>
            <a:gdLst/>
            <a:ahLst/>
            <a:cxnLst/>
            <a:rect r="r" b="b" t="t" l="l"/>
            <a:pathLst>
              <a:path h="777124" w="777124">
                <a:moveTo>
                  <a:pt x="0" y="0"/>
                </a:moveTo>
                <a:lnTo>
                  <a:pt x="777124" y="0"/>
                </a:lnTo>
                <a:lnTo>
                  <a:pt x="777124" y="777125"/>
                </a:lnTo>
                <a:lnTo>
                  <a:pt x="0" y="77712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6" id="16"/>
          <p:cNvSpPr/>
          <p:nvPr/>
        </p:nvSpPr>
        <p:spPr>
          <a:xfrm flipH="false" flipV="false" rot="0">
            <a:off x="7716463" y="8912439"/>
            <a:ext cx="777124" cy="777124"/>
          </a:xfrm>
          <a:custGeom>
            <a:avLst/>
            <a:gdLst/>
            <a:ahLst/>
            <a:cxnLst/>
            <a:rect r="r" b="b" t="t" l="l"/>
            <a:pathLst>
              <a:path h="777124" w="777124">
                <a:moveTo>
                  <a:pt x="0" y="0"/>
                </a:moveTo>
                <a:lnTo>
                  <a:pt x="777125" y="0"/>
                </a:lnTo>
                <a:lnTo>
                  <a:pt x="777125" y="777124"/>
                </a:lnTo>
                <a:lnTo>
                  <a:pt x="0" y="77712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7" id="17"/>
          <p:cNvSpPr/>
          <p:nvPr/>
        </p:nvSpPr>
        <p:spPr>
          <a:xfrm flipH="false" flipV="false" rot="0">
            <a:off x="14314537" y="8959541"/>
            <a:ext cx="666483" cy="777240"/>
          </a:xfrm>
          <a:custGeom>
            <a:avLst/>
            <a:gdLst/>
            <a:ahLst/>
            <a:cxnLst/>
            <a:rect r="r" b="b" t="t" l="l"/>
            <a:pathLst>
              <a:path h="777240" w="666483">
                <a:moveTo>
                  <a:pt x="0" y="0"/>
                </a:moveTo>
                <a:lnTo>
                  <a:pt x="666484" y="0"/>
                </a:lnTo>
                <a:lnTo>
                  <a:pt x="666484" y="777240"/>
                </a:lnTo>
                <a:lnTo>
                  <a:pt x="0" y="77724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8" id="18"/>
          <p:cNvSpPr/>
          <p:nvPr/>
        </p:nvSpPr>
        <p:spPr>
          <a:xfrm flipH="false" flipV="false" rot="0">
            <a:off x="11371787" y="3723275"/>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9" id="19"/>
          <p:cNvSpPr txBox="true"/>
          <p:nvPr/>
        </p:nvSpPr>
        <p:spPr>
          <a:xfrm rot="0">
            <a:off x="9339257" y="2782205"/>
            <a:ext cx="8546482" cy="941070"/>
          </a:xfrm>
          <a:prstGeom prst="rect">
            <a:avLst/>
          </a:prstGeom>
        </p:spPr>
        <p:txBody>
          <a:bodyPr anchor="t" rtlCol="false" tIns="0" lIns="0" bIns="0" rIns="0">
            <a:spAutoFit/>
          </a:bodyPr>
          <a:lstStyle/>
          <a:p>
            <a:pPr algn="l">
              <a:lnSpc>
                <a:spcPts val="7214"/>
              </a:lnSpc>
            </a:pPr>
            <a:r>
              <a:rPr lang="en-US" sz="6499">
                <a:solidFill>
                  <a:srgbClr val="63F1F9"/>
                </a:solidFill>
                <a:latin typeface="Bebas Neue Cyrillic"/>
                <a:ea typeface="Bebas Neue Cyrillic"/>
                <a:cs typeface="Bebas Neue Cyrillic"/>
                <a:sym typeface="Bebas Neue Cyrillic"/>
              </a:rPr>
              <a:t>CYBER SECURITY DIPLOMA COURSE</a:t>
            </a:r>
          </a:p>
        </p:txBody>
      </p:sp>
      <p:sp>
        <p:nvSpPr>
          <p:cNvPr name="TextBox 20" id="20"/>
          <p:cNvSpPr txBox="true"/>
          <p:nvPr/>
        </p:nvSpPr>
        <p:spPr>
          <a:xfrm rot="0">
            <a:off x="11371787" y="5307270"/>
            <a:ext cx="4481424" cy="198120"/>
          </a:xfrm>
          <a:prstGeom prst="rect">
            <a:avLst/>
          </a:prstGeom>
        </p:spPr>
        <p:txBody>
          <a:bodyPr anchor="t" rtlCol="false" tIns="0" lIns="0" bIns="0" rIns="0">
            <a:spAutoFit/>
          </a:bodyPr>
          <a:lstStyle/>
          <a:p>
            <a:pPr algn="l">
              <a:lnSpc>
                <a:spcPts val="1680"/>
              </a:lnSpc>
              <a:spcBef>
                <a:spcPct val="0"/>
              </a:spcBef>
            </a:pPr>
          </a:p>
        </p:txBody>
      </p:sp>
      <p:sp>
        <p:nvSpPr>
          <p:cNvPr name="TextBox 21" id="21"/>
          <p:cNvSpPr txBox="true"/>
          <p:nvPr/>
        </p:nvSpPr>
        <p:spPr>
          <a:xfrm rot="0">
            <a:off x="1254139" y="8982327"/>
            <a:ext cx="5930503" cy="563633"/>
          </a:xfrm>
          <a:prstGeom prst="rect">
            <a:avLst/>
          </a:prstGeom>
        </p:spPr>
        <p:txBody>
          <a:bodyPr anchor="t" rtlCol="false" tIns="0" lIns="0" bIns="0" rIns="0">
            <a:spAutoFit/>
          </a:bodyPr>
          <a:lstStyle/>
          <a:p>
            <a:pPr algn="ctr">
              <a:lnSpc>
                <a:spcPts val="4633"/>
              </a:lnSpc>
            </a:pPr>
            <a:r>
              <a:rPr lang="en-US" b="true" sz="3309" u="sng">
                <a:solidFill>
                  <a:srgbClr val="FFFFFF"/>
                </a:solidFill>
                <a:latin typeface="Oswald Bold"/>
                <a:ea typeface="Oswald Bold"/>
                <a:cs typeface="Oswald Bold"/>
                <a:sym typeface="Oswald Bold"/>
                <a:hlinkClick r:id="rId14" tooltip="https://training.cyberhunterz.com/1-year-diploma-in-cyber-security-in-lucknow.html"/>
              </a:rPr>
              <a:t>https://training.cyberhunterz.com</a:t>
            </a:r>
          </a:p>
        </p:txBody>
      </p:sp>
      <p:sp>
        <p:nvSpPr>
          <p:cNvPr name="TextBox 22" id="22"/>
          <p:cNvSpPr txBox="true"/>
          <p:nvPr/>
        </p:nvSpPr>
        <p:spPr>
          <a:xfrm rot="0">
            <a:off x="8810735" y="8982327"/>
            <a:ext cx="4770651" cy="570674"/>
          </a:xfrm>
          <a:prstGeom prst="rect">
            <a:avLst/>
          </a:prstGeom>
        </p:spPr>
        <p:txBody>
          <a:bodyPr anchor="t" rtlCol="false" tIns="0" lIns="0" bIns="0" rIns="0">
            <a:spAutoFit/>
          </a:bodyPr>
          <a:lstStyle/>
          <a:p>
            <a:pPr algn="ctr">
              <a:lnSpc>
                <a:spcPts val="4633"/>
              </a:lnSpc>
            </a:pPr>
            <a:r>
              <a:rPr lang="en-US" sz="3309" b="true">
                <a:solidFill>
                  <a:srgbClr val="FFFFFF"/>
                </a:solidFill>
                <a:latin typeface="Oswald Bold"/>
                <a:ea typeface="Oswald Bold"/>
                <a:cs typeface="Oswald Bold"/>
                <a:sym typeface="Oswald Bold"/>
              </a:rPr>
              <a:t>Enquiry@cyberhunterz.com</a:t>
            </a:r>
          </a:p>
        </p:txBody>
      </p:sp>
      <p:sp>
        <p:nvSpPr>
          <p:cNvPr name="TextBox 23" id="23"/>
          <p:cNvSpPr txBox="true"/>
          <p:nvPr/>
        </p:nvSpPr>
        <p:spPr>
          <a:xfrm rot="0">
            <a:off x="15225791" y="8939625"/>
            <a:ext cx="2033509" cy="570674"/>
          </a:xfrm>
          <a:prstGeom prst="rect">
            <a:avLst/>
          </a:prstGeom>
        </p:spPr>
        <p:txBody>
          <a:bodyPr anchor="t" rtlCol="false" tIns="0" lIns="0" bIns="0" rIns="0">
            <a:spAutoFit/>
          </a:bodyPr>
          <a:lstStyle/>
          <a:p>
            <a:pPr algn="ctr">
              <a:lnSpc>
                <a:spcPts val="4633"/>
              </a:lnSpc>
            </a:pPr>
            <a:r>
              <a:rPr lang="en-US" sz="3309" b="true">
                <a:solidFill>
                  <a:srgbClr val="FFFFFF"/>
                </a:solidFill>
                <a:latin typeface="Oswald Bold"/>
                <a:ea typeface="Oswald Bold"/>
                <a:cs typeface="Oswald Bold"/>
                <a:sym typeface="Oswald Bold"/>
              </a:rPr>
              <a:t>8178395155</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01924">
                <a:alpha val="100000"/>
              </a:srgbClr>
            </a:gs>
            <a:gs pos="100000">
              <a:srgbClr val="050417">
                <a:alpha val="100000"/>
              </a:srgbClr>
            </a:gs>
          </a:gsLst>
          <a:lin ang="2700000"/>
        </a:gradFill>
      </p:bgPr>
    </p:bg>
    <p:spTree>
      <p:nvGrpSpPr>
        <p:cNvPr id="1" name=""/>
        <p:cNvGrpSpPr/>
        <p:nvPr/>
      </p:nvGrpSpPr>
      <p:grpSpPr>
        <a:xfrm>
          <a:off x="0" y="0"/>
          <a:ext cx="0" cy="0"/>
          <a:chOff x="0" y="0"/>
          <a:chExt cx="0" cy="0"/>
        </a:xfrm>
      </p:grpSpPr>
      <p:grpSp>
        <p:nvGrpSpPr>
          <p:cNvPr name="Group 2" id="2"/>
          <p:cNvGrpSpPr/>
          <p:nvPr/>
        </p:nvGrpSpPr>
        <p:grpSpPr>
          <a:xfrm rot="0">
            <a:off x="17293116" y="565634"/>
            <a:ext cx="397367" cy="28996"/>
            <a:chOff x="0" y="0"/>
            <a:chExt cx="128243" cy="9358"/>
          </a:xfrm>
        </p:grpSpPr>
        <p:sp>
          <p:nvSpPr>
            <p:cNvPr name="Freeform 3" id="3"/>
            <p:cNvSpPr/>
            <p:nvPr/>
          </p:nvSpPr>
          <p:spPr>
            <a:xfrm flipH="false" flipV="false" rot="0">
              <a:off x="0" y="0"/>
              <a:ext cx="128243" cy="9358"/>
            </a:xfrm>
            <a:custGeom>
              <a:avLst/>
              <a:gdLst/>
              <a:ahLst/>
              <a:cxnLst/>
              <a:rect r="r" b="b" t="t" l="l"/>
              <a:pathLst>
                <a:path h="9358" w="128243">
                  <a:moveTo>
                    <a:pt x="0" y="0"/>
                  </a:moveTo>
                  <a:lnTo>
                    <a:pt x="128243" y="0"/>
                  </a:lnTo>
                  <a:lnTo>
                    <a:pt x="128243" y="9358"/>
                  </a:lnTo>
                  <a:lnTo>
                    <a:pt x="0" y="9358"/>
                  </a:lnTo>
                  <a:close/>
                </a:path>
              </a:pathLst>
            </a:custGeom>
            <a:gradFill rotWithShape="true">
              <a:gsLst>
                <a:gs pos="0">
                  <a:srgbClr val="68F8FF">
                    <a:alpha val="100000"/>
                  </a:srgbClr>
                </a:gs>
                <a:gs pos="100000">
                  <a:srgbClr val="007489">
                    <a:alpha val="100000"/>
                  </a:srgbClr>
                </a:gs>
              </a:gsLst>
              <a:lin ang="2700000"/>
            </a:gradFill>
          </p:spPr>
        </p:sp>
        <p:sp>
          <p:nvSpPr>
            <p:cNvPr name="TextBox 4" id="4"/>
            <p:cNvSpPr txBox="true"/>
            <p:nvPr/>
          </p:nvSpPr>
          <p:spPr>
            <a:xfrm>
              <a:off x="0" y="-38100"/>
              <a:ext cx="128243" cy="47458"/>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17293116" y="657737"/>
            <a:ext cx="397367" cy="28996"/>
            <a:chOff x="0" y="0"/>
            <a:chExt cx="128243" cy="9358"/>
          </a:xfrm>
        </p:grpSpPr>
        <p:sp>
          <p:nvSpPr>
            <p:cNvPr name="Freeform 6" id="6"/>
            <p:cNvSpPr/>
            <p:nvPr/>
          </p:nvSpPr>
          <p:spPr>
            <a:xfrm flipH="false" flipV="false" rot="0">
              <a:off x="0" y="0"/>
              <a:ext cx="128243" cy="9358"/>
            </a:xfrm>
            <a:custGeom>
              <a:avLst/>
              <a:gdLst/>
              <a:ahLst/>
              <a:cxnLst/>
              <a:rect r="r" b="b" t="t" l="l"/>
              <a:pathLst>
                <a:path h="9358" w="128243">
                  <a:moveTo>
                    <a:pt x="0" y="0"/>
                  </a:moveTo>
                  <a:lnTo>
                    <a:pt x="128243" y="0"/>
                  </a:lnTo>
                  <a:lnTo>
                    <a:pt x="128243" y="9358"/>
                  </a:lnTo>
                  <a:lnTo>
                    <a:pt x="0" y="9358"/>
                  </a:lnTo>
                  <a:close/>
                </a:path>
              </a:pathLst>
            </a:custGeom>
            <a:gradFill rotWithShape="true">
              <a:gsLst>
                <a:gs pos="0">
                  <a:srgbClr val="68F8FF">
                    <a:alpha val="100000"/>
                  </a:srgbClr>
                </a:gs>
                <a:gs pos="100000">
                  <a:srgbClr val="007489">
                    <a:alpha val="100000"/>
                  </a:srgbClr>
                </a:gs>
              </a:gsLst>
              <a:lin ang="2700000"/>
            </a:gradFill>
          </p:spPr>
        </p:sp>
        <p:sp>
          <p:nvSpPr>
            <p:cNvPr name="TextBox 7" id="7"/>
            <p:cNvSpPr txBox="true"/>
            <p:nvPr/>
          </p:nvSpPr>
          <p:spPr>
            <a:xfrm>
              <a:off x="0" y="-38100"/>
              <a:ext cx="128243" cy="47458"/>
            </a:xfrm>
            <a:prstGeom prst="rect">
              <a:avLst/>
            </a:prstGeom>
          </p:spPr>
          <p:txBody>
            <a:bodyPr anchor="ctr" rtlCol="false" tIns="50800" lIns="50800" bIns="50800" rIns="50800"/>
            <a:lstStyle/>
            <a:p>
              <a:pPr algn="ctr">
                <a:lnSpc>
                  <a:spcPts val="2659"/>
                </a:lnSpc>
                <a:spcBef>
                  <a:spcPct val="0"/>
                </a:spcBef>
              </a:pPr>
            </a:p>
          </p:txBody>
        </p:sp>
      </p:grpSp>
      <p:sp>
        <p:nvSpPr>
          <p:cNvPr name="Freeform 8" id="8"/>
          <p:cNvSpPr/>
          <p:nvPr/>
        </p:nvSpPr>
        <p:spPr>
          <a:xfrm flipH="false" flipV="false" rot="0">
            <a:off x="679594" y="546065"/>
            <a:ext cx="103876" cy="140719"/>
          </a:xfrm>
          <a:custGeom>
            <a:avLst/>
            <a:gdLst/>
            <a:ahLst/>
            <a:cxnLst/>
            <a:rect r="r" b="b" t="t" l="l"/>
            <a:pathLst>
              <a:path h="140719" w="103876">
                <a:moveTo>
                  <a:pt x="0" y="0"/>
                </a:moveTo>
                <a:lnTo>
                  <a:pt x="103877" y="0"/>
                </a:lnTo>
                <a:lnTo>
                  <a:pt x="103877" y="140719"/>
                </a:lnTo>
                <a:lnTo>
                  <a:pt x="0" y="14071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9" id="9"/>
          <p:cNvGrpSpPr/>
          <p:nvPr/>
        </p:nvGrpSpPr>
        <p:grpSpPr>
          <a:xfrm rot="0">
            <a:off x="3170040" y="2388184"/>
            <a:ext cx="6412371" cy="5510631"/>
            <a:chOff x="0" y="0"/>
            <a:chExt cx="812800" cy="698500"/>
          </a:xfrm>
        </p:grpSpPr>
        <p:sp>
          <p:nvSpPr>
            <p:cNvPr name="Freeform 10" id="10"/>
            <p:cNvSpPr/>
            <p:nvPr/>
          </p:nvSpPr>
          <p:spPr>
            <a:xfrm flipH="false" flipV="false" rot="0">
              <a:off x="0" y="0"/>
              <a:ext cx="812800" cy="698500"/>
            </a:xfrm>
            <a:custGeom>
              <a:avLst/>
              <a:gdLst/>
              <a:ahLst/>
              <a:cxnLst/>
              <a:rect r="r" b="b" t="t" l="l"/>
              <a:pathLst>
                <a:path h="698500" w="812800">
                  <a:moveTo>
                    <a:pt x="812800" y="349250"/>
                  </a:moveTo>
                  <a:lnTo>
                    <a:pt x="609600" y="698500"/>
                  </a:lnTo>
                  <a:lnTo>
                    <a:pt x="203200" y="698500"/>
                  </a:lnTo>
                  <a:lnTo>
                    <a:pt x="0" y="349250"/>
                  </a:lnTo>
                  <a:lnTo>
                    <a:pt x="203200" y="0"/>
                  </a:lnTo>
                  <a:lnTo>
                    <a:pt x="609600" y="0"/>
                  </a:lnTo>
                  <a:lnTo>
                    <a:pt x="812800" y="349250"/>
                  </a:lnTo>
                  <a:close/>
                </a:path>
              </a:pathLst>
            </a:custGeom>
            <a:gradFill rotWithShape="true">
              <a:gsLst>
                <a:gs pos="0">
                  <a:srgbClr val="68F8FF">
                    <a:alpha val="100000"/>
                  </a:srgbClr>
                </a:gs>
                <a:gs pos="100000">
                  <a:srgbClr val="007489">
                    <a:alpha val="100000"/>
                  </a:srgbClr>
                </a:gs>
              </a:gsLst>
              <a:lin ang="2700000"/>
            </a:gradFill>
          </p:spPr>
        </p:sp>
        <p:sp>
          <p:nvSpPr>
            <p:cNvPr name="TextBox 11" id="11"/>
            <p:cNvSpPr txBox="true"/>
            <p:nvPr/>
          </p:nvSpPr>
          <p:spPr>
            <a:xfrm>
              <a:off x="114300" y="-38100"/>
              <a:ext cx="584200" cy="736600"/>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1206008" y="-2416693"/>
            <a:ext cx="6625130" cy="6625130"/>
          </a:xfrm>
          <a:custGeom>
            <a:avLst/>
            <a:gdLst/>
            <a:ahLst/>
            <a:cxnLst/>
            <a:rect r="r" b="b" t="t" l="l"/>
            <a:pathLst>
              <a:path h="6625130" w="6625130">
                <a:moveTo>
                  <a:pt x="0" y="0"/>
                </a:moveTo>
                <a:lnTo>
                  <a:pt x="6625130" y="0"/>
                </a:lnTo>
                <a:lnTo>
                  <a:pt x="6625130" y="6625130"/>
                </a:lnTo>
                <a:lnTo>
                  <a:pt x="0" y="6625130"/>
                </a:lnTo>
                <a:lnTo>
                  <a:pt x="0" y="0"/>
                </a:lnTo>
                <a:close/>
              </a:path>
            </a:pathLst>
          </a:custGeom>
          <a:blipFill>
            <a:blip r:embed="rId4"/>
            <a:stretch>
              <a:fillRect l="0" t="0" r="0" b="0"/>
            </a:stretch>
          </a:blipFill>
        </p:spPr>
      </p:sp>
      <p:grpSp>
        <p:nvGrpSpPr>
          <p:cNvPr name="Group 13" id="13"/>
          <p:cNvGrpSpPr/>
          <p:nvPr/>
        </p:nvGrpSpPr>
        <p:grpSpPr>
          <a:xfrm rot="0">
            <a:off x="-2565079" y="1886950"/>
            <a:ext cx="11058666" cy="6513099"/>
            <a:chOff x="0" y="0"/>
            <a:chExt cx="1185991" cy="698500"/>
          </a:xfrm>
        </p:grpSpPr>
        <p:sp>
          <p:nvSpPr>
            <p:cNvPr name="Freeform 14" id="14"/>
            <p:cNvSpPr/>
            <p:nvPr/>
          </p:nvSpPr>
          <p:spPr>
            <a:xfrm flipH="false" flipV="false" rot="0">
              <a:off x="0" y="0"/>
              <a:ext cx="1185991" cy="698500"/>
            </a:xfrm>
            <a:custGeom>
              <a:avLst/>
              <a:gdLst/>
              <a:ahLst/>
              <a:cxnLst/>
              <a:rect r="r" b="b" t="t" l="l"/>
              <a:pathLst>
                <a:path h="698500" w="1185991">
                  <a:moveTo>
                    <a:pt x="1185991" y="349250"/>
                  </a:moveTo>
                  <a:lnTo>
                    <a:pt x="982791" y="698500"/>
                  </a:lnTo>
                  <a:lnTo>
                    <a:pt x="203200" y="698500"/>
                  </a:lnTo>
                  <a:lnTo>
                    <a:pt x="0" y="349250"/>
                  </a:lnTo>
                  <a:lnTo>
                    <a:pt x="203200" y="0"/>
                  </a:lnTo>
                  <a:lnTo>
                    <a:pt x="982791" y="0"/>
                  </a:lnTo>
                  <a:lnTo>
                    <a:pt x="1185991" y="349250"/>
                  </a:lnTo>
                  <a:close/>
                </a:path>
              </a:pathLst>
            </a:custGeom>
            <a:blipFill>
              <a:blip r:embed="rId5"/>
              <a:stretch>
                <a:fillRect l="0" t="0" r="-4703" b="0"/>
              </a:stretch>
            </a:blipFill>
          </p:spPr>
        </p:sp>
      </p:grpSp>
      <p:sp>
        <p:nvSpPr>
          <p:cNvPr name="Freeform 15" id="15"/>
          <p:cNvSpPr/>
          <p:nvPr/>
        </p:nvSpPr>
        <p:spPr>
          <a:xfrm flipH="false" flipV="false" rot="0">
            <a:off x="251576" y="8959541"/>
            <a:ext cx="777124" cy="777124"/>
          </a:xfrm>
          <a:custGeom>
            <a:avLst/>
            <a:gdLst/>
            <a:ahLst/>
            <a:cxnLst/>
            <a:rect r="r" b="b" t="t" l="l"/>
            <a:pathLst>
              <a:path h="777124" w="777124">
                <a:moveTo>
                  <a:pt x="0" y="0"/>
                </a:moveTo>
                <a:lnTo>
                  <a:pt x="777124" y="0"/>
                </a:lnTo>
                <a:lnTo>
                  <a:pt x="777124" y="777125"/>
                </a:lnTo>
                <a:lnTo>
                  <a:pt x="0" y="77712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6" id="16"/>
          <p:cNvSpPr/>
          <p:nvPr/>
        </p:nvSpPr>
        <p:spPr>
          <a:xfrm flipH="false" flipV="false" rot="0">
            <a:off x="7716463" y="8912439"/>
            <a:ext cx="777124" cy="777124"/>
          </a:xfrm>
          <a:custGeom>
            <a:avLst/>
            <a:gdLst/>
            <a:ahLst/>
            <a:cxnLst/>
            <a:rect r="r" b="b" t="t" l="l"/>
            <a:pathLst>
              <a:path h="777124" w="777124">
                <a:moveTo>
                  <a:pt x="0" y="0"/>
                </a:moveTo>
                <a:lnTo>
                  <a:pt x="777125" y="0"/>
                </a:lnTo>
                <a:lnTo>
                  <a:pt x="777125" y="777124"/>
                </a:lnTo>
                <a:lnTo>
                  <a:pt x="0" y="77712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7" id="17"/>
          <p:cNvSpPr/>
          <p:nvPr/>
        </p:nvSpPr>
        <p:spPr>
          <a:xfrm flipH="false" flipV="false" rot="0">
            <a:off x="14314537" y="8959541"/>
            <a:ext cx="666483" cy="777240"/>
          </a:xfrm>
          <a:custGeom>
            <a:avLst/>
            <a:gdLst/>
            <a:ahLst/>
            <a:cxnLst/>
            <a:rect r="r" b="b" t="t" l="l"/>
            <a:pathLst>
              <a:path h="777240" w="666483">
                <a:moveTo>
                  <a:pt x="0" y="0"/>
                </a:moveTo>
                <a:lnTo>
                  <a:pt x="666484" y="0"/>
                </a:lnTo>
                <a:lnTo>
                  <a:pt x="666484" y="777240"/>
                </a:lnTo>
                <a:lnTo>
                  <a:pt x="0" y="77724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8" id="18"/>
          <p:cNvSpPr txBox="true"/>
          <p:nvPr/>
        </p:nvSpPr>
        <p:spPr>
          <a:xfrm rot="0">
            <a:off x="10264296" y="2813994"/>
            <a:ext cx="7893553" cy="1855470"/>
          </a:xfrm>
          <a:prstGeom prst="rect">
            <a:avLst/>
          </a:prstGeom>
        </p:spPr>
        <p:txBody>
          <a:bodyPr anchor="t" rtlCol="false" tIns="0" lIns="0" bIns="0" rIns="0">
            <a:spAutoFit/>
          </a:bodyPr>
          <a:lstStyle/>
          <a:p>
            <a:pPr algn="l">
              <a:lnSpc>
                <a:spcPts val="7214"/>
              </a:lnSpc>
            </a:pPr>
            <a:r>
              <a:rPr lang="en-US" sz="6499">
                <a:solidFill>
                  <a:srgbClr val="63F1F9"/>
                </a:solidFill>
                <a:latin typeface="Bebas Neue Cyrillic"/>
                <a:ea typeface="Bebas Neue Cyrillic"/>
                <a:cs typeface="Bebas Neue Cyrillic"/>
                <a:sym typeface="Bebas Neue Cyrillic"/>
              </a:rPr>
              <a:t>INTRODUCTION TO CYBER SECURITY</a:t>
            </a:r>
          </a:p>
        </p:txBody>
      </p:sp>
      <p:sp>
        <p:nvSpPr>
          <p:cNvPr name="TextBox 19" id="19"/>
          <p:cNvSpPr txBox="true"/>
          <p:nvPr/>
        </p:nvSpPr>
        <p:spPr>
          <a:xfrm rot="0">
            <a:off x="10264296" y="4782243"/>
            <a:ext cx="7227503" cy="1619377"/>
          </a:xfrm>
          <a:prstGeom prst="rect">
            <a:avLst/>
          </a:prstGeom>
        </p:spPr>
        <p:txBody>
          <a:bodyPr anchor="t" rtlCol="false" tIns="0" lIns="0" bIns="0" rIns="0">
            <a:spAutoFit/>
          </a:bodyPr>
          <a:lstStyle/>
          <a:p>
            <a:pPr algn="just">
              <a:lnSpc>
                <a:spcPts val="2617"/>
              </a:lnSpc>
              <a:spcBef>
                <a:spcPct val="0"/>
              </a:spcBef>
            </a:pPr>
            <a:r>
              <a:rPr lang="en-US" sz="1869">
                <a:solidFill>
                  <a:srgbClr val="FFFFFF"/>
                </a:solidFill>
                <a:latin typeface="Open Sans"/>
                <a:ea typeface="Open Sans"/>
                <a:cs typeface="Open Sans"/>
                <a:sym typeface="Open Sans"/>
              </a:rPr>
              <a:t>Cyber Security Is Essential In Today’s Digital World. With Increasing Online Threats, Learning How To Protect Sensitive Information Is Crucial. A Cyber Security Diploma Provides The Knowledge And Skills Required To Safeguard Systems And Prevent Cyber Attacks.</a:t>
            </a:r>
          </a:p>
        </p:txBody>
      </p:sp>
      <p:sp>
        <p:nvSpPr>
          <p:cNvPr name="TextBox 20" id="20"/>
          <p:cNvSpPr txBox="true"/>
          <p:nvPr/>
        </p:nvSpPr>
        <p:spPr>
          <a:xfrm rot="0">
            <a:off x="1254139" y="8982327"/>
            <a:ext cx="5930503" cy="563633"/>
          </a:xfrm>
          <a:prstGeom prst="rect">
            <a:avLst/>
          </a:prstGeom>
        </p:spPr>
        <p:txBody>
          <a:bodyPr anchor="t" rtlCol="false" tIns="0" lIns="0" bIns="0" rIns="0">
            <a:spAutoFit/>
          </a:bodyPr>
          <a:lstStyle/>
          <a:p>
            <a:pPr algn="ctr">
              <a:lnSpc>
                <a:spcPts val="4633"/>
              </a:lnSpc>
            </a:pPr>
            <a:r>
              <a:rPr lang="en-US" b="true" sz="3309" u="sng">
                <a:solidFill>
                  <a:srgbClr val="FFFFFF"/>
                </a:solidFill>
                <a:latin typeface="Oswald Bold"/>
                <a:ea typeface="Oswald Bold"/>
                <a:cs typeface="Oswald Bold"/>
                <a:sym typeface="Oswald Bold"/>
                <a:hlinkClick r:id="rId12" tooltip="https://training.cyberhunterz.com/1-year-diploma-in-cyber-security-in-lucknow.html"/>
              </a:rPr>
              <a:t>https://training.cyberhunterz.com</a:t>
            </a:r>
          </a:p>
        </p:txBody>
      </p:sp>
      <p:sp>
        <p:nvSpPr>
          <p:cNvPr name="TextBox 21" id="21"/>
          <p:cNvSpPr txBox="true"/>
          <p:nvPr/>
        </p:nvSpPr>
        <p:spPr>
          <a:xfrm rot="0">
            <a:off x="8810735" y="8982327"/>
            <a:ext cx="4770651" cy="570674"/>
          </a:xfrm>
          <a:prstGeom prst="rect">
            <a:avLst/>
          </a:prstGeom>
        </p:spPr>
        <p:txBody>
          <a:bodyPr anchor="t" rtlCol="false" tIns="0" lIns="0" bIns="0" rIns="0">
            <a:spAutoFit/>
          </a:bodyPr>
          <a:lstStyle/>
          <a:p>
            <a:pPr algn="ctr">
              <a:lnSpc>
                <a:spcPts val="4633"/>
              </a:lnSpc>
            </a:pPr>
            <a:r>
              <a:rPr lang="en-US" sz="3309" b="true">
                <a:solidFill>
                  <a:srgbClr val="FFFFFF"/>
                </a:solidFill>
                <a:latin typeface="Oswald Bold"/>
                <a:ea typeface="Oswald Bold"/>
                <a:cs typeface="Oswald Bold"/>
                <a:sym typeface="Oswald Bold"/>
              </a:rPr>
              <a:t>Enquiry@cyberhunterz.com</a:t>
            </a:r>
          </a:p>
        </p:txBody>
      </p:sp>
      <p:sp>
        <p:nvSpPr>
          <p:cNvPr name="TextBox 22" id="22"/>
          <p:cNvSpPr txBox="true"/>
          <p:nvPr/>
        </p:nvSpPr>
        <p:spPr>
          <a:xfrm rot="0">
            <a:off x="15225791" y="8939625"/>
            <a:ext cx="2033509" cy="570674"/>
          </a:xfrm>
          <a:prstGeom prst="rect">
            <a:avLst/>
          </a:prstGeom>
        </p:spPr>
        <p:txBody>
          <a:bodyPr anchor="t" rtlCol="false" tIns="0" lIns="0" bIns="0" rIns="0">
            <a:spAutoFit/>
          </a:bodyPr>
          <a:lstStyle/>
          <a:p>
            <a:pPr algn="ctr">
              <a:lnSpc>
                <a:spcPts val="4633"/>
              </a:lnSpc>
            </a:pPr>
            <a:r>
              <a:rPr lang="en-US" sz="3309" b="true">
                <a:solidFill>
                  <a:srgbClr val="FFFFFF"/>
                </a:solidFill>
                <a:latin typeface="Oswald Bold"/>
                <a:ea typeface="Oswald Bold"/>
                <a:cs typeface="Oswald Bold"/>
                <a:sym typeface="Oswald Bold"/>
              </a:rPr>
              <a:t>8178395155</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01924">
                <a:alpha val="100000"/>
              </a:srgbClr>
            </a:gs>
            <a:gs pos="100000">
              <a:srgbClr val="050417">
                <a:alpha val="100000"/>
              </a:srgbClr>
            </a:gs>
          </a:gsLst>
          <a:lin ang="2700000"/>
        </a:gradFill>
      </p:bgPr>
    </p:bg>
    <p:spTree>
      <p:nvGrpSpPr>
        <p:cNvPr id="1" name=""/>
        <p:cNvGrpSpPr/>
        <p:nvPr/>
      </p:nvGrpSpPr>
      <p:grpSpPr>
        <a:xfrm>
          <a:off x="0" y="0"/>
          <a:ext cx="0" cy="0"/>
          <a:chOff x="0" y="0"/>
          <a:chExt cx="0" cy="0"/>
        </a:xfrm>
      </p:grpSpPr>
      <p:grpSp>
        <p:nvGrpSpPr>
          <p:cNvPr name="Group 2" id="2"/>
          <p:cNvGrpSpPr/>
          <p:nvPr/>
        </p:nvGrpSpPr>
        <p:grpSpPr>
          <a:xfrm rot="0">
            <a:off x="17293116" y="565634"/>
            <a:ext cx="397367" cy="28996"/>
            <a:chOff x="0" y="0"/>
            <a:chExt cx="128243" cy="9358"/>
          </a:xfrm>
        </p:grpSpPr>
        <p:sp>
          <p:nvSpPr>
            <p:cNvPr name="Freeform 3" id="3"/>
            <p:cNvSpPr/>
            <p:nvPr/>
          </p:nvSpPr>
          <p:spPr>
            <a:xfrm flipH="false" flipV="false" rot="0">
              <a:off x="0" y="0"/>
              <a:ext cx="128243" cy="9358"/>
            </a:xfrm>
            <a:custGeom>
              <a:avLst/>
              <a:gdLst/>
              <a:ahLst/>
              <a:cxnLst/>
              <a:rect r="r" b="b" t="t" l="l"/>
              <a:pathLst>
                <a:path h="9358" w="128243">
                  <a:moveTo>
                    <a:pt x="0" y="0"/>
                  </a:moveTo>
                  <a:lnTo>
                    <a:pt x="128243" y="0"/>
                  </a:lnTo>
                  <a:lnTo>
                    <a:pt x="128243" y="9358"/>
                  </a:lnTo>
                  <a:lnTo>
                    <a:pt x="0" y="9358"/>
                  </a:lnTo>
                  <a:close/>
                </a:path>
              </a:pathLst>
            </a:custGeom>
            <a:gradFill rotWithShape="true">
              <a:gsLst>
                <a:gs pos="0">
                  <a:srgbClr val="68F8FF">
                    <a:alpha val="100000"/>
                  </a:srgbClr>
                </a:gs>
                <a:gs pos="100000">
                  <a:srgbClr val="007489">
                    <a:alpha val="100000"/>
                  </a:srgbClr>
                </a:gs>
              </a:gsLst>
              <a:lin ang="2700000"/>
            </a:gradFill>
          </p:spPr>
        </p:sp>
        <p:sp>
          <p:nvSpPr>
            <p:cNvPr name="TextBox 4" id="4"/>
            <p:cNvSpPr txBox="true"/>
            <p:nvPr/>
          </p:nvSpPr>
          <p:spPr>
            <a:xfrm>
              <a:off x="0" y="-38100"/>
              <a:ext cx="128243" cy="47458"/>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17293116" y="657737"/>
            <a:ext cx="397367" cy="28996"/>
            <a:chOff x="0" y="0"/>
            <a:chExt cx="128243" cy="9358"/>
          </a:xfrm>
        </p:grpSpPr>
        <p:sp>
          <p:nvSpPr>
            <p:cNvPr name="Freeform 6" id="6"/>
            <p:cNvSpPr/>
            <p:nvPr/>
          </p:nvSpPr>
          <p:spPr>
            <a:xfrm flipH="false" flipV="false" rot="0">
              <a:off x="0" y="0"/>
              <a:ext cx="128243" cy="9358"/>
            </a:xfrm>
            <a:custGeom>
              <a:avLst/>
              <a:gdLst/>
              <a:ahLst/>
              <a:cxnLst/>
              <a:rect r="r" b="b" t="t" l="l"/>
              <a:pathLst>
                <a:path h="9358" w="128243">
                  <a:moveTo>
                    <a:pt x="0" y="0"/>
                  </a:moveTo>
                  <a:lnTo>
                    <a:pt x="128243" y="0"/>
                  </a:lnTo>
                  <a:lnTo>
                    <a:pt x="128243" y="9358"/>
                  </a:lnTo>
                  <a:lnTo>
                    <a:pt x="0" y="9358"/>
                  </a:lnTo>
                  <a:close/>
                </a:path>
              </a:pathLst>
            </a:custGeom>
            <a:gradFill rotWithShape="true">
              <a:gsLst>
                <a:gs pos="0">
                  <a:srgbClr val="68F8FF">
                    <a:alpha val="100000"/>
                  </a:srgbClr>
                </a:gs>
                <a:gs pos="100000">
                  <a:srgbClr val="007489">
                    <a:alpha val="100000"/>
                  </a:srgbClr>
                </a:gs>
              </a:gsLst>
              <a:lin ang="2700000"/>
            </a:gradFill>
          </p:spPr>
        </p:sp>
        <p:sp>
          <p:nvSpPr>
            <p:cNvPr name="TextBox 7" id="7"/>
            <p:cNvSpPr txBox="true"/>
            <p:nvPr/>
          </p:nvSpPr>
          <p:spPr>
            <a:xfrm>
              <a:off x="0" y="-38100"/>
              <a:ext cx="128243" cy="47458"/>
            </a:xfrm>
            <a:prstGeom prst="rect">
              <a:avLst/>
            </a:prstGeom>
          </p:spPr>
          <p:txBody>
            <a:bodyPr anchor="ctr" rtlCol="false" tIns="50800" lIns="50800" bIns="50800" rIns="50800"/>
            <a:lstStyle/>
            <a:p>
              <a:pPr algn="ctr">
                <a:lnSpc>
                  <a:spcPts val="2659"/>
                </a:lnSpc>
                <a:spcBef>
                  <a:spcPct val="0"/>
                </a:spcBef>
              </a:pPr>
            </a:p>
          </p:txBody>
        </p:sp>
      </p:grpSp>
      <p:sp>
        <p:nvSpPr>
          <p:cNvPr name="Freeform 8" id="8"/>
          <p:cNvSpPr/>
          <p:nvPr/>
        </p:nvSpPr>
        <p:spPr>
          <a:xfrm flipH="false" flipV="false" rot="0">
            <a:off x="679594" y="546065"/>
            <a:ext cx="103876" cy="140719"/>
          </a:xfrm>
          <a:custGeom>
            <a:avLst/>
            <a:gdLst/>
            <a:ahLst/>
            <a:cxnLst/>
            <a:rect r="r" b="b" t="t" l="l"/>
            <a:pathLst>
              <a:path h="140719" w="103876">
                <a:moveTo>
                  <a:pt x="0" y="0"/>
                </a:moveTo>
                <a:lnTo>
                  <a:pt x="103877" y="0"/>
                </a:lnTo>
                <a:lnTo>
                  <a:pt x="103877" y="140719"/>
                </a:lnTo>
                <a:lnTo>
                  <a:pt x="0" y="14071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9" id="9"/>
          <p:cNvGrpSpPr/>
          <p:nvPr/>
        </p:nvGrpSpPr>
        <p:grpSpPr>
          <a:xfrm rot="0">
            <a:off x="3170040" y="2388184"/>
            <a:ext cx="6412371" cy="5510631"/>
            <a:chOff x="0" y="0"/>
            <a:chExt cx="812800" cy="698500"/>
          </a:xfrm>
        </p:grpSpPr>
        <p:sp>
          <p:nvSpPr>
            <p:cNvPr name="Freeform 10" id="10"/>
            <p:cNvSpPr/>
            <p:nvPr/>
          </p:nvSpPr>
          <p:spPr>
            <a:xfrm flipH="false" flipV="false" rot="0">
              <a:off x="0" y="0"/>
              <a:ext cx="812800" cy="698500"/>
            </a:xfrm>
            <a:custGeom>
              <a:avLst/>
              <a:gdLst/>
              <a:ahLst/>
              <a:cxnLst/>
              <a:rect r="r" b="b" t="t" l="l"/>
              <a:pathLst>
                <a:path h="698500" w="812800">
                  <a:moveTo>
                    <a:pt x="812800" y="349250"/>
                  </a:moveTo>
                  <a:lnTo>
                    <a:pt x="609600" y="698500"/>
                  </a:lnTo>
                  <a:lnTo>
                    <a:pt x="203200" y="698500"/>
                  </a:lnTo>
                  <a:lnTo>
                    <a:pt x="0" y="349250"/>
                  </a:lnTo>
                  <a:lnTo>
                    <a:pt x="203200" y="0"/>
                  </a:lnTo>
                  <a:lnTo>
                    <a:pt x="609600" y="0"/>
                  </a:lnTo>
                  <a:lnTo>
                    <a:pt x="812800" y="349250"/>
                  </a:lnTo>
                  <a:close/>
                </a:path>
              </a:pathLst>
            </a:custGeom>
            <a:gradFill rotWithShape="true">
              <a:gsLst>
                <a:gs pos="0">
                  <a:srgbClr val="68F8FF">
                    <a:alpha val="100000"/>
                  </a:srgbClr>
                </a:gs>
                <a:gs pos="100000">
                  <a:srgbClr val="007489">
                    <a:alpha val="100000"/>
                  </a:srgbClr>
                </a:gs>
              </a:gsLst>
              <a:lin ang="2700000"/>
            </a:gradFill>
          </p:spPr>
        </p:sp>
        <p:sp>
          <p:nvSpPr>
            <p:cNvPr name="TextBox 11" id="11"/>
            <p:cNvSpPr txBox="true"/>
            <p:nvPr/>
          </p:nvSpPr>
          <p:spPr>
            <a:xfrm>
              <a:off x="114300" y="-38100"/>
              <a:ext cx="584200" cy="736600"/>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1206008" y="-2416693"/>
            <a:ext cx="6625130" cy="6625130"/>
          </a:xfrm>
          <a:custGeom>
            <a:avLst/>
            <a:gdLst/>
            <a:ahLst/>
            <a:cxnLst/>
            <a:rect r="r" b="b" t="t" l="l"/>
            <a:pathLst>
              <a:path h="6625130" w="6625130">
                <a:moveTo>
                  <a:pt x="0" y="0"/>
                </a:moveTo>
                <a:lnTo>
                  <a:pt x="6625130" y="0"/>
                </a:lnTo>
                <a:lnTo>
                  <a:pt x="6625130" y="6625130"/>
                </a:lnTo>
                <a:lnTo>
                  <a:pt x="0" y="6625130"/>
                </a:lnTo>
                <a:lnTo>
                  <a:pt x="0" y="0"/>
                </a:lnTo>
                <a:close/>
              </a:path>
            </a:pathLst>
          </a:custGeom>
          <a:blipFill>
            <a:blip r:embed="rId4"/>
            <a:stretch>
              <a:fillRect l="0" t="0" r="0" b="0"/>
            </a:stretch>
          </a:blipFill>
        </p:spPr>
      </p:sp>
      <p:grpSp>
        <p:nvGrpSpPr>
          <p:cNvPr name="Group 13" id="13"/>
          <p:cNvGrpSpPr/>
          <p:nvPr/>
        </p:nvGrpSpPr>
        <p:grpSpPr>
          <a:xfrm rot="0">
            <a:off x="-2565079" y="1886950"/>
            <a:ext cx="11058666" cy="6513099"/>
            <a:chOff x="0" y="0"/>
            <a:chExt cx="1185991" cy="698500"/>
          </a:xfrm>
        </p:grpSpPr>
        <p:sp>
          <p:nvSpPr>
            <p:cNvPr name="Freeform 14" id="14"/>
            <p:cNvSpPr/>
            <p:nvPr/>
          </p:nvSpPr>
          <p:spPr>
            <a:xfrm flipH="false" flipV="false" rot="0">
              <a:off x="0" y="0"/>
              <a:ext cx="1185991" cy="698500"/>
            </a:xfrm>
            <a:custGeom>
              <a:avLst/>
              <a:gdLst/>
              <a:ahLst/>
              <a:cxnLst/>
              <a:rect r="r" b="b" t="t" l="l"/>
              <a:pathLst>
                <a:path h="698500" w="1185991">
                  <a:moveTo>
                    <a:pt x="1185991" y="349250"/>
                  </a:moveTo>
                  <a:lnTo>
                    <a:pt x="982791" y="698500"/>
                  </a:lnTo>
                  <a:lnTo>
                    <a:pt x="203200" y="698500"/>
                  </a:lnTo>
                  <a:lnTo>
                    <a:pt x="0" y="349250"/>
                  </a:lnTo>
                  <a:lnTo>
                    <a:pt x="203200" y="0"/>
                  </a:lnTo>
                  <a:lnTo>
                    <a:pt x="982791" y="0"/>
                  </a:lnTo>
                  <a:lnTo>
                    <a:pt x="1185991" y="349250"/>
                  </a:lnTo>
                  <a:close/>
                </a:path>
              </a:pathLst>
            </a:custGeom>
            <a:blipFill>
              <a:blip r:embed="rId5"/>
              <a:stretch>
                <a:fillRect l="0" t="0" r="-4703" b="0"/>
              </a:stretch>
            </a:blipFill>
          </p:spPr>
        </p:sp>
      </p:grpSp>
      <p:sp>
        <p:nvSpPr>
          <p:cNvPr name="Freeform 15" id="15"/>
          <p:cNvSpPr/>
          <p:nvPr/>
        </p:nvSpPr>
        <p:spPr>
          <a:xfrm flipH="false" flipV="false" rot="0">
            <a:off x="251576" y="8959541"/>
            <a:ext cx="777124" cy="777124"/>
          </a:xfrm>
          <a:custGeom>
            <a:avLst/>
            <a:gdLst/>
            <a:ahLst/>
            <a:cxnLst/>
            <a:rect r="r" b="b" t="t" l="l"/>
            <a:pathLst>
              <a:path h="777124" w="777124">
                <a:moveTo>
                  <a:pt x="0" y="0"/>
                </a:moveTo>
                <a:lnTo>
                  <a:pt x="777124" y="0"/>
                </a:lnTo>
                <a:lnTo>
                  <a:pt x="777124" y="777125"/>
                </a:lnTo>
                <a:lnTo>
                  <a:pt x="0" y="77712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6" id="16"/>
          <p:cNvSpPr/>
          <p:nvPr/>
        </p:nvSpPr>
        <p:spPr>
          <a:xfrm flipH="false" flipV="false" rot="0">
            <a:off x="7716463" y="8912439"/>
            <a:ext cx="777124" cy="777124"/>
          </a:xfrm>
          <a:custGeom>
            <a:avLst/>
            <a:gdLst/>
            <a:ahLst/>
            <a:cxnLst/>
            <a:rect r="r" b="b" t="t" l="l"/>
            <a:pathLst>
              <a:path h="777124" w="777124">
                <a:moveTo>
                  <a:pt x="0" y="0"/>
                </a:moveTo>
                <a:lnTo>
                  <a:pt x="777125" y="0"/>
                </a:lnTo>
                <a:lnTo>
                  <a:pt x="777125" y="777124"/>
                </a:lnTo>
                <a:lnTo>
                  <a:pt x="0" y="77712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7" id="17"/>
          <p:cNvSpPr/>
          <p:nvPr/>
        </p:nvSpPr>
        <p:spPr>
          <a:xfrm flipH="false" flipV="false" rot="0">
            <a:off x="14314537" y="8959541"/>
            <a:ext cx="666483" cy="777240"/>
          </a:xfrm>
          <a:custGeom>
            <a:avLst/>
            <a:gdLst/>
            <a:ahLst/>
            <a:cxnLst/>
            <a:rect r="r" b="b" t="t" l="l"/>
            <a:pathLst>
              <a:path h="777240" w="666483">
                <a:moveTo>
                  <a:pt x="0" y="0"/>
                </a:moveTo>
                <a:lnTo>
                  <a:pt x="666484" y="0"/>
                </a:lnTo>
                <a:lnTo>
                  <a:pt x="666484" y="777240"/>
                </a:lnTo>
                <a:lnTo>
                  <a:pt x="0" y="77724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8" id="18"/>
          <p:cNvSpPr txBox="true"/>
          <p:nvPr/>
        </p:nvSpPr>
        <p:spPr>
          <a:xfrm rot="0">
            <a:off x="10473913" y="3127626"/>
            <a:ext cx="6785387" cy="1855470"/>
          </a:xfrm>
          <a:prstGeom prst="rect">
            <a:avLst/>
          </a:prstGeom>
        </p:spPr>
        <p:txBody>
          <a:bodyPr anchor="t" rtlCol="false" tIns="0" lIns="0" bIns="0" rIns="0">
            <a:spAutoFit/>
          </a:bodyPr>
          <a:lstStyle/>
          <a:p>
            <a:pPr algn="l">
              <a:lnSpc>
                <a:spcPts val="7214"/>
              </a:lnSpc>
            </a:pPr>
            <a:r>
              <a:rPr lang="en-US" sz="6499">
                <a:solidFill>
                  <a:srgbClr val="63F1F9"/>
                </a:solidFill>
                <a:latin typeface="Bebas Neue Cyrillic"/>
                <a:ea typeface="Bebas Neue Cyrillic"/>
                <a:cs typeface="Bebas Neue Cyrillic"/>
                <a:sym typeface="Bebas Neue Cyrillic"/>
              </a:rPr>
              <a:t>WHY CHOOSE A CYBER SECURITY DIPLOMA?</a:t>
            </a:r>
          </a:p>
        </p:txBody>
      </p:sp>
      <p:sp>
        <p:nvSpPr>
          <p:cNvPr name="TextBox 19" id="19"/>
          <p:cNvSpPr txBox="true"/>
          <p:nvPr/>
        </p:nvSpPr>
        <p:spPr>
          <a:xfrm rot="0">
            <a:off x="10504222" y="4935471"/>
            <a:ext cx="6788893" cy="2267184"/>
          </a:xfrm>
          <a:prstGeom prst="rect">
            <a:avLst/>
          </a:prstGeom>
        </p:spPr>
        <p:txBody>
          <a:bodyPr anchor="t" rtlCol="false" tIns="0" lIns="0" bIns="0" rIns="0">
            <a:spAutoFit/>
          </a:bodyPr>
          <a:lstStyle/>
          <a:p>
            <a:pPr algn="l">
              <a:lnSpc>
                <a:spcPts val="2612"/>
              </a:lnSpc>
              <a:spcBef>
                <a:spcPct val="0"/>
              </a:spcBef>
            </a:pPr>
            <a:r>
              <a:rPr lang="en-US" sz="1865">
                <a:solidFill>
                  <a:srgbClr val="FFFFFF"/>
                </a:solidFill>
                <a:latin typeface="Open Sans"/>
                <a:ea typeface="Open Sans"/>
                <a:cs typeface="Open Sans"/>
                <a:sym typeface="Open Sans"/>
              </a:rPr>
              <a:t>The Demand For Cyber Security Professionals Is At An All-Time High. Companies Seek Experts To Defend Their Networks, Making This Field Lucrative And Stable. A Cyber Security Diploma Offers Hands-On Training, Career Opportunities In Various Industries, And A Pathway To High-Paying Jobs. Whether You Are Starting Your Career Or Switching Fields, This Diploma Can Be A Game-Changer.</a:t>
            </a:r>
          </a:p>
        </p:txBody>
      </p:sp>
      <p:sp>
        <p:nvSpPr>
          <p:cNvPr name="TextBox 20" id="20"/>
          <p:cNvSpPr txBox="true"/>
          <p:nvPr/>
        </p:nvSpPr>
        <p:spPr>
          <a:xfrm rot="0">
            <a:off x="1254139" y="8982327"/>
            <a:ext cx="5930503" cy="563633"/>
          </a:xfrm>
          <a:prstGeom prst="rect">
            <a:avLst/>
          </a:prstGeom>
        </p:spPr>
        <p:txBody>
          <a:bodyPr anchor="t" rtlCol="false" tIns="0" lIns="0" bIns="0" rIns="0">
            <a:spAutoFit/>
          </a:bodyPr>
          <a:lstStyle/>
          <a:p>
            <a:pPr algn="ctr">
              <a:lnSpc>
                <a:spcPts val="4633"/>
              </a:lnSpc>
            </a:pPr>
            <a:r>
              <a:rPr lang="en-US" b="true" sz="3309" u="sng">
                <a:solidFill>
                  <a:srgbClr val="FFFFFF"/>
                </a:solidFill>
                <a:latin typeface="Oswald Bold"/>
                <a:ea typeface="Oswald Bold"/>
                <a:cs typeface="Oswald Bold"/>
                <a:sym typeface="Oswald Bold"/>
                <a:hlinkClick r:id="rId12" tooltip="https://training.cyberhunterz.com/1-year-diploma-in-cyber-security-in-lucknow.html"/>
              </a:rPr>
              <a:t>https://training.cyberhunterz.com</a:t>
            </a:r>
          </a:p>
        </p:txBody>
      </p:sp>
      <p:sp>
        <p:nvSpPr>
          <p:cNvPr name="TextBox 21" id="21"/>
          <p:cNvSpPr txBox="true"/>
          <p:nvPr/>
        </p:nvSpPr>
        <p:spPr>
          <a:xfrm rot="0">
            <a:off x="8810735" y="8982327"/>
            <a:ext cx="4770651" cy="570674"/>
          </a:xfrm>
          <a:prstGeom prst="rect">
            <a:avLst/>
          </a:prstGeom>
        </p:spPr>
        <p:txBody>
          <a:bodyPr anchor="t" rtlCol="false" tIns="0" lIns="0" bIns="0" rIns="0">
            <a:spAutoFit/>
          </a:bodyPr>
          <a:lstStyle/>
          <a:p>
            <a:pPr algn="ctr">
              <a:lnSpc>
                <a:spcPts val="4633"/>
              </a:lnSpc>
            </a:pPr>
            <a:r>
              <a:rPr lang="en-US" sz="3309" b="true">
                <a:solidFill>
                  <a:srgbClr val="FFFFFF"/>
                </a:solidFill>
                <a:latin typeface="Oswald Bold"/>
                <a:ea typeface="Oswald Bold"/>
                <a:cs typeface="Oswald Bold"/>
                <a:sym typeface="Oswald Bold"/>
              </a:rPr>
              <a:t>Enquiry@cyberhunterz.com</a:t>
            </a:r>
          </a:p>
        </p:txBody>
      </p:sp>
      <p:sp>
        <p:nvSpPr>
          <p:cNvPr name="TextBox 22" id="22"/>
          <p:cNvSpPr txBox="true"/>
          <p:nvPr/>
        </p:nvSpPr>
        <p:spPr>
          <a:xfrm rot="0">
            <a:off x="15225791" y="8939625"/>
            <a:ext cx="2033509" cy="570674"/>
          </a:xfrm>
          <a:prstGeom prst="rect">
            <a:avLst/>
          </a:prstGeom>
        </p:spPr>
        <p:txBody>
          <a:bodyPr anchor="t" rtlCol="false" tIns="0" lIns="0" bIns="0" rIns="0">
            <a:spAutoFit/>
          </a:bodyPr>
          <a:lstStyle/>
          <a:p>
            <a:pPr algn="ctr">
              <a:lnSpc>
                <a:spcPts val="4633"/>
              </a:lnSpc>
            </a:pPr>
            <a:r>
              <a:rPr lang="en-US" sz="3309" b="true">
                <a:solidFill>
                  <a:srgbClr val="FFFFFF"/>
                </a:solidFill>
                <a:latin typeface="Oswald Bold"/>
                <a:ea typeface="Oswald Bold"/>
                <a:cs typeface="Oswald Bold"/>
                <a:sym typeface="Oswald Bold"/>
              </a:rPr>
              <a:t>8178395155</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01924">
                <a:alpha val="100000"/>
              </a:srgbClr>
            </a:gs>
            <a:gs pos="100000">
              <a:srgbClr val="050417">
                <a:alpha val="100000"/>
              </a:srgbClr>
            </a:gs>
          </a:gsLst>
          <a:lin ang="2700000"/>
        </a:gradFill>
      </p:bgPr>
    </p:bg>
    <p:spTree>
      <p:nvGrpSpPr>
        <p:cNvPr id="1" name=""/>
        <p:cNvGrpSpPr/>
        <p:nvPr/>
      </p:nvGrpSpPr>
      <p:grpSpPr>
        <a:xfrm>
          <a:off x="0" y="0"/>
          <a:ext cx="0" cy="0"/>
          <a:chOff x="0" y="0"/>
          <a:chExt cx="0" cy="0"/>
        </a:xfrm>
      </p:grpSpPr>
      <p:grpSp>
        <p:nvGrpSpPr>
          <p:cNvPr name="Group 2" id="2"/>
          <p:cNvGrpSpPr/>
          <p:nvPr/>
        </p:nvGrpSpPr>
        <p:grpSpPr>
          <a:xfrm rot="0">
            <a:off x="17293116" y="565634"/>
            <a:ext cx="397367" cy="28996"/>
            <a:chOff x="0" y="0"/>
            <a:chExt cx="128243" cy="9358"/>
          </a:xfrm>
        </p:grpSpPr>
        <p:sp>
          <p:nvSpPr>
            <p:cNvPr name="Freeform 3" id="3"/>
            <p:cNvSpPr/>
            <p:nvPr/>
          </p:nvSpPr>
          <p:spPr>
            <a:xfrm flipH="false" flipV="false" rot="0">
              <a:off x="0" y="0"/>
              <a:ext cx="128243" cy="9358"/>
            </a:xfrm>
            <a:custGeom>
              <a:avLst/>
              <a:gdLst/>
              <a:ahLst/>
              <a:cxnLst/>
              <a:rect r="r" b="b" t="t" l="l"/>
              <a:pathLst>
                <a:path h="9358" w="128243">
                  <a:moveTo>
                    <a:pt x="0" y="0"/>
                  </a:moveTo>
                  <a:lnTo>
                    <a:pt x="128243" y="0"/>
                  </a:lnTo>
                  <a:lnTo>
                    <a:pt x="128243" y="9358"/>
                  </a:lnTo>
                  <a:lnTo>
                    <a:pt x="0" y="9358"/>
                  </a:lnTo>
                  <a:close/>
                </a:path>
              </a:pathLst>
            </a:custGeom>
            <a:gradFill rotWithShape="true">
              <a:gsLst>
                <a:gs pos="0">
                  <a:srgbClr val="68F8FF">
                    <a:alpha val="100000"/>
                  </a:srgbClr>
                </a:gs>
                <a:gs pos="100000">
                  <a:srgbClr val="007489">
                    <a:alpha val="100000"/>
                  </a:srgbClr>
                </a:gs>
              </a:gsLst>
              <a:lin ang="2700000"/>
            </a:gradFill>
          </p:spPr>
        </p:sp>
        <p:sp>
          <p:nvSpPr>
            <p:cNvPr name="TextBox 4" id="4"/>
            <p:cNvSpPr txBox="true"/>
            <p:nvPr/>
          </p:nvSpPr>
          <p:spPr>
            <a:xfrm>
              <a:off x="0" y="-38100"/>
              <a:ext cx="128243" cy="47458"/>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17293116" y="657737"/>
            <a:ext cx="397367" cy="28996"/>
            <a:chOff x="0" y="0"/>
            <a:chExt cx="128243" cy="9358"/>
          </a:xfrm>
        </p:grpSpPr>
        <p:sp>
          <p:nvSpPr>
            <p:cNvPr name="Freeform 6" id="6"/>
            <p:cNvSpPr/>
            <p:nvPr/>
          </p:nvSpPr>
          <p:spPr>
            <a:xfrm flipH="false" flipV="false" rot="0">
              <a:off x="0" y="0"/>
              <a:ext cx="128243" cy="9358"/>
            </a:xfrm>
            <a:custGeom>
              <a:avLst/>
              <a:gdLst/>
              <a:ahLst/>
              <a:cxnLst/>
              <a:rect r="r" b="b" t="t" l="l"/>
              <a:pathLst>
                <a:path h="9358" w="128243">
                  <a:moveTo>
                    <a:pt x="0" y="0"/>
                  </a:moveTo>
                  <a:lnTo>
                    <a:pt x="128243" y="0"/>
                  </a:lnTo>
                  <a:lnTo>
                    <a:pt x="128243" y="9358"/>
                  </a:lnTo>
                  <a:lnTo>
                    <a:pt x="0" y="9358"/>
                  </a:lnTo>
                  <a:close/>
                </a:path>
              </a:pathLst>
            </a:custGeom>
            <a:gradFill rotWithShape="true">
              <a:gsLst>
                <a:gs pos="0">
                  <a:srgbClr val="68F8FF">
                    <a:alpha val="100000"/>
                  </a:srgbClr>
                </a:gs>
                <a:gs pos="100000">
                  <a:srgbClr val="007489">
                    <a:alpha val="100000"/>
                  </a:srgbClr>
                </a:gs>
              </a:gsLst>
              <a:lin ang="2700000"/>
            </a:gradFill>
          </p:spPr>
        </p:sp>
        <p:sp>
          <p:nvSpPr>
            <p:cNvPr name="TextBox 7" id="7"/>
            <p:cNvSpPr txBox="true"/>
            <p:nvPr/>
          </p:nvSpPr>
          <p:spPr>
            <a:xfrm>
              <a:off x="0" y="-38100"/>
              <a:ext cx="128243" cy="47458"/>
            </a:xfrm>
            <a:prstGeom prst="rect">
              <a:avLst/>
            </a:prstGeom>
          </p:spPr>
          <p:txBody>
            <a:bodyPr anchor="ctr" rtlCol="false" tIns="50800" lIns="50800" bIns="50800" rIns="50800"/>
            <a:lstStyle/>
            <a:p>
              <a:pPr algn="ctr">
                <a:lnSpc>
                  <a:spcPts val="2659"/>
                </a:lnSpc>
                <a:spcBef>
                  <a:spcPct val="0"/>
                </a:spcBef>
              </a:pPr>
            </a:p>
          </p:txBody>
        </p:sp>
      </p:grpSp>
      <p:sp>
        <p:nvSpPr>
          <p:cNvPr name="Freeform 8" id="8"/>
          <p:cNvSpPr/>
          <p:nvPr/>
        </p:nvSpPr>
        <p:spPr>
          <a:xfrm flipH="false" flipV="false" rot="0">
            <a:off x="679594" y="546065"/>
            <a:ext cx="103876" cy="140719"/>
          </a:xfrm>
          <a:custGeom>
            <a:avLst/>
            <a:gdLst/>
            <a:ahLst/>
            <a:cxnLst/>
            <a:rect r="r" b="b" t="t" l="l"/>
            <a:pathLst>
              <a:path h="140719" w="103876">
                <a:moveTo>
                  <a:pt x="0" y="0"/>
                </a:moveTo>
                <a:lnTo>
                  <a:pt x="103877" y="0"/>
                </a:lnTo>
                <a:lnTo>
                  <a:pt x="103877" y="140719"/>
                </a:lnTo>
                <a:lnTo>
                  <a:pt x="0" y="14071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9" id="9"/>
          <p:cNvGrpSpPr/>
          <p:nvPr/>
        </p:nvGrpSpPr>
        <p:grpSpPr>
          <a:xfrm rot="0">
            <a:off x="3170040" y="2388184"/>
            <a:ext cx="6412371" cy="5510631"/>
            <a:chOff x="0" y="0"/>
            <a:chExt cx="812800" cy="698500"/>
          </a:xfrm>
        </p:grpSpPr>
        <p:sp>
          <p:nvSpPr>
            <p:cNvPr name="Freeform 10" id="10"/>
            <p:cNvSpPr/>
            <p:nvPr/>
          </p:nvSpPr>
          <p:spPr>
            <a:xfrm flipH="false" flipV="false" rot="0">
              <a:off x="0" y="0"/>
              <a:ext cx="812800" cy="698500"/>
            </a:xfrm>
            <a:custGeom>
              <a:avLst/>
              <a:gdLst/>
              <a:ahLst/>
              <a:cxnLst/>
              <a:rect r="r" b="b" t="t" l="l"/>
              <a:pathLst>
                <a:path h="698500" w="812800">
                  <a:moveTo>
                    <a:pt x="812800" y="349250"/>
                  </a:moveTo>
                  <a:lnTo>
                    <a:pt x="609600" y="698500"/>
                  </a:lnTo>
                  <a:lnTo>
                    <a:pt x="203200" y="698500"/>
                  </a:lnTo>
                  <a:lnTo>
                    <a:pt x="0" y="349250"/>
                  </a:lnTo>
                  <a:lnTo>
                    <a:pt x="203200" y="0"/>
                  </a:lnTo>
                  <a:lnTo>
                    <a:pt x="609600" y="0"/>
                  </a:lnTo>
                  <a:lnTo>
                    <a:pt x="812800" y="349250"/>
                  </a:lnTo>
                  <a:close/>
                </a:path>
              </a:pathLst>
            </a:custGeom>
            <a:gradFill rotWithShape="true">
              <a:gsLst>
                <a:gs pos="0">
                  <a:srgbClr val="68F8FF">
                    <a:alpha val="100000"/>
                  </a:srgbClr>
                </a:gs>
                <a:gs pos="100000">
                  <a:srgbClr val="007489">
                    <a:alpha val="100000"/>
                  </a:srgbClr>
                </a:gs>
              </a:gsLst>
              <a:lin ang="2700000"/>
            </a:gradFill>
          </p:spPr>
        </p:sp>
        <p:sp>
          <p:nvSpPr>
            <p:cNvPr name="TextBox 11" id="11"/>
            <p:cNvSpPr txBox="true"/>
            <p:nvPr/>
          </p:nvSpPr>
          <p:spPr>
            <a:xfrm>
              <a:off x="114300" y="-38100"/>
              <a:ext cx="584200" cy="736600"/>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1206008" y="-2416693"/>
            <a:ext cx="6625130" cy="6625130"/>
          </a:xfrm>
          <a:custGeom>
            <a:avLst/>
            <a:gdLst/>
            <a:ahLst/>
            <a:cxnLst/>
            <a:rect r="r" b="b" t="t" l="l"/>
            <a:pathLst>
              <a:path h="6625130" w="6625130">
                <a:moveTo>
                  <a:pt x="0" y="0"/>
                </a:moveTo>
                <a:lnTo>
                  <a:pt x="6625130" y="0"/>
                </a:lnTo>
                <a:lnTo>
                  <a:pt x="6625130" y="6625130"/>
                </a:lnTo>
                <a:lnTo>
                  <a:pt x="0" y="6625130"/>
                </a:lnTo>
                <a:lnTo>
                  <a:pt x="0" y="0"/>
                </a:lnTo>
                <a:close/>
              </a:path>
            </a:pathLst>
          </a:custGeom>
          <a:blipFill>
            <a:blip r:embed="rId4"/>
            <a:stretch>
              <a:fillRect l="0" t="0" r="0" b="0"/>
            </a:stretch>
          </a:blipFill>
        </p:spPr>
      </p:sp>
      <p:grpSp>
        <p:nvGrpSpPr>
          <p:cNvPr name="Group 13" id="13"/>
          <p:cNvGrpSpPr/>
          <p:nvPr/>
        </p:nvGrpSpPr>
        <p:grpSpPr>
          <a:xfrm rot="0">
            <a:off x="-2565079" y="1886950"/>
            <a:ext cx="11058666" cy="6513099"/>
            <a:chOff x="0" y="0"/>
            <a:chExt cx="1185991" cy="698500"/>
          </a:xfrm>
        </p:grpSpPr>
        <p:sp>
          <p:nvSpPr>
            <p:cNvPr name="Freeform 14" id="14"/>
            <p:cNvSpPr/>
            <p:nvPr/>
          </p:nvSpPr>
          <p:spPr>
            <a:xfrm flipH="false" flipV="false" rot="0">
              <a:off x="0" y="0"/>
              <a:ext cx="1185991" cy="698500"/>
            </a:xfrm>
            <a:custGeom>
              <a:avLst/>
              <a:gdLst/>
              <a:ahLst/>
              <a:cxnLst/>
              <a:rect r="r" b="b" t="t" l="l"/>
              <a:pathLst>
                <a:path h="698500" w="1185991">
                  <a:moveTo>
                    <a:pt x="1185991" y="349250"/>
                  </a:moveTo>
                  <a:lnTo>
                    <a:pt x="982791" y="698500"/>
                  </a:lnTo>
                  <a:lnTo>
                    <a:pt x="203200" y="698500"/>
                  </a:lnTo>
                  <a:lnTo>
                    <a:pt x="0" y="349250"/>
                  </a:lnTo>
                  <a:lnTo>
                    <a:pt x="203200" y="0"/>
                  </a:lnTo>
                  <a:lnTo>
                    <a:pt x="982791" y="0"/>
                  </a:lnTo>
                  <a:lnTo>
                    <a:pt x="1185991" y="349250"/>
                  </a:lnTo>
                  <a:close/>
                </a:path>
              </a:pathLst>
            </a:custGeom>
            <a:blipFill>
              <a:blip r:embed="rId5"/>
              <a:stretch>
                <a:fillRect l="0" t="0" r="-4703" b="0"/>
              </a:stretch>
            </a:blipFill>
          </p:spPr>
        </p:sp>
      </p:grpSp>
      <p:sp>
        <p:nvSpPr>
          <p:cNvPr name="Freeform 15" id="15"/>
          <p:cNvSpPr/>
          <p:nvPr/>
        </p:nvSpPr>
        <p:spPr>
          <a:xfrm flipH="false" flipV="false" rot="0">
            <a:off x="251576" y="8959541"/>
            <a:ext cx="777124" cy="777124"/>
          </a:xfrm>
          <a:custGeom>
            <a:avLst/>
            <a:gdLst/>
            <a:ahLst/>
            <a:cxnLst/>
            <a:rect r="r" b="b" t="t" l="l"/>
            <a:pathLst>
              <a:path h="777124" w="777124">
                <a:moveTo>
                  <a:pt x="0" y="0"/>
                </a:moveTo>
                <a:lnTo>
                  <a:pt x="777124" y="0"/>
                </a:lnTo>
                <a:lnTo>
                  <a:pt x="777124" y="777125"/>
                </a:lnTo>
                <a:lnTo>
                  <a:pt x="0" y="77712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6" id="16"/>
          <p:cNvSpPr/>
          <p:nvPr/>
        </p:nvSpPr>
        <p:spPr>
          <a:xfrm flipH="false" flipV="false" rot="0">
            <a:off x="7716463" y="8912439"/>
            <a:ext cx="777124" cy="777124"/>
          </a:xfrm>
          <a:custGeom>
            <a:avLst/>
            <a:gdLst/>
            <a:ahLst/>
            <a:cxnLst/>
            <a:rect r="r" b="b" t="t" l="l"/>
            <a:pathLst>
              <a:path h="777124" w="777124">
                <a:moveTo>
                  <a:pt x="0" y="0"/>
                </a:moveTo>
                <a:lnTo>
                  <a:pt x="777125" y="0"/>
                </a:lnTo>
                <a:lnTo>
                  <a:pt x="777125" y="777124"/>
                </a:lnTo>
                <a:lnTo>
                  <a:pt x="0" y="77712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7" id="17"/>
          <p:cNvSpPr/>
          <p:nvPr/>
        </p:nvSpPr>
        <p:spPr>
          <a:xfrm flipH="false" flipV="false" rot="0">
            <a:off x="14314537" y="8959541"/>
            <a:ext cx="666483" cy="777240"/>
          </a:xfrm>
          <a:custGeom>
            <a:avLst/>
            <a:gdLst/>
            <a:ahLst/>
            <a:cxnLst/>
            <a:rect r="r" b="b" t="t" l="l"/>
            <a:pathLst>
              <a:path h="777240" w="666483">
                <a:moveTo>
                  <a:pt x="0" y="0"/>
                </a:moveTo>
                <a:lnTo>
                  <a:pt x="666484" y="0"/>
                </a:lnTo>
                <a:lnTo>
                  <a:pt x="666484" y="777240"/>
                </a:lnTo>
                <a:lnTo>
                  <a:pt x="0" y="77724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8" id="18"/>
          <p:cNvSpPr txBox="true"/>
          <p:nvPr/>
        </p:nvSpPr>
        <p:spPr>
          <a:xfrm rot="0">
            <a:off x="10177285" y="4202430"/>
            <a:ext cx="6513573" cy="941070"/>
          </a:xfrm>
          <a:prstGeom prst="rect">
            <a:avLst/>
          </a:prstGeom>
        </p:spPr>
        <p:txBody>
          <a:bodyPr anchor="t" rtlCol="false" tIns="0" lIns="0" bIns="0" rIns="0">
            <a:spAutoFit/>
          </a:bodyPr>
          <a:lstStyle/>
          <a:p>
            <a:pPr algn="l">
              <a:lnSpc>
                <a:spcPts val="7214"/>
              </a:lnSpc>
            </a:pPr>
            <a:r>
              <a:rPr lang="en-US" sz="6499">
                <a:solidFill>
                  <a:srgbClr val="63F1F9"/>
                </a:solidFill>
                <a:latin typeface="Bebas Neue Cyrillic"/>
                <a:ea typeface="Bebas Neue Cyrillic"/>
                <a:cs typeface="Bebas Neue Cyrillic"/>
                <a:sym typeface="Bebas Neue Cyrillic"/>
              </a:rPr>
              <a:t>CORE TOPICS COVERED</a:t>
            </a:r>
          </a:p>
        </p:txBody>
      </p:sp>
      <p:sp>
        <p:nvSpPr>
          <p:cNvPr name="TextBox 19" id="19"/>
          <p:cNvSpPr txBox="true"/>
          <p:nvPr/>
        </p:nvSpPr>
        <p:spPr>
          <a:xfrm rot="0">
            <a:off x="10177285" y="5095875"/>
            <a:ext cx="7314514" cy="2590927"/>
          </a:xfrm>
          <a:prstGeom prst="rect">
            <a:avLst/>
          </a:prstGeom>
        </p:spPr>
        <p:txBody>
          <a:bodyPr anchor="t" rtlCol="false" tIns="0" lIns="0" bIns="0" rIns="0">
            <a:spAutoFit/>
          </a:bodyPr>
          <a:lstStyle/>
          <a:p>
            <a:pPr algn="l">
              <a:lnSpc>
                <a:spcPts val="2617"/>
              </a:lnSpc>
              <a:spcBef>
                <a:spcPct val="0"/>
              </a:spcBef>
            </a:pPr>
            <a:r>
              <a:rPr lang="en-US" sz="1869">
                <a:solidFill>
                  <a:srgbClr val="FFFFFF"/>
                </a:solidFill>
                <a:latin typeface="Open Sans"/>
                <a:ea typeface="Open Sans"/>
                <a:cs typeface="Open Sans"/>
                <a:sym typeface="Open Sans"/>
              </a:rPr>
              <a:t>Network Security Focuses On Protecting Systems From Unauthorized Access, Ensuring Data Remains Safe. Ethical Hacking Teaches How To Identify Vulnerabilities Before Cybercriminals Exploit Them. Cryptography Helps In Encrypting Sensitive Information, Making Communication Secure. Cyber Law And Compliance Ensure Professionals Understand Regulations And Data Privacy Laws. Cloud Security Covers Best Practices For Protecting Cloud-Based Platforms From Cyber Threats.</a:t>
            </a:r>
          </a:p>
        </p:txBody>
      </p:sp>
      <p:sp>
        <p:nvSpPr>
          <p:cNvPr name="TextBox 20" id="20"/>
          <p:cNvSpPr txBox="true"/>
          <p:nvPr/>
        </p:nvSpPr>
        <p:spPr>
          <a:xfrm rot="0">
            <a:off x="1254139" y="8982327"/>
            <a:ext cx="5930503" cy="563633"/>
          </a:xfrm>
          <a:prstGeom prst="rect">
            <a:avLst/>
          </a:prstGeom>
        </p:spPr>
        <p:txBody>
          <a:bodyPr anchor="t" rtlCol="false" tIns="0" lIns="0" bIns="0" rIns="0">
            <a:spAutoFit/>
          </a:bodyPr>
          <a:lstStyle/>
          <a:p>
            <a:pPr algn="ctr">
              <a:lnSpc>
                <a:spcPts val="4633"/>
              </a:lnSpc>
            </a:pPr>
            <a:r>
              <a:rPr lang="en-US" b="true" sz="3309" u="sng">
                <a:solidFill>
                  <a:srgbClr val="FFFFFF"/>
                </a:solidFill>
                <a:latin typeface="Oswald Bold"/>
                <a:ea typeface="Oswald Bold"/>
                <a:cs typeface="Oswald Bold"/>
                <a:sym typeface="Oswald Bold"/>
                <a:hlinkClick r:id="rId12" tooltip="https://training.cyberhunterz.com/1-year-diploma-in-cyber-security-in-lucknow.html"/>
              </a:rPr>
              <a:t>https://training.cyberhunterz.com</a:t>
            </a:r>
          </a:p>
        </p:txBody>
      </p:sp>
      <p:sp>
        <p:nvSpPr>
          <p:cNvPr name="TextBox 21" id="21"/>
          <p:cNvSpPr txBox="true"/>
          <p:nvPr/>
        </p:nvSpPr>
        <p:spPr>
          <a:xfrm rot="0">
            <a:off x="8810735" y="8982327"/>
            <a:ext cx="4770651" cy="570674"/>
          </a:xfrm>
          <a:prstGeom prst="rect">
            <a:avLst/>
          </a:prstGeom>
        </p:spPr>
        <p:txBody>
          <a:bodyPr anchor="t" rtlCol="false" tIns="0" lIns="0" bIns="0" rIns="0">
            <a:spAutoFit/>
          </a:bodyPr>
          <a:lstStyle/>
          <a:p>
            <a:pPr algn="ctr">
              <a:lnSpc>
                <a:spcPts val="4633"/>
              </a:lnSpc>
            </a:pPr>
            <a:r>
              <a:rPr lang="en-US" sz="3309" b="true">
                <a:solidFill>
                  <a:srgbClr val="FFFFFF"/>
                </a:solidFill>
                <a:latin typeface="Oswald Bold"/>
                <a:ea typeface="Oswald Bold"/>
                <a:cs typeface="Oswald Bold"/>
                <a:sym typeface="Oswald Bold"/>
              </a:rPr>
              <a:t>Enquiry@cyberhunterz.com</a:t>
            </a:r>
          </a:p>
        </p:txBody>
      </p:sp>
      <p:sp>
        <p:nvSpPr>
          <p:cNvPr name="TextBox 22" id="22"/>
          <p:cNvSpPr txBox="true"/>
          <p:nvPr/>
        </p:nvSpPr>
        <p:spPr>
          <a:xfrm rot="0">
            <a:off x="15225791" y="8939625"/>
            <a:ext cx="2033509" cy="570674"/>
          </a:xfrm>
          <a:prstGeom prst="rect">
            <a:avLst/>
          </a:prstGeom>
        </p:spPr>
        <p:txBody>
          <a:bodyPr anchor="t" rtlCol="false" tIns="0" lIns="0" bIns="0" rIns="0">
            <a:spAutoFit/>
          </a:bodyPr>
          <a:lstStyle/>
          <a:p>
            <a:pPr algn="ctr">
              <a:lnSpc>
                <a:spcPts val="4633"/>
              </a:lnSpc>
            </a:pPr>
            <a:r>
              <a:rPr lang="en-US" sz="3309" b="true">
                <a:solidFill>
                  <a:srgbClr val="FFFFFF"/>
                </a:solidFill>
                <a:latin typeface="Oswald Bold"/>
                <a:ea typeface="Oswald Bold"/>
                <a:cs typeface="Oswald Bold"/>
                <a:sym typeface="Oswald Bold"/>
              </a:rPr>
              <a:t>8178395155</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01924">
                <a:alpha val="100000"/>
              </a:srgbClr>
            </a:gs>
            <a:gs pos="100000">
              <a:srgbClr val="050417">
                <a:alpha val="100000"/>
              </a:srgbClr>
            </a:gs>
          </a:gsLst>
          <a:lin ang="2700000"/>
        </a:gradFill>
      </p:bgPr>
    </p:bg>
    <p:spTree>
      <p:nvGrpSpPr>
        <p:cNvPr id="1" name=""/>
        <p:cNvGrpSpPr/>
        <p:nvPr/>
      </p:nvGrpSpPr>
      <p:grpSpPr>
        <a:xfrm>
          <a:off x="0" y="0"/>
          <a:ext cx="0" cy="0"/>
          <a:chOff x="0" y="0"/>
          <a:chExt cx="0" cy="0"/>
        </a:xfrm>
      </p:grpSpPr>
      <p:grpSp>
        <p:nvGrpSpPr>
          <p:cNvPr name="Group 2" id="2"/>
          <p:cNvGrpSpPr/>
          <p:nvPr/>
        </p:nvGrpSpPr>
        <p:grpSpPr>
          <a:xfrm rot="0">
            <a:off x="17293116" y="565634"/>
            <a:ext cx="397367" cy="28996"/>
            <a:chOff x="0" y="0"/>
            <a:chExt cx="128243" cy="9358"/>
          </a:xfrm>
        </p:grpSpPr>
        <p:sp>
          <p:nvSpPr>
            <p:cNvPr name="Freeform 3" id="3"/>
            <p:cNvSpPr/>
            <p:nvPr/>
          </p:nvSpPr>
          <p:spPr>
            <a:xfrm flipH="false" flipV="false" rot="0">
              <a:off x="0" y="0"/>
              <a:ext cx="128243" cy="9358"/>
            </a:xfrm>
            <a:custGeom>
              <a:avLst/>
              <a:gdLst/>
              <a:ahLst/>
              <a:cxnLst/>
              <a:rect r="r" b="b" t="t" l="l"/>
              <a:pathLst>
                <a:path h="9358" w="128243">
                  <a:moveTo>
                    <a:pt x="0" y="0"/>
                  </a:moveTo>
                  <a:lnTo>
                    <a:pt x="128243" y="0"/>
                  </a:lnTo>
                  <a:lnTo>
                    <a:pt x="128243" y="9358"/>
                  </a:lnTo>
                  <a:lnTo>
                    <a:pt x="0" y="9358"/>
                  </a:lnTo>
                  <a:close/>
                </a:path>
              </a:pathLst>
            </a:custGeom>
            <a:gradFill rotWithShape="true">
              <a:gsLst>
                <a:gs pos="0">
                  <a:srgbClr val="68F8FF">
                    <a:alpha val="100000"/>
                  </a:srgbClr>
                </a:gs>
                <a:gs pos="100000">
                  <a:srgbClr val="007489">
                    <a:alpha val="100000"/>
                  </a:srgbClr>
                </a:gs>
              </a:gsLst>
              <a:lin ang="2700000"/>
            </a:gradFill>
          </p:spPr>
        </p:sp>
        <p:sp>
          <p:nvSpPr>
            <p:cNvPr name="TextBox 4" id="4"/>
            <p:cNvSpPr txBox="true"/>
            <p:nvPr/>
          </p:nvSpPr>
          <p:spPr>
            <a:xfrm>
              <a:off x="0" y="-38100"/>
              <a:ext cx="128243" cy="47458"/>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17293116" y="657737"/>
            <a:ext cx="397367" cy="28996"/>
            <a:chOff x="0" y="0"/>
            <a:chExt cx="128243" cy="9358"/>
          </a:xfrm>
        </p:grpSpPr>
        <p:sp>
          <p:nvSpPr>
            <p:cNvPr name="Freeform 6" id="6"/>
            <p:cNvSpPr/>
            <p:nvPr/>
          </p:nvSpPr>
          <p:spPr>
            <a:xfrm flipH="false" flipV="false" rot="0">
              <a:off x="0" y="0"/>
              <a:ext cx="128243" cy="9358"/>
            </a:xfrm>
            <a:custGeom>
              <a:avLst/>
              <a:gdLst/>
              <a:ahLst/>
              <a:cxnLst/>
              <a:rect r="r" b="b" t="t" l="l"/>
              <a:pathLst>
                <a:path h="9358" w="128243">
                  <a:moveTo>
                    <a:pt x="0" y="0"/>
                  </a:moveTo>
                  <a:lnTo>
                    <a:pt x="128243" y="0"/>
                  </a:lnTo>
                  <a:lnTo>
                    <a:pt x="128243" y="9358"/>
                  </a:lnTo>
                  <a:lnTo>
                    <a:pt x="0" y="9358"/>
                  </a:lnTo>
                  <a:close/>
                </a:path>
              </a:pathLst>
            </a:custGeom>
            <a:gradFill rotWithShape="true">
              <a:gsLst>
                <a:gs pos="0">
                  <a:srgbClr val="68F8FF">
                    <a:alpha val="100000"/>
                  </a:srgbClr>
                </a:gs>
                <a:gs pos="100000">
                  <a:srgbClr val="007489">
                    <a:alpha val="100000"/>
                  </a:srgbClr>
                </a:gs>
              </a:gsLst>
              <a:lin ang="2700000"/>
            </a:gradFill>
          </p:spPr>
        </p:sp>
        <p:sp>
          <p:nvSpPr>
            <p:cNvPr name="TextBox 7" id="7"/>
            <p:cNvSpPr txBox="true"/>
            <p:nvPr/>
          </p:nvSpPr>
          <p:spPr>
            <a:xfrm>
              <a:off x="0" y="-38100"/>
              <a:ext cx="128243" cy="47458"/>
            </a:xfrm>
            <a:prstGeom prst="rect">
              <a:avLst/>
            </a:prstGeom>
          </p:spPr>
          <p:txBody>
            <a:bodyPr anchor="ctr" rtlCol="false" tIns="50800" lIns="50800" bIns="50800" rIns="50800"/>
            <a:lstStyle/>
            <a:p>
              <a:pPr algn="ctr">
                <a:lnSpc>
                  <a:spcPts val="2659"/>
                </a:lnSpc>
                <a:spcBef>
                  <a:spcPct val="0"/>
                </a:spcBef>
              </a:pPr>
            </a:p>
          </p:txBody>
        </p:sp>
      </p:grpSp>
      <p:sp>
        <p:nvSpPr>
          <p:cNvPr name="Freeform 8" id="8"/>
          <p:cNvSpPr/>
          <p:nvPr/>
        </p:nvSpPr>
        <p:spPr>
          <a:xfrm flipH="false" flipV="false" rot="0">
            <a:off x="679594" y="546065"/>
            <a:ext cx="103876" cy="140719"/>
          </a:xfrm>
          <a:custGeom>
            <a:avLst/>
            <a:gdLst/>
            <a:ahLst/>
            <a:cxnLst/>
            <a:rect r="r" b="b" t="t" l="l"/>
            <a:pathLst>
              <a:path h="140719" w="103876">
                <a:moveTo>
                  <a:pt x="0" y="0"/>
                </a:moveTo>
                <a:lnTo>
                  <a:pt x="103877" y="0"/>
                </a:lnTo>
                <a:lnTo>
                  <a:pt x="103877" y="140719"/>
                </a:lnTo>
                <a:lnTo>
                  <a:pt x="0" y="14071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9" id="9"/>
          <p:cNvGrpSpPr/>
          <p:nvPr/>
        </p:nvGrpSpPr>
        <p:grpSpPr>
          <a:xfrm rot="0">
            <a:off x="3170040" y="2388184"/>
            <a:ext cx="6412371" cy="5510631"/>
            <a:chOff x="0" y="0"/>
            <a:chExt cx="812800" cy="698500"/>
          </a:xfrm>
        </p:grpSpPr>
        <p:sp>
          <p:nvSpPr>
            <p:cNvPr name="Freeform 10" id="10"/>
            <p:cNvSpPr/>
            <p:nvPr/>
          </p:nvSpPr>
          <p:spPr>
            <a:xfrm flipH="false" flipV="false" rot="0">
              <a:off x="0" y="0"/>
              <a:ext cx="812800" cy="698500"/>
            </a:xfrm>
            <a:custGeom>
              <a:avLst/>
              <a:gdLst/>
              <a:ahLst/>
              <a:cxnLst/>
              <a:rect r="r" b="b" t="t" l="l"/>
              <a:pathLst>
                <a:path h="698500" w="812800">
                  <a:moveTo>
                    <a:pt x="812800" y="349250"/>
                  </a:moveTo>
                  <a:lnTo>
                    <a:pt x="609600" y="698500"/>
                  </a:lnTo>
                  <a:lnTo>
                    <a:pt x="203200" y="698500"/>
                  </a:lnTo>
                  <a:lnTo>
                    <a:pt x="0" y="349250"/>
                  </a:lnTo>
                  <a:lnTo>
                    <a:pt x="203200" y="0"/>
                  </a:lnTo>
                  <a:lnTo>
                    <a:pt x="609600" y="0"/>
                  </a:lnTo>
                  <a:lnTo>
                    <a:pt x="812800" y="349250"/>
                  </a:lnTo>
                  <a:close/>
                </a:path>
              </a:pathLst>
            </a:custGeom>
            <a:gradFill rotWithShape="true">
              <a:gsLst>
                <a:gs pos="0">
                  <a:srgbClr val="68F8FF">
                    <a:alpha val="100000"/>
                  </a:srgbClr>
                </a:gs>
                <a:gs pos="100000">
                  <a:srgbClr val="007489">
                    <a:alpha val="100000"/>
                  </a:srgbClr>
                </a:gs>
              </a:gsLst>
              <a:lin ang="2700000"/>
            </a:gradFill>
          </p:spPr>
        </p:sp>
        <p:sp>
          <p:nvSpPr>
            <p:cNvPr name="TextBox 11" id="11"/>
            <p:cNvSpPr txBox="true"/>
            <p:nvPr/>
          </p:nvSpPr>
          <p:spPr>
            <a:xfrm>
              <a:off x="114300" y="-38100"/>
              <a:ext cx="584200" cy="736600"/>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1206008" y="-2416693"/>
            <a:ext cx="6625130" cy="6625130"/>
          </a:xfrm>
          <a:custGeom>
            <a:avLst/>
            <a:gdLst/>
            <a:ahLst/>
            <a:cxnLst/>
            <a:rect r="r" b="b" t="t" l="l"/>
            <a:pathLst>
              <a:path h="6625130" w="6625130">
                <a:moveTo>
                  <a:pt x="0" y="0"/>
                </a:moveTo>
                <a:lnTo>
                  <a:pt x="6625130" y="0"/>
                </a:lnTo>
                <a:lnTo>
                  <a:pt x="6625130" y="6625130"/>
                </a:lnTo>
                <a:lnTo>
                  <a:pt x="0" y="6625130"/>
                </a:lnTo>
                <a:lnTo>
                  <a:pt x="0" y="0"/>
                </a:lnTo>
                <a:close/>
              </a:path>
            </a:pathLst>
          </a:custGeom>
          <a:blipFill>
            <a:blip r:embed="rId4"/>
            <a:stretch>
              <a:fillRect l="0" t="0" r="0" b="0"/>
            </a:stretch>
          </a:blipFill>
        </p:spPr>
      </p:sp>
      <p:grpSp>
        <p:nvGrpSpPr>
          <p:cNvPr name="Group 13" id="13"/>
          <p:cNvGrpSpPr/>
          <p:nvPr/>
        </p:nvGrpSpPr>
        <p:grpSpPr>
          <a:xfrm rot="0">
            <a:off x="-2565079" y="1886950"/>
            <a:ext cx="11058666" cy="6513099"/>
            <a:chOff x="0" y="0"/>
            <a:chExt cx="1185991" cy="698500"/>
          </a:xfrm>
        </p:grpSpPr>
        <p:sp>
          <p:nvSpPr>
            <p:cNvPr name="Freeform 14" id="14"/>
            <p:cNvSpPr/>
            <p:nvPr/>
          </p:nvSpPr>
          <p:spPr>
            <a:xfrm flipH="false" flipV="false" rot="0">
              <a:off x="0" y="0"/>
              <a:ext cx="1185991" cy="698500"/>
            </a:xfrm>
            <a:custGeom>
              <a:avLst/>
              <a:gdLst/>
              <a:ahLst/>
              <a:cxnLst/>
              <a:rect r="r" b="b" t="t" l="l"/>
              <a:pathLst>
                <a:path h="698500" w="1185991">
                  <a:moveTo>
                    <a:pt x="1185991" y="349250"/>
                  </a:moveTo>
                  <a:lnTo>
                    <a:pt x="982791" y="698500"/>
                  </a:lnTo>
                  <a:lnTo>
                    <a:pt x="203200" y="698500"/>
                  </a:lnTo>
                  <a:lnTo>
                    <a:pt x="0" y="349250"/>
                  </a:lnTo>
                  <a:lnTo>
                    <a:pt x="203200" y="0"/>
                  </a:lnTo>
                  <a:lnTo>
                    <a:pt x="982791" y="0"/>
                  </a:lnTo>
                  <a:lnTo>
                    <a:pt x="1185991" y="349250"/>
                  </a:lnTo>
                  <a:close/>
                </a:path>
              </a:pathLst>
            </a:custGeom>
            <a:blipFill>
              <a:blip r:embed="rId5"/>
              <a:stretch>
                <a:fillRect l="0" t="0" r="-4703" b="0"/>
              </a:stretch>
            </a:blipFill>
          </p:spPr>
        </p:sp>
      </p:grpSp>
      <p:sp>
        <p:nvSpPr>
          <p:cNvPr name="Freeform 15" id="15"/>
          <p:cNvSpPr/>
          <p:nvPr/>
        </p:nvSpPr>
        <p:spPr>
          <a:xfrm flipH="false" flipV="false" rot="0">
            <a:off x="251576" y="8959541"/>
            <a:ext cx="777124" cy="777124"/>
          </a:xfrm>
          <a:custGeom>
            <a:avLst/>
            <a:gdLst/>
            <a:ahLst/>
            <a:cxnLst/>
            <a:rect r="r" b="b" t="t" l="l"/>
            <a:pathLst>
              <a:path h="777124" w="777124">
                <a:moveTo>
                  <a:pt x="0" y="0"/>
                </a:moveTo>
                <a:lnTo>
                  <a:pt x="777124" y="0"/>
                </a:lnTo>
                <a:lnTo>
                  <a:pt x="777124" y="777125"/>
                </a:lnTo>
                <a:lnTo>
                  <a:pt x="0" y="77712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6" id="16"/>
          <p:cNvSpPr/>
          <p:nvPr/>
        </p:nvSpPr>
        <p:spPr>
          <a:xfrm flipH="false" flipV="false" rot="0">
            <a:off x="7716463" y="8912439"/>
            <a:ext cx="777124" cy="777124"/>
          </a:xfrm>
          <a:custGeom>
            <a:avLst/>
            <a:gdLst/>
            <a:ahLst/>
            <a:cxnLst/>
            <a:rect r="r" b="b" t="t" l="l"/>
            <a:pathLst>
              <a:path h="777124" w="777124">
                <a:moveTo>
                  <a:pt x="0" y="0"/>
                </a:moveTo>
                <a:lnTo>
                  <a:pt x="777125" y="0"/>
                </a:lnTo>
                <a:lnTo>
                  <a:pt x="777125" y="777124"/>
                </a:lnTo>
                <a:lnTo>
                  <a:pt x="0" y="77712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7" id="17"/>
          <p:cNvSpPr/>
          <p:nvPr/>
        </p:nvSpPr>
        <p:spPr>
          <a:xfrm flipH="false" flipV="false" rot="0">
            <a:off x="14314537" y="8959541"/>
            <a:ext cx="666483" cy="777240"/>
          </a:xfrm>
          <a:custGeom>
            <a:avLst/>
            <a:gdLst/>
            <a:ahLst/>
            <a:cxnLst/>
            <a:rect r="r" b="b" t="t" l="l"/>
            <a:pathLst>
              <a:path h="777240" w="666483">
                <a:moveTo>
                  <a:pt x="0" y="0"/>
                </a:moveTo>
                <a:lnTo>
                  <a:pt x="666484" y="0"/>
                </a:lnTo>
                <a:lnTo>
                  <a:pt x="666484" y="777240"/>
                </a:lnTo>
                <a:lnTo>
                  <a:pt x="0" y="77724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8" id="18"/>
          <p:cNvSpPr txBox="true"/>
          <p:nvPr/>
        </p:nvSpPr>
        <p:spPr>
          <a:xfrm rot="0">
            <a:off x="10724818" y="3716169"/>
            <a:ext cx="6534482" cy="941070"/>
          </a:xfrm>
          <a:prstGeom prst="rect">
            <a:avLst/>
          </a:prstGeom>
        </p:spPr>
        <p:txBody>
          <a:bodyPr anchor="t" rtlCol="false" tIns="0" lIns="0" bIns="0" rIns="0">
            <a:spAutoFit/>
          </a:bodyPr>
          <a:lstStyle/>
          <a:p>
            <a:pPr algn="l">
              <a:lnSpc>
                <a:spcPts val="7214"/>
              </a:lnSpc>
            </a:pPr>
            <a:r>
              <a:rPr lang="en-US" sz="6499">
                <a:solidFill>
                  <a:srgbClr val="63F1F9"/>
                </a:solidFill>
                <a:latin typeface="Bebas Neue Cyrillic"/>
                <a:ea typeface="Bebas Neue Cyrillic"/>
                <a:cs typeface="Bebas Neue Cyrillic"/>
                <a:sym typeface="Bebas Neue Cyrillic"/>
              </a:rPr>
              <a:t>CAREER OPPORTUNITIES</a:t>
            </a:r>
          </a:p>
        </p:txBody>
      </p:sp>
      <p:sp>
        <p:nvSpPr>
          <p:cNvPr name="TextBox 19" id="19"/>
          <p:cNvSpPr txBox="true"/>
          <p:nvPr/>
        </p:nvSpPr>
        <p:spPr>
          <a:xfrm rot="0">
            <a:off x="10728815" y="4609614"/>
            <a:ext cx="6530485" cy="2267077"/>
          </a:xfrm>
          <a:prstGeom prst="rect">
            <a:avLst/>
          </a:prstGeom>
        </p:spPr>
        <p:txBody>
          <a:bodyPr anchor="t" rtlCol="false" tIns="0" lIns="0" bIns="0" rIns="0">
            <a:spAutoFit/>
          </a:bodyPr>
          <a:lstStyle/>
          <a:p>
            <a:pPr algn="l">
              <a:lnSpc>
                <a:spcPts val="2617"/>
              </a:lnSpc>
              <a:spcBef>
                <a:spcPct val="0"/>
              </a:spcBef>
            </a:pPr>
            <a:r>
              <a:rPr lang="en-US" sz="1869">
                <a:solidFill>
                  <a:srgbClr val="FFFFFF"/>
                </a:solidFill>
                <a:latin typeface="Open Sans"/>
                <a:ea typeface="Open Sans"/>
                <a:cs typeface="Open Sans"/>
                <a:sym typeface="Open Sans"/>
              </a:rPr>
              <a:t>A Cyber Security Diploma Opens Doors To Various Career Paths, Including Roles Such As Cyber Security Analyst, Ethical Hacker, Network Security Engineer, And Security Consultant. These Professionals Work In Different Industries, Including Finance, Healthcare, Government, And Technology, Ensuring Data And Network Safety On A Global Scale.</a:t>
            </a:r>
          </a:p>
        </p:txBody>
      </p:sp>
      <p:sp>
        <p:nvSpPr>
          <p:cNvPr name="TextBox 20" id="20"/>
          <p:cNvSpPr txBox="true"/>
          <p:nvPr/>
        </p:nvSpPr>
        <p:spPr>
          <a:xfrm rot="0">
            <a:off x="1254139" y="8982327"/>
            <a:ext cx="5930503" cy="563633"/>
          </a:xfrm>
          <a:prstGeom prst="rect">
            <a:avLst/>
          </a:prstGeom>
        </p:spPr>
        <p:txBody>
          <a:bodyPr anchor="t" rtlCol="false" tIns="0" lIns="0" bIns="0" rIns="0">
            <a:spAutoFit/>
          </a:bodyPr>
          <a:lstStyle/>
          <a:p>
            <a:pPr algn="ctr">
              <a:lnSpc>
                <a:spcPts val="4633"/>
              </a:lnSpc>
            </a:pPr>
            <a:r>
              <a:rPr lang="en-US" b="true" sz="3309" u="sng">
                <a:solidFill>
                  <a:srgbClr val="FFFFFF"/>
                </a:solidFill>
                <a:latin typeface="Oswald Bold"/>
                <a:ea typeface="Oswald Bold"/>
                <a:cs typeface="Oswald Bold"/>
                <a:sym typeface="Oswald Bold"/>
                <a:hlinkClick r:id="rId12" tooltip="https://training.cyberhunterz.com/1-year-diploma-in-cyber-security-in-lucknow.html"/>
              </a:rPr>
              <a:t>https://training.cyberhunterz.com</a:t>
            </a:r>
          </a:p>
        </p:txBody>
      </p:sp>
      <p:sp>
        <p:nvSpPr>
          <p:cNvPr name="TextBox 21" id="21"/>
          <p:cNvSpPr txBox="true"/>
          <p:nvPr/>
        </p:nvSpPr>
        <p:spPr>
          <a:xfrm rot="0">
            <a:off x="8810735" y="8982327"/>
            <a:ext cx="4770651" cy="570674"/>
          </a:xfrm>
          <a:prstGeom prst="rect">
            <a:avLst/>
          </a:prstGeom>
        </p:spPr>
        <p:txBody>
          <a:bodyPr anchor="t" rtlCol="false" tIns="0" lIns="0" bIns="0" rIns="0">
            <a:spAutoFit/>
          </a:bodyPr>
          <a:lstStyle/>
          <a:p>
            <a:pPr algn="ctr">
              <a:lnSpc>
                <a:spcPts val="4633"/>
              </a:lnSpc>
            </a:pPr>
            <a:r>
              <a:rPr lang="en-US" sz="3309" b="true">
                <a:solidFill>
                  <a:srgbClr val="FFFFFF"/>
                </a:solidFill>
                <a:latin typeface="Oswald Bold"/>
                <a:ea typeface="Oswald Bold"/>
                <a:cs typeface="Oswald Bold"/>
                <a:sym typeface="Oswald Bold"/>
              </a:rPr>
              <a:t>Enquiry@cyberhunterz.com</a:t>
            </a:r>
          </a:p>
        </p:txBody>
      </p:sp>
      <p:sp>
        <p:nvSpPr>
          <p:cNvPr name="TextBox 22" id="22"/>
          <p:cNvSpPr txBox="true"/>
          <p:nvPr/>
        </p:nvSpPr>
        <p:spPr>
          <a:xfrm rot="0">
            <a:off x="15225791" y="8939625"/>
            <a:ext cx="2033509" cy="570674"/>
          </a:xfrm>
          <a:prstGeom prst="rect">
            <a:avLst/>
          </a:prstGeom>
        </p:spPr>
        <p:txBody>
          <a:bodyPr anchor="t" rtlCol="false" tIns="0" lIns="0" bIns="0" rIns="0">
            <a:spAutoFit/>
          </a:bodyPr>
          <a:lstStyle/>
          <a:p>
            <a:pPr algn="ctr">
              <a:lnSpc>
                <a:spcPts val="4633"/>
              </a:lnSpc>
            </a:pPr>
            <a:r>
              <a:rPr lang="en-US" sz="3309" b="true">
                <a:solidFill>
                  <a:srgbClr val="FFFFFF"/>
                </a:solidFill>
                <a:latin typeface="Oswald Bold"/>
                <a:ea typeface="Oswald Bold"/>
                <a:cs typeface="Oswald Bold"/>
                <a:sym typeface="Oswald Bold"/>
              </a:rPr>
              <a:t>8178395155</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01924">
                <a:alpha val="100000"/>
              </a:srgbClr>
            </a:gs>
            <a:gs pos="100000">
              <a:srgbClr val="050417">
                <a:alpha val="100000"/>
              </a:srgbClr>
            </a:gs>
          </a:gsLst>
          <a:lin ang="2700000"/>
        </a:gradFill>
      </p:bgPr>
    </p:bg>
    <p:spTree>
      <p:nvGrpSpPr>
        <p:cNvPr id="1" name=""/>
        <p:cNvGrpSpPr/>
        <p:nvPr/>
      </p:nvGrpSpPr>
      <p:grpSpPr>
        <a:xfrm>
          <a:off x="0" y="0"/>
          <a:ext cx="0" cy="0"/>
          <a:chOff x="0" y="0"/>
          <a:chExt cx="0" cy="0"/>
        </a:xfrm>
      </p:grpSpPr>
      <p:grpSp>
        <p:nvGrpSpPr>
          <p:cNvPr name="Group 2" id="2"/>
          <p:cNvGrpSpPr/>
          <p:nvPr/>
        </p:nvGrpSpPr>
        <p:grpSpPr>
          <a:xfrm rot="0">
            <a:off x="17293116" y="565634"/>
            <a:ext cx="397367" cy="28996"/>
            <a:chOff x="0" y="0"/>
            <a:chExt cx="128243" cy="9358"/>
          </a:xfrm>
        </p:grpSpPr>
        <p:sp>
          <p:nvSpPr>
            <p:cNvPr name="Freeform 3" id="3"/>
            <p:cNvSpPr/>
            <p:nvPr/>
          </p:nvSpPr>
          <p:spPr>
            <a:xfrm flipH="false" flipV="false" rot="0">
              <a:off x="0" y="0"/>
              <a:ext cx="128243" cy="9358"/>
            </a:xfrm>
            <a:custGeom>
              <a:avLst/>
              <a:gdLst/>
              <a:ahLst/>
              <a:cxnLst/>
              <a:rect r="r" b="b" t="t" l="l"/>
              <a:pathLst>
                <a:path h="9358" w="128243">
                  <a:moveTo>
                    <a:pt x="0" y="0"/>
                  </a:moveTo>
                  <a:lnTo>
                    <a:pt x="128243" y="0"/>
                  </a:lnTo>
                  <a:lnTo>
                    <a:pt x="128243" y="9358"/>
                  </a:lnTo>
                  <a:lnTo>
                    <a:pt x="0" y="9358"/>
                  </a:lnTo>
                  <a:close/>
                </a:path>
              </a:pathLst>
            </a:custGeom>
            <a:gradFill rotWithShape="true">
              <a:gsLst>
                <a:gs pos="0">
                  <a:srgbClr val="68F8FF">
                    <a:alpha val="100000"/>
                  </a:srgbClr>
                </a:gs>
                <a:gs pos="100000">
                  <a:srgbClr val="007489">
                    <a:alpha val="100000"/>
                  </a:srgbClr>
                </a:gs>
              </a:gsLst>
              <a:lin ang="2700000"/>
            </a:gradFill>
          </p:spPr>
        </p:sp>
        <p:sp>
          <p:nvSpPr>
            <p:cNvPr name="TextBox 4" id="4"/>
            <p:cNvSpPr txBox="true"/>
            <p:nvPr/>
          </p:nvSpPr>
          <p:spPr>
            <a:xfrm>
              <a:off x="0" y="-38100"/>
              <a:ext cx="128243" cy="47458"/>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17293116" y="657737"/>
            <a:ext cx="397367" cy="28996"/>
            <a:chOff x="0" y="0"/>
            <a:chExt cx="128243" cy="9358"/>
          </a:xfrm>
        </p:grpSpPr>
        <p:sp>
          <p:nvSpPr>
            <p:cNvPr name="Freeform 6" id="6"/>
            <p:cNvSpPr/>
            <p:nvPr/>
          </p:nvSpPr>
          <p:spPr>
            <a:xfrm flipH="false" flipV="false" rot="0">
              <a:off x="0" y="0"/>
              <a:ext cx="128243" cy="9358"/>
            </a:xfrm>
            <a:custGeom>
              <a:avLst/>
              <a:gdLst/>
              <a:ahLst/>
              <a:cxnLst/>
              <a:rect r="r" b="b" t="t" l="l"/>
              <a:pathLst>
                <a:path h="9358" w="128243">
                  <a:moveTo>
                    <a:pt x="0" y="0"/>
                  </a:moveTo>
                  <a:lnTo>
                    <a:pt x="128243" y="0"/>
                  </a:lnTo>
                  <a:lnTo>
                    <a:pt x="128243" y="9358"/>
                  </a:lnTo>
                  <a:lnTo>
                    <a:pt x="0" y="9358"/>
                  </a:lnTo>
                  <a:close/>
                </a:path>
              </a:pathLst>
            </a:custGeom>
            <a:gradFill rotWithShape="true">
              <a:gsLst>
                <a:gs pos="0">
                  <a:srgbClr val="68F8FF">
                    <a:alpha val="100000"/>
                  </a:srgbClr>
                </a:gs>
                <a:gs pos="100000">
                  <a:srgbClr val="007489">
                    <a:alpha val="100000"/>
                  </a:srgbClr>
                </a:gs>
              </a:gsLst>
              <a:lin ang="2700000"/>
            </a:gradFill>
          </p:spPr>
        </p:sp>
        <p:sp>
          <p:nvSpPr>
            <p:cNvPr name="TextBox 7" id="7"/>
            <p:cNvSpPr txBox="true"/>
            <p:nvPr/>
          </p:nvSpPr>
          <p:spPr>
            <a:xfrm>
              <a:off x="0" y="-38100"/>
              <a:ext cx="128243" cy="47458"/>
            </a:xfrm>
            <a:prstGeom prst="rect">
              <a:avLst/>
            </a:prstGeom>
          </p:spPr>
          <p:txBody>
            <a:bodyPr anchor="ctr" rtlCol="false" tIns="50800" lIns="50800" bIns="50800" rIns="50800"/>
            <a:lstStyle/>
            <a:p>
              <a:pPr algn="ctr">
                <a:lnSpc>
                  <a:spcPts val="2659"/>
                </a:lnSpc>
                <a:spcBef>
                  <a:spcPct val="0"/>
                </a:spcBef>
              </a:pPr>
            </a:p>
          </p:txBody>
        </p:sp>
      </p:grpSp>
      <p:sp>
        <p:nvSpPr>
          <p:cNvPr name="Freeform 8" id="8"/>
          <p:cNvSpPr/>
          <p:nvPr/>
        </p:nvSpPr>
        <p:spPr>
          <a:xfrm flipH="false" flipV="false" rot="0">
            <a:off x="679594" y="546065"/>
            <a:ext cx="103876" cy="140719"/>
          </a:xfrm>
          <a:custGeom>
            <a:avLst/>
            <a:gdLst/>
            <a:ahLst/>
            <a:cxnLst/>
            <a:rect r="r" b="b" t="t" l="l"/>
            <a:pathLst>
              <a:path h="140719" w="103876">
                <a:moveTo>
                  <a:pt x="0" y="0"/>
                </a:moveTo>
                <a:lnTo>
                  <a:pt x="103877" y="0"/>
                </a:lnTo>
                <a:lnTo>
                  <a:pt x="103877" y="140719"/>
                </a:lnTo>
                <a:lnTo>
                  <a:pt x="0" y="14071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9" id="9"/>
          <p:cNvGrpSpPr/>
          <p:nvPr/>
        </p:nvGrpSpPr>
        <p:grpSpPr>
          <a:xfrm rot="0">
            <a:off x="3170040" y="2388184"/>
            <a:ext cx="6412371" cy="5510631"/>
            <a:chOff x="0" y="0"/>
            <a:chExt cx="812800" cy="698500"/>
          </a:xfrm>
        </p:grpSpPr>
        <p:sp>
          <p:nvSpPr>
            <p:cNvPr name="Freeform 10" id="10"/>
            <p:cNvSpPr/>
            <p:nvPr/>
          </p:nvSpPr>
          <p:spPr>
            <a:xfrm flipH="false" flipV="false" rot="0">
              <a:off x="0" y="0"/>
              <a:ext cx="812800" cy="698500"/>
            </a:xfrm>
            <a:custGeom>
              <a:avLst/>
              <a:gdLst/>
              <a:ahLst/>
              <a:cxnLst/>
              <a:rect r="r" b="b" t="t" l="l"/>
              <a:pathLst>
                <a:path h="698500" w="812800">
                  <a:moveTo>
                    <a:pt x="812800" y="349250"/>
                  </a:moveTo>
                  <a:lnTo>
                    <a:pt x="609600" y="698500"/>
                  </a:lnTo>
                  <a:lnTo>
                    <a:pt x="203200" y="698500"/>
                  </a:lnTo>
                  <a:lnTo>
                    <a:pt x="0" y="349250"/>
                  </a:lnTo>
                  <a:lnTo>
                    <a:pt x="203200" y="0"/>
                  </a:lnTo>
                  <a:lnTo>
                    <a:pt x="609600" y="0"/>
                  </a:lnTo>
                  <a:lnTo>
                    <a:pt x="812800" y="349250"/>
                  </a:lnTo>
                  <a:close/>
                </a:path>
              </a:pathLst>
            </a:custGeom>
            <a:gradFill rotWithShape="true">
              <a:gsLst>
                <a:gs pos="0">
                  <a:srgbClr val="68F8FF">
                    <a:alpha val="100000"/>
                  </a:srgbClr>
                </a:gs>
                <a:gs pos="100000">
                  <a:srgbClr val="007489">
                    <a:alpha val="100000"/>
                  </a:srgbClr>
                </a:gs>
              </a:gsLst>
              <a:lin ang="2700000"/>
            </a:gradFill>
          </p:spPr>
        </p:sp>
        <p:sp>
          <p:nvSpPr>
            <p:cNvPr name="TextBox 11" id="11"/>
            <p:cNvSpPr txBox="true"/>
            <p:nvPr/>
          </p:nvSpPr>
          <p:spPr>
            <a:xfrm>
              <a:off x="114300" y="-38100"/>
              <a:ext cx="584200" cy="736600"/>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1206008" y="-2416693"/>
            <a:ext cx="6625130" cy="6625130"/>
          </a:xfrm>
          <a:custGeom>
            <a:avLst/>
            <a:gdLst/>
            <a:ahLst/>
            <a:cxnLst/>
            <a:rect r="r" b="b" t="t" l="l"/>
            <a:pathLst>
              <a:path h="6625130" w="6625130">
                <a:moveTo>
                  <a:pt x="0" y="0"/>
                </a:moveTo>
                <a:lnTo>
                  <a:pt x="6625130" y="0"/>
                </a:lnTo>
                <a:lnTo>
                  <a:pt x="6625130" y="6625130"/>
                </a:lnTo>
                <a:lnTo>
                  <a:pt x="0" y="6625130"/>
                </a:lnTo>
                <a:lnTo>
                  <a:pt x="0" y="0"/>
                </a:lnTo>
                <a:close/>
              </a:path>
            </a:pathLst>
          </a:custGeom>
          <a:blipFill>
            <a:blip r:embed="rId4"/>
            <a:stretch>
              <a:fillRect l="0" t="0" r="0" b="0"/>
            </a:stretch>
          </a:blipFill>
        </p:spPr>
      </p:sp>
      <p:grpSp>
        <p:nvGrpSpPr>
          <p:cNvPr name="Group 13" id="13"/>
          <p:cNvGrpSpPr/>
          <p:nvPr/>
        </p:nvGrpSpPr>
        <p:grpSpPr>
          <a:xfrm rot="0">
            <a:off x="-2565079" y="1886950"/>
            <a:ext cx="11058666" cy="6513099"/>
            <a:chOff x="0" y="0"/>
            <a:chExt cx="1185991" cy="698500"/>
          </a:xfrm>
        </p:grpSpPr>
        <p:sp>
          <p:nvSpPr>
            <p:cNvPr name="Freeform 14" id="14"/>
            <p:cNvSpPr/>
            <p:nvPr/>
          </p:nvSpPr>
          <p:spPr>
            <a:xfrm flipH="false" flipV="false" rot="0">
              <a:off x="0" y="0"/>
              <a:ext cx="1185991" cy="698500"/>
            </a:xfrm>
            <a:custGeom>
              <a:avLst/>
              <a:gdLst/>
              <a:ahLst/>
              <a:cxnLst/>
              <a:rect r="r" b="b" t="t" l="l"/>
              <a:pathLst>
                <a:path h="698500" w="1185991">
                  <a:moveTo>
                    <a:pt x="1185991" y="349250"/>
                  </a:moveTo>
                  <a:lnTo>
                    <a:pt x="982791" y="698500"/>
                  </a:lnTo>
                  <a:lnTo>
                    <a:pt x="203200" y="698500"/>
                  </a:lnTo>
                  <a:lnTo>
                    <a:pt x="0" y="349250"/>
                  </a:lnTo>
                  <a:lnTo>
                    <a:pt x="203200" y="0"/>
                  </a:lnTo>
                  <a:lnTo>
                    <a:pt x="982791" y="0"/>
                  </a:lnTo>
                  <a:lnTo>
                    <a:pt x="1185991" y="349250"/>
                  </a:lnTo>
                  <a:close/>
                </a:path>
              </a:pathLst>
            </a:custGeom>
            <a:blipFill>
              <a:blip r:embed="rId5"/>
              <a:stretch>
                <a:fillRect l="0" t="0" r="-4703" b="0"/>
              </a:stretch>
            </a:blipFill>
          </p:spPr>
        </p:sp>
      </p:grpSp>
      <p:sp>
        <p:nvSpPr>
          <p:cNvPr name="Freeform 15" id="15"/>
          <p:cNvSpPr/>
          <p:nvPr/>
        </p:nvSpPr>
        <p:spPr>
          <a:xfrm flipH="false" flipV="false" rot="0">
            <a:off x="251576" y="8959541"/>
            <a:ext cx="777124" cy="777124"/>
          </a:xfrm>
          <a:custGeom>
            <a:avLst/>
            <a:gdLst/>
            <a:ahLst/>
            <a:cxnLst/>
            <a:rect r="r" b="b" t="t" l="l"/>
            <a:pathLst>
              <a:path h="777124" w="777124">
                <a:moveTo>
                  <a:pt x="0" y="0"/>
                </a:moveTo>
                <a:lnTo>
                  <a:pt x="777124" y="0"/>
                </a:lnTo>
                <a:lnTo>
                  <a:pt x="777124" y="777125"/>
                </a:lnTo>
                <a:lnTo>
                  <a:pt x="0" y="77712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6" id="16"/>
          <p:cNvSpPr/>
          <p:nvPr/>
        </p:nvSpPr>
        <p:spPr>
          <a:xfrm flipH="false" flipV="false" rot="0">
            <a:off x="7716463" y="8912439"/>
            <a:ext cx="777124" cy="777124"/>
          </a:xfrm>
          <a:custGeom>
            <a:avLst/>
            <a:gdLst/>
            <a:ahLst/>
            <a:cxnLst/>
            <a:rect r="r" b="b" t="t" l="l"/>
            <a:pathLst>
              <a:path h="777124" w="777124">
                <a:moveTo>
                  <a:pt x="0" y="0"/>
                </a:moveTo>
                <a:lnTo>
                  <a:pt x="777125" y="0"/>
                </a:lnTo>
                <a:lnTo>
                  <a:pt x="777125" y="777124"/>
                </a:lnTo>
                <a:lnTo>
                  <a:pt x="0" y="77712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7" id="17"/>
          <p:cNvSpPr/>
          <p:nvPr/>
        </p:nvSpPr>
        <p:spPr>
          <a:xfrm flipH="false" flipV="false" rot="0">
            <a:off x="14314537" y="8959541"/>
            <a:ext cx="666483" cy="777240"/>
          </a:xfrm>
          <a:custGeom>
            <a:avLst/>
            <a:gdLst/>
            <a:ahLst/>
            <a:cxnLst/>
            <a:rect r="r" b="b" t="t" l="l"/>
            <a:pathLst>
              <a:path h="777240" w="666483">
                <a:moveTo>
                  <a:pt x="0" y="0"/>
                </a:moveTo>
                <a:lnTo>
                  <a:pt x="666484" y="0"/>
                </a:lnTo>
                <a:lnTo>
                  <a:pt x="666484" y="777240"/>
                </a:lnTo>
                <a:lnTo>
                  <a:pt x="0" y="77724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8" id="18"/>
          <p:cNvSpPr txBox="true"/>
          <p:nvPr/>
        </p:nvSpPr>
        <p:spPr>
          <a:xfrm rot="0">
            <a:off x="10824355" y="3894630"/>
            <a:ext cx="6318695" cy="941070"/>
          </a:xfrm>
          <a:prstGeom prst="rect">
            <a:avLst/>
          </a:prstGeom>
        </p:spPr>
        <p:txBody>
          <a:bodyPr anchor="t" rtlCol="false" tIns="0" lIns="0" bIns="0" rIns="0">
            <a:spAutoFit/>
          </a:bodyPr>
          <a:lstStyle/>
          <a:p>
            <a:pPr algn="l">
              <a:lnSpc>
                <a:spcPts val="7214"/>
              </a:lnSpc>
            </a:pPr>
            <a:r>
              <a:rPr lang="en-US" sz="6499">
                <a:solidFill>
                  <a:srgbClr val="63F1F9"/>
                </a:solidFill>
                <a:latin typeface="Bebas Neue Cyrillic"/>
                <a:ea typeface="Bebas Neue Cyrillic"/>
                <a:cs typeface="Bebas Neue Cyrillic"/>
                <a:sym typeface="Bebas Neue Cyrillic"/>
              </a:rPr>
              <a:t>WHO SHOULD ENROLL?</a:t>
            </a:r>
          </a:p>
        </p:txBody>
      </p:sp>
      <p:sp>
        <p:nvSpPr>
          <p:cNvPr name="TextBox 19" id="19"/>
          <p:cNvSpPr txBox="true"/>
          <p:nvPr/>
        </p:nvSpPr>
        <p:spPr>
          <a:xfrm rot="0">
            <a:off x="10824355" y="4788075"/>
            <a:ext cx="6551194" cy="2267077"/>
          </a:xfrm>
          <a:prstGeom prst="rect">
            <a:avLst/>
          </a:prstGeom>
        </p:spPr>
        <p:txBody>
          <a:bodyPr anchor="t" rtlCol="false" tIns="0" lIns="0" bIns="0" rIns="0">
            <a:spAutoFit/>
          </a:bodyPr>
          <a:lstStyle/>
          <a:p>
            <a:pPr algn="l">
              <a:lnSpc>
                <a:spcPts val="2617"/>
              </a:lnSpc>
              <a:spcBef>
                <a:spcPct val="0"/>
              </a:spcBef>
            </a:pPr>
            <a:r>
              <a:rPr lang="en-US" sz="1869">
                <a:solidFill>
                  <a:srgbClr val="FFFFFF"/>
                </a:solidFill>
                <a:latin typeface="Open Sans"/>
                <a:ea typeface="Open Sans"/>
                <a:cs typeface="Open Sans"/>
                <a:sym typeface="Open Sans"/>
              </a:rPr>
              <a:t>This Diploma Is Suitable For Students Looking To Build A Career In Cyber Security, IT Professionals Seeking Specialization, Entrepreneurs Wanting To Secure Their Businesses, And Anyone Passionate About The Digital Security Field. The Course Equips Learners With Technical And Practical Knowledge Essential For Securing Modern Digital Infrastructure.</a:t>
            </a:r>
          </a:p>
        </p:txBody>
      </p:sp>
      <p:sp>
        <p:nvSpPr>
          <p:cNvPr name="TextBox 20" id="20"/>
          <p:cNvSpPr txBox="true"/>
          <p:nvPr/>
        </p:nvSpPr>
        <p:spPr>
          <a:xfrm rot="0">
            <a:off x="1254139" y="8982327"/>
            <a:ext cx="5930503" cy="563633"/>
          </a:xfrm>
          <a:prstGeom prst="rect">
            <a:avLst/>
          </a:prstGeom>
        </p:spPr>
        <p:txBody>
          <a:bodyPr anchor="t" rtlCol="false" tIns="0" lIns="0" bIns="0" rIns="0">
            <a:spAutoFit/>
          </a:bodyPr>
          <a:lstStyle/>
          <a:p>
            <a:pPr algn="ctr">
              <a:lnSpc>
                <a:spcPts val="4633"/>
              </a:lnSpc>
            </a:pPr>
            <a:r>
              <a:rPr lang="en-US" b="true" sz="3309" u="sng">
                <a:solidFill>
                  <a:srgbClr val="FFFFFF"/>
                </a:solidFill>
                <a:latin typeface="Oswald Bold"/>
                <a:ea typeface="Oswald Bold"/>
                <a:cs typeface="Oswald Bold"/>
                <a:sym typeface="Oswald Bold"/>
                <a:hlinkClick r:id="rId12" tooltip="https://training.cyberhunterz.com/1-year-diploma-in-cyber-security-in-lucknow.html"/>
              </a:rPr>
              <a:t>https://training.cyberhunterz.com</a:t>
            </a:r>
          </a:p>
        </p:txBody>
      </p:sp>
      <p:sp>
        <p:nvSpPr>
          <p:cNvPr name="TextBox 21" id="21"/>
          <p:cNvSpPr txBox="true"/>
          <p:nvPr/>
        </p:nvSpPr>
        <p:spPr>
          <a:xfrm rot="0">
            <a:off x="8810735" y="8982327"/>
            <a:ext cx="4770651" cy="570674"/>
          </a:xfrm>
          <a:prstGeom prst="rect">
            <a:avLst/>
          </a:prstGeom>
        </p:spPr>
        <p:txBody>
          <a:bodyPr anchor="t" rtlCol="false" tIns="0" lIns="0" bIns="0" rIns="0">
            <a:spAutoFit/>
          </a:bodyPr>
          <a:lstStyle/>
          <a:p>
            <a:pPr algn="ctr">
              <a:lnSpc>
                <a:spcPts val="4633"/>
              </a:lnSpc>
            </a:pPr>
            <a:r>
              <a:rPr lang="en-US" sz="3309" b="true">
                <a:solidFill>
                  <a:srgbClr val="FFFFFF"/>
                </a:solidFill>
                <a:latin typeface="Oswald Bold"/>
                <a:ea typeface="Oswald Bold"/>
                <a:cs typeface="Oswald Bold"/>
                <a:sym typeface="Oswald Bold"/>
              </a:rPr>
              <a:t>Enquiry@cyberhunterz.com</a:t>
            </a:r>
          </a:p>
        </p:txBody>
      </p:sp>
      <p:sp>
        <p:nvSpPr>
          <p:cNvPr name="TextBox 22" id="22"/>
          <p:cNvSpPr txBox="true"/>
          <p:nvPr/>
        </p:nvSpPr>
        <p:spPr>
          <a:xfrm rot="0">
            <a:off x="15225791" y="8939625"/>
            <a:ext cx="2033509" cy="570674"/>
          </a:xfrm>
          <a:prstGeom prst="rect">
            <a:avLst/>
          </a:prstGeom>
        </p:spPr>
        <p:txBody>
          <a:bodyPr anchor="t" rtlCol="false" tIns="0" lIns="0" bIns="0" rIns="0">
            <a:spAutoFit/>
          </a:bodyPr>
          <a:lstStyle/>
          <a:p>
            <a:pPr algn="ctr">
              <a:lnSpc>
                <a:spcPts val="4633"/>
              </a:lnSpc>
            </a:pPr>
            <a:r>
              <a:rPr lang="en-US" sz="3309" b="true">
                <a:solidFill>
                  <a:srgbClr val="FFFFFF"/>
                </a:solidFill>
                <a:latin typeface="Oswald Bold"/>
                <a:ea typeface="Oswald Bold"/>
                <a:cs typeface="Oswald Bold"/>
                <a:sym typeface="Oswald Bold"/>
              </a:rPr>
              <a:t>8178395155</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01924">
                <a:alpha val="100000"/>
              </a:srgbClr>
            </a:gs>
            <a:gs pos="100000">
              <a:srgbClr val="050417">
                <a:alpha val="100000"/>
              </a:srgbClr>
            </a:gs>
          </a:gsLst>
          <a:lin ang="2700000"/>
        </a:gradFill>
      </p:bgPr>
    </p:bg>
    <p:spTree>
      <p:nvGrpSpPr>
        <p:cNvPr id="1" name=""/>
        <p:cNvGrpSpPr/>
        <p:nvPr/>
      </p:nvGrpSpPr>
      <p:grpSpPr>
        <a:xfrm>
          <a:off x="0" y="0"/>
          <a:ext cx="0" cy="0"/>
          <a:chOff x="0" y="0"/>
          <a:chExt cx="0" cy="0"/>
        </a:xfrm>
      </p:grpSpPr>
      <p:grpSp>
        <p:nvGrpSpPr>
          <p:cNvPr name="Group 2" id="2"/>
          <p:cNvGrpSpPr/>
          <p:nvPr/>
        </p:nvGrpSpPr>
        <p:grpSpPr>
          <a:xfrm rot="0">
            <a:off x="17293116" y="565634"/>
            <a:ext cx="397367" cy="28996"/>
            <a:chOff x="0" y="0"/>
            <a:chExt cx="128243" cy="9358"/>
          </a:xfrm>
        </p:grpSpPr>
        <p:sp>
          <p:nvSpPr>
            <p:cNvPr name="Freeform 3" id="3"/>
            <p:cNvSpPr/>
            <p:nvPr/>
          </p:nvSpPr>
          <p:spPr>
            <a:xfrm flipH="false" flipV="false" rot="0">
              <a:off x="0" y="0"/>
              <a:ext cx="128243" cy="9358"/>
            </a:xfrm>
            <a:custGeom>
              <a:avLst/>
              <a:gdLst/>
              <a:ahLst/>
              <a:cxnLst/>
              <a:rect r="r" b="b" t="t" l="l"/>
              <a:pathLst>
                <a:path h="9358" w="128243">
                  <a:moveTo>
                    <a:pt x="0" y="0"/>
                  </a:moveTo>
                  <a:lnTo>
                    <a:pt x="128243" y="0"/>
                  </a:lnTo>
                  <a:lnTo>
                    <a:pt x="128243" y="9358"/>
                  </a:lnTo>
                  <a:lnTo>
                    <a:pt x="0" y="9358"/>
                  </a:lnTo>
                  <a:close/>
                </a:path>
              </a:pathLst>
            </a:custGeom>
            <a:gradFill rotWithShape="true">
              <a:gsLst>
                <a:gs pos="0">
                  <a:srgbClr val="68F8FF">
                    <a:alpha val="100000"/>
                  </a:srgbClr>
                </a:gs>
                <a:gs pos="100000">
                  <a:srgbClr val="007489">
                    <a:alpha val="100000"/>
                  </a:srgbClr>
                </a:gs>
              </a:gsLst>
              <a:lin ang="2700000"/>
            </a:gradFill>
          </p:spPr>
        </p:sp>
        <p:sp>
          <p:nvSpPr>
            <p:cNvPr name="TextBox 4" id="4"/>
            <p:cNvSpPr txBox="true"/>
            <p:nvPr/>
          </p:nvSpPr>
          <p:spPr>
            <a:xfrm>
              <a:off x="0" y="-38100"/>
              <a:ext cx="128243" cy="47458"/>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17293116" y="657737"/>
            <a:ext cx="397367" cy="28996"/>
            <a:chOff x="0" y="0"/>
            <a:chExt cx="128243" cy="9358"/>
          </a:xfrm>
        </p:grpSpPr>
        <p:sp>
          <p:nvSpPr>
            <p:cNvPr name="Freeform 6" id="6"/>
            <p:cNvSpPr/>
            <p:nvPr/>
          </p:nvSpPr>
          <p:spPr>
            <a:xfrm flipH="false" flipV="false" rot="0">
              <a:off x="0" y="0"/>
              <a:ext cx="128243" cy="9358"/>
            </a:xfrm>
            <a:custGeom>
              <a:avLst/>
              <a:gdLst/>
              <a:ahLst/>
              <a:cxnLst/>
              <a:rect r="r" b="b" t="t" l="l"/>
              <a:pathLst>
                <a:path h="9358" w="128243">
                  <a:moveTo>
                    <a:pt x="0" y="0"/>
                  </a:moveTo>
                  <a:lnTo>
                    <a:pt x="128243" y="0"/>
                  </a:lnTo>
                  <a:lnTo>
                    <a:pt x="128243" y="9358"/>
                  </a:lnTo>
                  <a:lnTo>
                    <a:pt x="0" y="9358"/>
                  </a:lnTo>
                  <a:close/>
                </a:path>
              </a:pathLst>
            </a:custGeom>
            <a:gradFill rotWithShape="true">
              <a:gsLst>
                <a:gs pos="0">
                  <a:srgbClr val="68F8FF">
                    <a:alpha val="100000"/>
                  </a:srgbClr>
                </a:gs>
                <a:gs pos="100000">
                  <a:srgbClr val="007489">
                    <a:alpha val="100000"/>
                  </a:srgbClr>
                </a:gs>
              </a:gsLst>
              <a:lin ang="2700000"/>
            </a:gradFill>
          </p:spPr>
        </p:sp>
        <p:sp>
          <p:nvSpPr>
            <p:cNvPr name="TextBox 7" id="7"/>
            <p:cNvSpPr txBox="true"/>
            <p:nvPr/>
          </p:nvSpPr>
          <p:spPr>
            <a:xfrm>
              <a:off x="0" y="-38100"/>
              <a:ext cx="128243" cy="47458"/>
            </a:xfrm>
            <a:prstGeom prst="rect">
              <a:avLst/>
            </a:prstGeom>
          </p:spPr>
          <p:txBody>
            <a:bodyPr anchor="ctr" rtlCol="false" tIns="50800" lIns="50800" bIns="50800" rIns="50800"/>
            <a:lstStyle/>
            <a:p>
              <a:pPr algn="ctr">
                <a:lnSpc>
                  <a:spcPts val="2659"/>
                </a:lnSpc>
                <a:spcBef>
                  <a:spcPct val="0"/>
                </a:spcBef>
              </a:pPr>
            </a:p>
          </p:txBody>
        </p:sp>
      </p:grpSp>
      <p:sp>
        <p:nvSpPr>
          <p:cNvPr name="Freeform 8" id="8"/>
          <p:cNvSpPr/>
          <p:nvPr/>
        </p:nvSpPr>
        <p:spPr>
          <a:xfrm flipH="false" flipV="false" rot="0">
            <a:off x="679594" y="546065"/>
            <a:ext cx="103876" cy="140719"/>
          </a:xfrm>
          <a:custGeom>
            <a:avLst/>
            <a:gdLst/>
            <a:ahLst/>
            <a:cxnLst/>
            <a:rect r="r" b="b" t="t" l="l"/>
            <a:pathLst>
              <a:path h="140719" w="103876">
                <a:moveTo>
                  <a:pt x="0" y="0"/>
                </a:moveTo>
                <a:lnTo>
                  <a:pt x="103877" y="0"/>
                </a:lnTo>
                <a:lnTo>
                  <a:pt x="103877" y="140719"/>
                </a:lnTo>
                <a:lnTo>
                  <a:pt x="0" y="14071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9" id="9"/>
          <p:cNvGrpSpPr/>
          <p:nvPr/>
        </p:nvGrpSpPr>
        <p:grpSpPr>
          <a:xfrm rot="0">
            <a:off x="3170040" y="2388184"/>
            <a:ext cx="6412371" cy="5510631"/>
            <a:chOff x="0" y="0"/>
            <a:chExt cx="812800" cy="698500"/>
          </a:xfrm>
        </p:grpSpPr>
        <p:sp>
          <p:nvSpPr>
            <p:cNvPr name="Freeform 10" id="10"/>
            <p:cNvSpPr/>
            <p:nvPr/>
          </p:nvSpPr>
          <p:spPr>
            <a:xfrm flipH="false" flipV="false" rot="0">
              <a:off x="0" y="0"/>
              <a:ext cx="812800" cy="698500"/>
            </a:xfrm>
            <a:custGeom>
              <a:avLst/>
              <a:gdLst/>
              <a:ahLst/>
              <a:cxnLst/>
              <a:rect r="r" b="b" t="t" l="l"/>
              <a:pathLst>
                <a:path h="698500" w="812800">
                  <a:moveTo>
                    <a:pt x="812800" y="349250"/>
                  </a:moveTo>
                  <a:lnTo>
                    <a:pt x="609600" y="698500"/>
                  </a:lnTo>
                  <a:lnTo>
                    <a:pt x="203200" y="698500"/>
                  </a:lnTo>
                  <a:lnTo>
                    <a:pt x="0" y="349250"/>
                  </a:lnTo>
                  <a:lnTo>
                    <a:pt x="203200" y="0"/>
                  </a:lnTo>
                  <a:lnTo>
                    <a:pt x="609600" y="0"/>
                  </a:lnTo>
                  <a:lnTo>
                    <a:pt x="812800" y="349250"/>
                  </a:lnTo>
                  <a:close/>
                </a:path>
              </a:pathLst>
            </a:custGeom>
            <a:gradFill rotWithShape="true">
              <a:gsLst>
                <a:gs pos="0">
                  <a:srgbClr val="68F8FF">
                    <a:alpha val="100000"/>
                  </a:srgbClr>
                </a:gs>
                <a:gs pos="100000">
                  <a:srgbClr val="007489">
                    <a:alpha val="100000"/>
                  </a:srgbClr>
                </a:gs>
              </a:gsLst>
              <a:lin ang="2700000"/>
            </a:gradFill>
          </p:spPr>
        </p:sp>
        <p:sp>
          <p:nvSpPr>
            <p:cNvPr name="TextBox 11" id="11"/>
            <p:cNvSpPr txBox="true"/>
            <p:nvPr/>
          </p:nvSpPr>
          <p:spPr>
            <a:xfrm>
              <a:off x="114300" y="-38100"/>
              <a:ext cx="584200" cy="736600"/>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1206008" y="-2416693"/>
            <a:ext cx="6625130" cy="6625130"/>
          </a:xfrm>
          <a:custGeom>
            <a:avLst/>
            <a:gdLst/>
            <a:ahLst/>
            <a:cxnLst/>
            <a:rect r="r" b="b" t="t" l="l"/>
            <a:pathLst>
              <a:path h="6625130" w="6625130">
                <a:moveTo>
                  <a:pt x="0" y="0"/>
                </a:moveTo>
                <a:lnTo>
                  <a:pt x="6625130" y="0"/>
                </a:lnTo>
                <a:lnTo>
                  <a:pt x="6625130" y="6625130"/>
                </a:lnTo>
                <a:lnTo>
                  <a:pt x="0" y="6625130"/>
                </a:lnTo>
                <a:lnTo>
                  <a:pt x="0" y="0"/>
                </a:lnTo>
                <a:close/>
              </a:path>
            </a:pathLst>
          </a:custGeom>
          <a:blipFill>
            <a:blip r:embed="rId4"/>
            <a:stretch>
              <a:fillRect l="0" t="0" r="0" b="0"/>
            </a:stretch>
          </a:blipFill>
        </p:spPr>
      </p:sp>
      <p:grpSp>
        <p:nvGrpSpPr>
          <p:cNvPr name="Group 13" id="13"/>
          <p:cNvGrpSpPr/>
          <p:nvPr/>
        </p:nvGrpSpPr>
        <p:grpSpPr>
          <a:xfrm rot="0">
            <a:off x="-2565079" y="1886950"/>
            <a:ext cx="11058666" cy="6513099"/>
            <a:chOff x="0" y="0"/>
            <a:chExt cx="1185991" cy="698500"/>
          </a:xfrm>
        </p:grpSpPr>
        <p:sp>
          <p:nvSpPr>
            <p:cNvPr name="Freeform 14" id="14"/>
            <p:cNvSpPr/>
            <p:nvPr/>
          </p:nvSpPr>
          <p:spPr>
            <a:xfrm flipH="false" flipV="false" rot="0">
              <a:off x="0" y="0"/>
              <a:ext cx="1185991" cy="698500"/>
            </a:xfrm>
            <a:custGeom>
              <a:avLst/>
              <a:gdLst/>
              <a:ahLst/>
              <a:cxnLst/>
              <a:rect r="r" b="b" t="t" l="l"/>
              <a:pathLst>
                <a:path h="698500" w="1185991">
                  <a:moveTo>
                    <a:pt x="1185991" y="349250"/>
                  </a:moveTo>
                  <a:lnTo>
                    <a:pt x="982791" y="698500"/>
                  </a:lnTo>
                  <a:lnTo>
                    <a:pt x="203200" y="698500"/>
                  </a:lnTo>
                  <a:lnTo>
                    <a:pt x="0" y="349250"/>
                  </a:lnTo>
                  <a:lnTo>
                    <a:pt x="203200" y="0"/>
                  </a:lnTo>
                  <a:lnTo>
                    <a:pt x="982791" y="0"/>
                  </a:lnTo>
                  <a:lnTo>
                    <a:pt x="1185991" y="349250"/>
                  </a:lnTo>
                  <a:close/>
                </a:path>
              </a:pathLst>
            </a:custGeom>
            <a:blipFill>
              <a:blip r:embed="rId5"/>
              <a:stretch>
                <a:fillRect l="0" t="0" r="-4703" b="0"/>
              </a:stretch>
            </a:blipFill>
          </p:spPr>
        </p:sp>
      </p:grpSp>
      <p:sp>
        <p:nvSpPr>
          <p:cNvPr name="Freeform 15" id="15"/>
          <p:cNvSpPr/>
          <p:nvPr/>
        </p:nvSpPr>
        <p:spPr>
          <a:xfrm flipH="false" flipV="false" rot="0">
            <a:off x="251576" y="8959541"/>
            <a:ext cx="777124" cy="777124"/>
          </a:xfrm>
          <a:custGeom>
            <a:avLst/>
            <a:gdLst/>
            <a:ahLst/>
            <a:cxnLst/>
            <a:rect r="r" b="b" t="t" l="l"/>
            <a:pathLst>
              <a:path h="777124" w="777124">
                <a:moveTo>
                  <a:pt x="0" y="0"/>
                </a:moveTo>
                <a:lnTo>
                  <a:pt x="777124" y="0"/>
                </a:lnTo>
                <a:lnTo>
                  <a:pt x="777124" y="777125"/>
                </a:lnTo>
                <a:lnTo>
                  <a:pt x="0" y="77712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6" id="16"/>
          <p:cNvSpPr/>
          <p:nvPr/>
        </p:nvSpPr>
        <p:spPr>
          <a:xfrm flipH="false" flipV="false" rot="0">
            <a:off x="7716463" y="8912439"/>
            <a:ext cx="777124" cy="777124"/>
          </a:xfrm>
          <a:custGeom>
            <a:avLst/>
            <a:gdLst/>
            <a:ahLst/>
            <a:cxnLst/>
            <a:rect r="r" b="b" t="t" l="l"/>
            <a:pathLst>
              <a:path h="777124" w="777124">
                <a:moveTo>
                  <a:pt x="0" y="0"/>
                </a:moveTo>
                <a:lnTo>
                  <a:pt x="777125" y="0"/>
                </a:lnTo>
                <a:lnTo>
                  <a:pt x="777125" y="777124"/>
                </a:lnTo>
                <a:lnTo>
                  <a:pt x="0" y="77712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7" id="17"/>
          <p:cNvSpPr/>
          <p:nvPr/>
        </p:nvSpPr>
        <p:spPr>
          <a:xfrm flipH="false" flipV="false" rot="0">
            <a:off x="14314537" y="8959541"/>
            <a:ext cx="666483" cy="777240"/>
          </a:xfrm>
          <a:custGeom>
            <a:avLst/>
            <a:gdLst/>
            <a:ahLst/>
            <a:cxnLst/>
            <a:rect r="r" b="b" t="t" l="l"/>
            <a:pathLst>
              <a:path h="777240" w="666483">
                <a:moveTo>
                  <a:pt x="0" y="0"/>
                </a:moveTo>
                <a:lnTo>
                  <a:pt x="666484" y="0"/>
                </a:lnTo>
                <a:lnTo>
                  <a:pt x="666484" y="777240"/>
                </a:lnTo>
                <a:lnTo>
                  <a:pt x="0" y="77724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8" id="18"/>
          <p:cNvSpPr txBox="true"/>
          <p:nvPr/>
        </p:nvSpPr>
        <p:spPr>
          <a:xfrm rot="0">
            <a:off x="10791542" y="3288030"/>
            <a:ext cx="6194941" cy="1855470"/>
          </a:xfrm>
          <a:prstGeom prst="rect">
            <a:avLst/>
          </a:prstGeom>
        </p:spPr>
        <p:txBody>
          <a:bodyPr anchor="t" rtlCol="false" tIns="0" lIns="0" bIns="0" rIns="0">
            <a:spAutoFit/>
          </a:bodyPr>
          <a:lstStyle/>
          <a:p>
            <a:pPr algn="l">
              <a:lnSpc>
                <a:spcPts val="7214"/>
              </a:lnSpc>
            </a:pPr>
            <a:r>
              <a:rPr lang="en-US" sz="6499">
                <a:solidFill>
                  <a:srgbClr val="63F1F9"/>
                </a:solidFill>
                <a:latin typeface="Bebas Neue Cyrillic"/>
                <a:ea typeface="Bebas Neue Cyrillic"/>
                <a:cs typeface="Bebas Neue Cyrillic"/>
                <a:sym typeface="Bebas Neue Cyrillic"/>
              </a:rPr>
              <a:t>CHOOSING THE RIGHT COURSE</a:t>
            </a:r>
          </a:p>
        </p:txBody>
      </p:sp>
      <p:sp>
        <p:nvSpPr>
          <p:cNvPr name="TextBox 19" id="19"/>
          <p:cNvSpPr txBox="true"/>
          <p:nvPr/>
        </p:nvSpPr>
        <p:spPr>
          <a:xfrm rot="0">
            <a:off x="10791542" y="5095875"/>
            <a:ext cx="6467758" cy="2267077"/>
          </a:xfrm>
          <a:prstGeom prst="rect">
            <a:avLst/>
          </a:prstGeom>
        </p:spPr>
        <p:txBody>
          <a:bodyPr anchor="t" rtlCol="false" tIns="0" lIns="0" bIns="0" rIns="0">
            <a:spAutoFit/>
          </a:bodyPr>
          <a:lstStyle/>
          <a:p>
            <a:pPr algn="l">
              <a:lnSpc>
                <a:spcPts val="2617"/>
              </a:lnSpc>
              <a:spcBef>
                <a:spcPct val="0"/>
              </a:spcBef>
            </a:pPr>
            <a:r>
              <a:rPr lang="en-US" sz="1869">
                <a:solidFill>
                  <a:srgbClr val="FFFFFF"/>
                </a:solidFill>
                <a:latin typeface="Open Sans"/>
                <a:ea typeface="Open Sans"/>
                <a:cs typeface="Open Sans"/>
                <a:sym typeface="Open Sans"/>
              </a:rPr>
              <a:t>Before Enrolling, Consider Factors Such As Accreditation, Curriculum, Hands-On Training, And Career Support. Choosing An Institution That Offers A Comprehensive Program With Real-World Case Studies And Practical Labs Ensures The Best Learning Experience. The Right Course Should Also Provide Online And Offline Options To Cater To Different Learning Preferences.</a:t>
            </a:r>
          </a:p>
        </p:txBody>
      </p:sp>
      <p:sp>
        <p:nvSpPr>
          <p:cNvPr name="TextBox 20" id="20"/>
          <p:cNvSpPr txBox="true"/>
          <p:nvPr/>
        </p:nvSpPr>
        <p:spPr>
          <a:xfrm rot="0">
            <a:off x="1254139" y="8982327"/>
            <a:ext cx="5930503" cy="563633"/>
          </a:xfrm>
          <a:prstGeom prst="rect">
            <a:avLst/>
          </a:prstGeom>
        </p:spPr>
        <p:txBody>
          <a:bodyPr anchor="t" rtlCol="false" tIns="0" lIns="0" bIns="0" rIns="0">
            <a:spAutoFit/>
          </a:bodyPr>
          <a:lstStyle/>
          <a:p>
            <a:pPr algn="ctr">
              <a:lnSpc>
                <a:spcPts val="4633"/>
              </a:lnSpc>
            </a:pPr>
            <a:r>
              <a:rPr lang="en-US" b="true" sz="3309" u="sng">
                <a:solidFill>
                  <a:srgbClr val="FFFFFF"/>
                </a:solidFill>
                <a:latin typeface="Oswald Bold"/>
                <a:ea typeface="Oswald Bold"/>
                <a:cs typeface="Oswald Bold"/>
                <a:sym typeface="Oswald Bold"/>
                <a:hlinkClick r:id="rId12" tooltip="https://training.cyberhunterz.com/1-year-diploma-in-cyber-security-in-lucknow.html"/>
              </a:rPr>
              <a:t>https://training.cyberhunterz.com</a:t>
            </a:r>
          </a:p>
        </p:txBody>
      </p:sp>
      <p:sp>
        <p:nvSpPr>
          <p:cNvPr name="TextBox 21" id="21"/>
          <p:cNvSpPr txBox="true"/>
          <p:nvPr/>
        </p:nvSpPr>
        <p:spPr>
          <a:xfrm rot="0">
            <a:off x="8810735" y="8982327"/>
            <a:ext cx="4770651" cy="570674"/>
          </a:xfrm>
          <a:prstGeom prst="rect">
            <a:avLst/>
          </a:prstGeom>
        </p:spPr>
        <p:txBody>
          <a:bodyPr anchor="t" rtlCol="false" tIns="0" lIns="0" bIns="0" rIns="0">
            <a:spAutoFit/>
          </a:bodyPr>
          <a:lstStyle/>
          <a:p>
            <a:pPr algn="ctr">
              <a:lnSpc>
                <a:spcPts val="4633"/>
              </a:lnSpc>
            </a:pPr>
            <a:r>
              <a:rPr lang="en-US" sz="3309" b="true">
                <a:solidFill>
                  <a:srgbClr val="FFFFFF"/>
                </a:solidFill>
                <a:latin typeface="Oswald Bold"/>
                <a:ea typeface="Oswald Bold"/>
                <a:cs typeface="Oswald Bold"/>
                <a:sym typeface="Oswald Bold"/>
              </a:rPr>
              <a:t>Enquiry@cyberhunterz.com</a:t>
            </a:r>
          </a:p>
        </p:txBody>
      </p:sp>
      <p:sp>
        <p:nvSpPr>
          <p:cNvPr name="TextBox 22" id="22"/>
          <p:cNvSpPr txBox="true"/>
          <p:nvPr/>
        </p:nvSpPr>
        <p:spPr>
          <a:xfrm rot="0">
            <a:off x="15225791" y="8939625"/>
            <a:ext cx="2033509" cy="570674"/>
          </a:xfrm>
          <a:prstGeom prst="rect">
            <a:avLst/>
          </a:prstGeom>
        </p:spPr>
        <p:txBody>
          <a:bodyPr anchor="t" rtlCol="false" tIns="0" lIns="0" bIns="0" rIns="0">
            <a:spAutoFit/>
          </a:bodyPr>
          <a:lstStyle/>
          <a:p>
            <a:pPr algn="ctr">
              <a:lnSpc>
                <a:spcPts val="4633"/>
              </a:lnSpc>
            </a:pPr>
            <a:r>
              <a:rPr lang="en-US" sz="3309" b="true">
                <a:solidFill>
                  <a:srgbClr val="FFFFFF"/>
                </a:solidFill>
                <a:latin typeface="Oswald Bold"/>
                <a:ea typeface="Oswald Bold"/>
                <a:cs typeface="Oswald Bold"/>
                <a:sym typeface="Oswald Bold"/>
              </a:rPr>
              <a:t>8178395155</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01924">
                <a:alpha val="100000"/>
              </a:srgbClr>
            </a:gs>
            <a:gs pos="100000">
              <a:srgbClr val="050417">
                <a:alpha val="100000"/>
              </a:srgbClr>
            </a:gs>
          </a:gsLst>
          <a:lin ang="2700000"/>
        </a:gradFill>
      </p:bgPr>
    </p:bg>
    <p:spTree>
      <p:nvGrpSpPr>
        <p:cNvPr id="1" name=""/>
        <p:cNvGrpSpPr/>
        <p:nvPr/>
      </p:nvGrpSpPr>
      <p:grpSpPr>
        <a:xfrm>
          <a:off x="0" y="0"/>
          <a:ext cx="0" cy="0"/>
          <a:chOff x="0" y="0"/>
          <a:chExt cx="0" cy="0"/>
        </a:xfrm>
      </p:grpSpPr>
      <p:grpSp>
        <p:nvGrpSpPr>
          <p:cNvPr name="Group 2" id="2"/>
          <p:cNvGrpSpPr/>
          <p:nvPr/>
        </p:nvGrpSpPr>
        <p:grpSpPr>
          <a:xfrm rot="0">
            <a:off x="17293116" y="565634"/>
            <a:ext cx="397367" cy="28996"/>
            <a:chOff x="0" y="0"/>
            <a:chExt cx="128243" cy="9358"/>
          </a:xfrm>
        </p:grpSpPr>
        <p:sp>
          <p:nvSpPr>
            <p:cNvPr name="Freeform 3" id="3"/>
            <p:cNvSpPr/>
            <p:nvPr/>
          </p:nvSpPr>
          <p:spPr>
            <a:xfrm flipH="false" flipV="false" rot="0">
              <a:off x="0" y="0"/>
              <a:ext cx="128243" cy="9358"/>
            </a:xfrm>
            <a:custGeom>
              <a:avLst/>
              <a:gdLst/>
              <a:ahLst/>
              <a:cxnLst/>
              <a:rect r="r" b="b" t="t" l="l"/>
              <a:pathLst>
                <a:path h="9358" w="128243">
                  <a:moveTo>
                    <a:pt x="0" y="0"/>
                  </a:moveTo>
                  <a:lnTo>
                    <a:pt x="128243" y="0"/>
                  </a:lnTo>
                  <a:lnTo>
                    <a:pt x="128243" y="9358"/>
                  </a:lnTo>
                  <a:lnTo>
                    <a:pt x="0" y="9358"/>
                  </a:lnTo>
                  <a:close/>
                </a:path>
              </a:pathLst>
            </a:custGeom>
            <a:gradFill rotWithShape="true">
              <a:gsLst>
                <a:gs pos="0">
                  <a:srgbClr val="68F8FF">
                    <a:alpha val="100000"/>
                  </a:srgbClr>
                </a:gs>
                <a:gs pos="100000">
                  <a:srgbClr val="007489">
                    <a:alpha val="100000"/>
                  </a:srgbClr>
                </a:gs>
              </a:gsLst>
              <a:lin ang="2700000"/>
            </a:gradFill>
          </p:spPr>
        </p:sp>
        <p:sp>
          <p:nvSpPr>
            <p:cNvPr name="TextBox 4" id="4"/>
            <p:cNvSpPr txBox="true"/>
            <p:nvPr/>
          </p:nvSpPr>
          <p:spPr>
            <a:xfrm>
              <a:off x="0" y="-38100"/>
              <a:ext cx="128243" cy="47458"/>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17293116" y="657737"/>
            <a:ext cx="397367" cy="28996"/>
            <a:chOff x="0" y="0"/>
            <a:chExt cx="128243" cy="9358"/>
          </a:xfrm>
        </p:grpSpPr>
        <p:sp>
          <p:nvSpPr>
            <p:cNvPr name="Freeform 6" id="6"/>
            <p:cNvSpPr/>
            <p:nvPr/>
          </p:nvSpPr>
          <p:spPr>
            <a:xfrm flipH="false" flipV="false" rot="0">
              <a:off x="0" y="0"/>
              <a:ext cx="128243" cy="9358"/>
            </a:xfrm>
            <a:custGeom>
              <a:avLst/>
              <a:gdLst/>
              <a:ahLst/>
              <a:cxnLst/>
              <a:rect r="r" b="b" t="t" l="l"/>
              <a:pathLst>
                <a:path h="9358" w="128243">
                  <a:moveTo>
                    <a:pt x="0" y="0"/>
                  </a:moveTo>
                  <a:lnTo>
                    <a:pt x="128243" y="0"/>
                  </a:lnTo>
                  <a:lnTo>
                    <a:pt x="128243" y="9358"/>
                  </a:lnTo>
                  <a:lnTo>
                    <a:pt x="0" y="9358"/>
                  </a:lnTo>
                  <a:close/>
                </a:path>
              </a:pathLst>
            </a:custGeom>
            <a:gradFill rotWithShape="true">
              <a:gsLst>
                <a:gs pos="0">
                  <a:srgbClr val="68F8FF">
                    <a:alpha val="100000"/>
                  </a:srgbClr>
                </a:gs>
                <a:gs pos="100000">
                  <a:srgbClr val="007489">
                    <a:alpha val="100000"/>
                  </a:srgbClr>
                </a:gs>
              </a:gsLst>
              <a:lin ang="2700000"/>
            </a:gradFill>
          </p:spPr>
        </p:sp>
        <p:sp>
          <p:nvSpPr>
            <p:cNvPr name="TextBox 7" id="7"/>
            <p:cNvSpPr txBox="true"/>
            <p:nvPr/>
          </p:nvSpPr>
          <p:spPr>
            <a:xfrm>
              <a:off x="0" y="-38100"/>
              <a:ext cx="128243" cy="47458"/>
            </a:xfrm>
            <a:prstGeom prst="rect">
              <a:avLst/>
            </a:prstGeom>
          </p:spPr>
          <p:txBody>
            <a:bodyPr anchor="ctr" rtlCol="false" tIns="50800" lIns="50800" bIns="50800" rIns="50800"/>
            <a:lstStyle/>
            <a:p>
              <a:pPr algn="ctr">
                <a:lnSpc>
                  <a:spcPts val="2659"/>
                </a:lnSpc>
                <a:spcBef>
                  <a:spcPct val="0"/>
                </a:spcBef>
              </a:pPr>
            </a:p>
          </p:txBody>
        </p:sp>
      </p:grpSp>
      <p:sp>
        <p:nvSpPr>
          <p:cNvPr name="Freeform 8" id="8"/>
          <p:cNvSpPr/>
          <p:nvPr/>
        </p:nvSpPr>
        <p:spPr>
          <a:xfrm flipH="false" flipV="false" rot="0">
            <a:off x="679594" y="546065"/>
            <a:ext cx="103876" cy="140719"/>
          </a:xfrm>
          <a:custGeom>
            <a:avLst/>
            <a:gdLst/>
            <a:ahLst/>
            <a:cxnLst/>
            <a:rect r="r" b="b" t="t" l="l"/>
            <a:pathLst>
              <a:path h="140719" w="103876">
                <a:moveTo>
                  <a:pt x="0" y="0"/>
                </a:moveTo>
                <a:lnTo>
                  <a:pt x="103877" y="0"/>
                </a:lnTo>
                <a:lnTo>
                  <a:pt x="103877" y="140719"/>
                </a:lnTo>
                <a:lnTo>
                  <a:pt x="0" y="14071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9" id="9"/>
          <p:cNvGrpSpPr/>
          <p:nvPr/>
        </p:nvGrpSpPr>
        <p:grpSpPr>
          <a:xfrm rot="0">
            <a:off x="3170040" y="2388184"/>
            <a:ext cx="6412371" cy="5510631"/>
            <a:chOff x="0" y="0"/>
            <a:chExt cx="812800" cy="698500"/>
          </a:xfrm>
        </p:grpSpPr>
        <p:sp>
          <p:nvSpPr>
            <p:cNvPr name="Freeform 10" id="10"/>
            <p:cNvSpPr/>
            <p:nvPr/>
          </p:nvSpPr>
          <p:spPr>
            <a:xfrm flipH="false" flipV="false" rot="0">
              <a:off x="0" y="0"/>
              <a:ext cx="812800" cy="698500"/>
            </a:xfrm>
            <a:custGeom>
              <a:avLst/>
              <a:gdLst/>
              <a:ahLst/>
              <a:cxnLst/>
              <a:rect r="r" b="b" t="t" l="l"/>
              <a:pathLst>
                <a:path h="698500" w="812800">
                  <a:moveTo>
                    <a:pt x="812800" y="349250"/>
                  </a:moveTo>
                  <a:lnTo>
                    <a:pt x="609600" y="698500"/>
                  </a:lnTo>
                  <a:lnTo>
                    <a:pt x="203200" y="698500"/>
                  </a:lnTo>
                  <a:lnTo>
                    <a:pt x="0" y="349250"/>
                  </a:lnTo>
                  <a:lnTo>
                    <a:pt x="203200" y="0"/>
                  </a:lnTo>
                  <a:lnTo>
                    <a:pt x="609600" y="0"/>
                  </a:lnTo>
                  <a:lnTo>
                    <a:pt x="812800" y="349250"/>
                  </a:lnTo>
                  <a:close/>
                </a:path>
              </a:pathLst>
            </a:custGeom>
            <a:gradFill rotWithShape="true">
              <a:gsLst>
                <a:gs pos="0">
                  <a:srgbClr val="68F8FF">
                    <a:alpha val="100000"/>
                  </a:srgbClr>
                </a:gs>
                <a:gs pos="100000">
                  <a:srgbClr val="007489">
                    <a:alpha val="100000"/>
                  </a:srgbClr>
                </a:gs>
              </a:gsLst>
              <a:lin ang="2700000"/>
            </a:gradFill>
          </p:spPr>
        </p:sp>
        <p:sp>
          <p:nvSpPr>
            <p:cNvPr name="TextBox 11" id="11"/>
            <p:cNvSpPr txBox="true"/>
            <p:nvPr/>
          </p:nvSpPr>
          <p:spPr>
            <a:xfrm>
              <a:off x="114300" y="-38100"/>
              <a:ext cx="584200" cy="736600"/>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1206008" y="-2416693"/>
            <a:ext cx="6625130" cy="6625130"/>
          </a:xfrm>
          <a:custGeom>
            <a:avLst/>
            <a:gdLst/>
            <a:ahLst/>
            <a:cxnLst/>
            <a:rect r="r" b="b" t="t" l="l"/>
            <a:pathLst>
              <a:path h="6625130" w="6625130">
                <a:moveTo>
                  <a:pt x="0" y="0"/>
                </a:moveTo>
                <a:lnTo>
                  <a:pt x="6625130" y="0"/>
                </a:lnTo>
                <a:lnTo>
                  <a:pt x="6625130" y="6625130"/>
                </a:lnTo>
                <a:lnTo>
                  <a:pt x="0" y="6625130"/>
                </a:lnTo>
                <a:lnTo>
                  <a:pt x="0" y="0"/>
                </a:lnTo>
                <a:close/>
              </a:path>
            </a:pathLst>
          </a:custGeom>
          <a:blipFill>
            <a:blip r:embed="rId4"/>
            <a:stretch>
              <a:fillRect l="0" t="0" r="0" b="0"/>
            </a:stretch>
          </a:blipFill>
        </p:spPr>
      </p:sp>
      <p:grpSp>
        <p:nvGrpSpPr>
          <p:cNvPr name="Group 13" id="13"/>
          <p:cNvGrpSpPr/>
          <p:nvPr/>
        </p:nvGrpSpPr>
        <p:grpSpPr>
          <a:xfrm rot="0">
            <a:off x="-2565079" y="1886950"/>
            <a:ext cx="11058666" cy="6513099"/>
            <a:chOff x="0" y="0"/>
            <a:chExt cx="1185991" cy="698500"/>
          </a:xfrm>
        </p:grpSpPr>
        <p:sp>
          <p:nvSpPr>
            <p:cNvPr name="Freeform 14" id="14"/>
            <p:cNvSpPr/>
            <p:nvPr/>
          </p:nvSpPr>
          <p:spPr>
            <a:xfrm flipH="false" flipV="false" rot="0">
              <a:off x="0" y="0"/>
              <a:ext cx="1185991" cy="698500"/>
            </a:xfrm>
            <a:custGeom>
              <a:avLst/>
              <a:gdLst/>
              <a:ahLst/>
              <a:cxnLst/>
              <a:rect r="r" b="b" t="t" l="l"/>
              <a:pathLst>
                <a:path h="698500" w="1185991">
                  <a:moveTo>
                    <a:pt x="1185991" y="349250"/>
                  </a:moveTo>
                  <a:lnTo>
                    <a:pt x="982791" y="698500"/>
                  </a:lnTo>
                  <a:lnTo>
                    <a:pt x="203200" y="698500"/>
                  </a:lnTo>
                  <a:lnTo>
                    <a:pt x="0" y="349250"/>
                  </a:lnTo>
                  <a:lnTo>
                    <a:pt x="203200" y="0"/>
                  </a:lnTo>
                  <a:lnTo>
                    <a:pt x="982791" y="0"/>
                  </a:lnTo>
                  <a:lnTo>
                    <a:pt x="1185991" y="349250"/>
                  </a:lnTo>
                  <a:close/>
                </a:path>
              </a:pathLst>
            </a:custGeom>
            <a:blipFill>
              <a:blip r:embed="rId5"/>
              <a:stretch>
                <a:fillRect l="0" t="0" r="-4703" b="0"/>
              </a:stretch>
            </a:blipFill>
          </p:spPr>
        </p:sp>
      </p:grpSp>
      <p:sp>
        <p:nvSpPr>
          <p:cNvPr name="Freeform 15" id="15"/>
          <p:cNvSpPr/>
          <p:nvPr/>
        </p:nvSpPr>
        <p:spPr>
          <a:xfrm flipH="false" flipV="false" rot="0">
            <a:off x="251576" y="8959541"/>
            <a:ext cx="777124" cy="777124"/>
          </a:xfrm>
          <a:custGeom>
            <a:avLst/>
            <a:gdLst/>
            <a:ahLst/>
            <a:cxnLst/>
            <a:rect r="r" b="b" t="t" l="l"/>
            <a:pathLst>
              <a:path h="777124" w="777124">
                <a:moveTo>
                  <a:pt x="0" y="0"/>
                </a:moveTo>
                <a:lnTo>
                  <a:pt x="777124" y="0"/>
                </a:lnTo>
                <a:lnTo>
                  <a:pt x="777124" y="777125"/>
                </a:lnTo>
                <a:lnTo>
                  <a:pt x="0" y="77712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6" id="16"/>
          <p:cNvSpPr/>
          <p:nvPr/>
        </p:nvSpPr>
        <p:spPr>
          <a:xfrm flipH="false" flipV="false" rot="0">
            <a:off x="7716463" y="8912439"/>
            <a:ext cx="777124" cy="777124"/>
          </a:xfrm>
          <a:custGeom>
            <a:avLst/>
            <a:gdLst/>
            <a:ahLst/>
            <a:cxnLst/>
            <a:rect r="r" b="b" t="t" l="l"/>
            <a:pathLst>
              <a:path h="777124" w="777124">
                <a:moveTo>
                  <a:pt x="0" y="0"/>
                </a:moveTo>
                <a:lnTo>
                  <a:pt x="777125" y="0"/>
                </a:lnTo>
                <a:lnTo>
                  <a:pt x="777125" y="777124"/>
                </a:lnTo>
                <a:lnTo>
                  <a:pt x="0" y="77712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7" id="17"/>
          <p:cNvSpPr/>
          <p:nvPr/>
        </p:nvSpPr>
        <p:spPr>
          <a:xfrm flipH="false" flipV="false" rot="0">
            <a:off x="14314537" y="8959541"/>
            <a:ext cx="666483" cy="777240"/>
          </a:xfrm>
          <a:custGeom>
            <a:avLst/>
            <a:gdLst/>
            <a:ahLst/>
            <a:cxnLst/>
            <a:rect r="r" b="b" t="t" l="l"/>
            <a:pathLst>
              <a:path h="777240" w="666483">
                <a:moveTo>
                  <a:pt x="0" y="0"/>
                </a:moveTo>
                <a:lnTo>
                  <a:pt x="666484" y="0"/>
                </a:lnTo>
                <a:lnTo>
                  <a:pt x="666484" y="777240"/>
                </a:lnTo>
                <a:lnTo>
                  <a:pt x="0" y="77724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8" id="18"/>
          <p:cNvSpPr txBox="true"/>
          <p:nvPr/>
        </p:nvSpPr>
        <p:spPr>
          <a:xfrm rot="0">
            <a:off x="10411965" y="3946166"/>
            <a:ext cx="4569056" cy="941070"/>
          </a:xfrm>
          <a:prstGeom prst="rect">
            <a:avLst/>
          </a:prstGeom>
        </p:spPr>
        <p:txBody>
          <a:bodyPr anchor="t" rtlCol="false" tIns="0" lIns="0" bIns="0" rIns="0">
            <a:spAutoFit/>
          </a:bodyPr>
          <a:lstStyle/>
          <a:p>
            <a:pPr algn="l">
              <a:lnSpc>
                <a:spcPts val="7214"/>
              </a:lnSpc>
            </a:pPr>
            <a:r>
              <a:rPr lang="en-US" sz="6499">
                <a:solidFill>
                  <a:srgbClr val="63F1F9"/>
                </a:solidFill>
                <a:latin typeface="Bebas Neue Cyrillic"/>
                <a:ea typeface="Bebas Neue Cyrillic"/>
                <a:cs typeface="Bebas Neue Cyrillic"/>
                <a:sym typeface="Bebas Neue Cyrillic"/>
              </a:rPr>
              <a:t>FINAL THOUGHTS</a:t>
            </a:r>
          </a:p>
        </p:txBody>
      </p:sp>
      <p:sp>
        <p:nvSpPr>
          <p:cNvPr name="TextBox 19" id="19"/>
          <p:cNvSpPr txBox="true"/>
          <p:nvPr/>
        </p:nvSpPr>
        <p:spPr>
          <a:xfrm rot="0">
            <a:off x="10376902" y="4839611"/>
            <a:ext cx="7114897" cy="1943227"/>
          </a:xfrm>
          <a:prstGeom prst="rect">
            <a:avLst/>
          </a:prstGeom>
        </p:spPr>
        <p:txBody>
          <a:bodyPr anchor="t" rtlCol="false" tIns="0" lIns="0" bIns="0" rIns="0">
            <a:spAutoFit/>
          </a:bodyPr>
          <a:lstStyle/>
          <a:p>
            <a:pPr algn="l">
              <a:lnSpc>
                <a:spcPts val="2617"/>
              </a:lnSpc>
              <a:spcBef>
                <a:spcPct val="0"/>
              </a:spcBef>
            </a:pPr>
            <a:r>
              <a:rPr lang="en-US" sz="1869">
                <a:solidFill>
                  <a:srgbClr val="FFFFFF"/>
                </a:solidFill>
                <a:latin typeface="Open Sans"/>
                <a:ea typeface="Open Sans"/>
                <a:cs typeface="Open Sans"/>
                <a:sym typeface="Open Sans"/>
              </a:rPr>
              <a:t>Investing In A Cyber Security Diploma Is A Step Toward A Secure And Successful Future. With Cyber Threats Evolving Rapidly, Skilled Professionals Are In High Demand. Enrolling In This Course Can Provide The Necessary Skills To Protect Organizations From Cyber Threats And Build A Rewarding Career In The Cyber Security Industry.</a:t>
            </a:r>
          </a:p>
        </p:txBody>
      </p:sp>
      <p:sp>
        <p:nvSpPr>
          <p:cNvPr name="TextBox 20" id="20"/>
          <p:cNvSpPr txBox="true"/>
          <p:nvPr/>
        </p:nvSpPr>
        <p:spPr>
          <a:xfrm rot="0">
            <a:off x="1254139" y="8982327"/>
            <a:ext cx="5930503" cy="563633"/>
          </a:xfrm>
          <a:prstGeom prst="rect">
            <a:avLst/>
          </a:prstGeom>
        </p:spPr>
        <p:txBody>
          <a:bodyPr anchor="t" rtlCol="false" tIns="0" lIns="0" bIns="0" rIns="0">
            <a:spAutoFit/>
          </a:bodyPr>
          <a:lstStyle/>
          <a:p>
            <a:pPr algn="ctr">
              <a:lnSpc>
                <a:spcPts val="4633"/>
              </a:lnSpc>
            </a:pPr>
            <a:r>
              <a:rPr lang="en-US" b="true" sz="3309" u="sng">
                <a:solidFill>
                  <a:srgbClr val="FFFFFF"/>
                </a:solidFill>
                <a:latin typeface="Oswald Bold"/>
                <a:ea typeface="Oswald Bold"/>
                <a:cs typeface="Oswald Bold"/>
                <a:sym typeface="Oswald Bold"/>
                <a:hlinkClick r:id="rId12" tooltip="https://training.cyberhunterz.com/1-year-diploma-in-cyber-security-in-lucknow.html"/>
              </a:rPr>
              <a:t>https://training.cyberhunterz.com</a:t>
            </a:r>
          </a:p>
        </p:txBody>
      </p:sp>
      <p:sp>
        <p:nvSpPr>
          <p:cNvPr name="TextBox 21" id="21"/>
          <p:cNvSpPr txBox="true"/>
          <p:nvPr/>
        </p:nvSpPr>
        <p:spPr>
          <a:xfrm rot="0">
            <a:off x="8810735" y="8982327"/>
            <a:ext cx="4770651" cy="570674"/>
          </a:xfrm>
          <a:prstGeom prst="rect">
            <a:avLst/>
          </a:prstGeom>
        </p:spPr>
        <p:txBody>
          <a:bodyPr anchor="t" rtlCol="false" tIns="0" lIns="0" bIns="0" rIns="0">
            <a:spAutoFit/>
          </a:bodyPr>
          <a:lstStyle/>
          <a:p>
            <a:pPr algn="ctr">
              <a:lnSpc>
                <a:spcPts val="4633"/>
              </a:lnSpc>
            </a:pPr>
            <a:r>
              <a:rPr lang="en-US" sz="3309" b="true">
                <a:solidFill>
                  <a:srgbClr val="FFFFFF"/>
                </a:solidFill>
                <a:latin typeface="Oswald Bold"/>
                <a:ea typeface="Oswald Bold"/>
                <a:cs typeface="Oswald Bold"/>
                <a:sym typeface="Oswald Bold"/>
              </a:rPr>
              <a:t>Enquiry@cyberhunterz.com</a:t>
            </a:r>
          </a:p>
        </p:txBody>
      </p:sp>
      <p:sp>
        <p:nvSpPr>
          <p:cNvPr name="TextBox 22" id="22"/>
          <p:cNvSpPr txBox="true"/>
          <p:nvPr/>
        </p:nvSpPr>
        <p:spPr>
          <a:xfrm rot="0">
            <a:off x="15225791" y="8939625"/>
            <a:ext cx="2033509" cy="570674"/>
          </a:xfrm>
          <a:prstGeom prst="rect">
            <a:avLst/>
          </a:prstGeom>
        </p:spPr>
        <p:txBody>
          <a:bodyPr anchor="t" rtlCol="false" tIns="0" lIns="0" bIns="0" rIns="0">
            <a:spAutoFit/>
          </a:bodyPr>
          <a:lstStyle/>
          <a:p>
            <a:pPr algn="ctr">
              <a:lnSpc>
                <a:spcPts val="4633"/>
              </a:lnSpc>
            </a:pPr>
            <a:r>
              <a:rPr lang="en-US" sz="3309" b="true">
                <a:solidFill>
                  <a:srgbClr val="FFFFFF"/>
                </a:solidFill>
                <a:latin typeface="Oswald Bold"/>
                <a:ea typeface="Oswald Bold"/>
                <a:cs typeface="Oswald Bold"/>
                <a:sym typeface="Oswald Bold"/>
              </a:rPr>
              <a:t>8178395155</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01924">
                <a:alpha val="100000"/>
              </a:srgbClr>
            </a:gs>
            <a:gs pos="100000">
              <a:srgbClr val="050417">
                <a:alpha val="100000"/>
              </a:srgbClr>
            </a:gs>
          </a:gsLst>
          <a:lin ang="2700000"/>
        </a:gradFill>
      </p:bgPr>
    </p:bg>
    <p:spTree>
      <p:nvGrpSpPr>
        <p:cNvPr id="1" name=""/>
        <p:cNvGrpSpPr/>
        <p:nvPr/>
      </p:nvGrpSpPr>
      <p:grpSpPr>
        <a:xfrm>
          <a:off x="0" y="0"/>
          <a:ext cx="0" cy="0"/>
          <a:chOff x="0" y="0"/>
          <a:chExt cx="0" cy="0"/>
        </a:xfrm>
      </p:grpSpPr>
      <p:grpSp>
        <p:nvGrpSpPr>
          <p:cNvPr name="Group 2" id="2"/>
          <p:cNvGrpSpPr/>
          <p:nvPr/>
        </p:nvGrpSpPr>
        <p:grpSpPr>
          <a:xfrm rot="0">
            <a:off x="17293116" y="565634"/>
            <a:ext cx="397367" cy="28996"/>
            <a:chOff x="0" y="0"/>
            <a:chExt cx="128243" cy="9358"/>
          </a:xfrm>
        </p:grpSpPr>
        <p:sp>
          <p:nvSpPr>
            <p:cNvPr name="Freeform 3" id="3"/>
            <p:cNvSpPr/>
            <p:nvPr/>
          </p:nvSpPr>
          <p:spPr>
            <a:xfrm flipH="false" flipV="false" rot="0">
              <a:off x="0" y="0"/>
              <a:ext cx="128243" cy="9358"/>
            </a:xfrm>
            <a:custGeom>
              <a:avLst/>
              <a:gdLst/>
              <a:ahLst/>
              <a:cxnLst/>
              <a:rect r="r" b="b" t="t" l="l"/>
              <a:pathLst>
                <a:path h="9358" w="128243">
                  <a:moveTo>
                    <a:pt x="0" y="0"/>
                  </a:moveTo>
                  <a:lnTo>
                    <a:pt x="128243" y="0"/>
                  </a:lnTo>
                  <a:lnTo>
                    <a:pt x="128243" y="9358"/>
                  </a:lnTo>
                  <a:lnTo>
                    <a:pt x="0" y="9358"/>
                  </a:lnTo>
                  <a:close/>
                </a:path>
              </a:pathLst>
            </a:custGeom>
            <a:gradFill rotWithShape="true">
              <a:gsLst>
                <a:gs pos="0">
                  <a:srgbClr val="68F8FF">
                    <a:alpha val="100000"/>
                  </a:srgbClr>
                </a:gs>
                <a:gs pos="100000">
                  <a:srgbClr val="007489">
                    <a:alpha val="100000"/>
                  </a:srgbClr>
                </a:gs>
              </a:gsLst>
              <a:lin ang="2700000"/>
            </a:gradFill>
          </p:spPr>
        </p:sp>
        <p:sp>
          <p:nvSpPr>
            <p:cNvPr name="TextBox 4" id="4"/>
            <p:cNvSpPr txBox="true"/>
            <p:nvPr/>
          </p:nvSpPr>
          <p:spPr>
            <a:xfrm>
              <a:off x="0" y="-38100"/>
              <a:ext cx="128243" cy="47458"/>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17293116" y="657737"/>
            <a:ext cx="397367" cy="28996"/>
            <a:chOff x="0" y="0"/>
            <a:chExt cx="128243" cy="9358"/>
          </a:xfrm>
        </p:grpSpPr>
        <p:sp>
          <p:nvSpPr>
            <p:cNvPr name="Freeform 6" id="6"/>
            <p:cNvSpPr/>
            <p:nvPr/>
          </p:nvSpPr>
          <p:spPr>
            <a:xfrm flipH="false" flipV="false" rot="0">
              <a:off x="0" y="0"/>
              <a:ext cx="128243" cy="9358"/>
            </a:xfrm>
            <a:custGeom>
              <a:avLst/>
              <a:gdLst/>
              <a:ahLst/>
              <a:cxnLst/>
              <a:rect r="r" b="b" t="t" l="l"/>
              <a:pathLst>
                <a:path h="9358" w="128243">
                  <a:moveTo>
                    <a:pt x="0" y="0"/>
                  </a:moveTo>
                  <a:lnTo>
                    <a:pt x="128243" y="0"/>
                  </a:lnTo>
                  <a:lnTo>
                    <a:pt x="128243" y="9358"/>
                  </a:lnTo>
                  <a:lnTo>
                    <a:pt x="0" y="9358"/>
                  </a:lnTo>
                  <a:close/>
                </a:path>
              </a:pathLst>
            </a:custGeom>
            <a:gradFill rotWithShape="true">
              <a:gsLst>
                <a:gs pos="0">
                  <a:srgbClr val="68F8FF">
                    <a:alpha val="100000"/>
                  </a:srgbClr>
                </a:gs>
                <a:gs pos="100000">
                  <a:srgbClr val="007489">
                    <a:alpha val="100000"/>
                  </a:srgbClr>
                </a:gs>
              </a:gsLst>
              <a:lin ang="2700000"/>
            </a:gradFill>
          </p:spPr>
        </p:sp>
        <p:sp>
          <p:nvSpPr>
            <p:cNvPr name="TextBox 7" id="7"/>
            <p:cNvSpPr txBox="true"/>
            <p:nvPr/>
          </p:nvSpPr>
          <p:spPr>
            <a:xfrm>
              <a:off x="0" y="-38100"/>
              <a:ext cx="128243" cy="47458"/>
            </a:xfrm>
            <a:prstGeom prst="rect">
              <a:avLst/>
            </a:prstGeom>
          </p:spPr>
          <p:txBody>
            <a:bodyPr anchor="ctr" rtlCol="false" tIns="50800" lIns="50800" bIns="50800" rIns="50800"/>
            <a:lstStyle/>
            <a:p>
              <a:pPr algn="ctr">
                <a:lnSpc>
                  <a:spcPts val="2659"/>
                </a:lnSpc>
                <a:spcBef>
                  <a:spcPct val="0"/>
                </a:spcBef>
              </a:pPr>
            </a:p>
          </p:txBody>
        </p:sp>
      </p:grpSp>
      <p:sp>
        <p:nvSpPr>
          <p:cNvPr name="Freeform 8" id="8"/>
          <p:cNvSpPr/>
          <p:nvPr/>
        </p:nvSpPr>
        <p:spPr>
          <a:xfrm flipH="false" flipV="false" rot="0">
            <a:off x="679594" y="546065"/>
            <a:ext cx="103876" cy="140719"/>
          </a:xfrm>
          <a:custGeom>
            <a:avLst/>
            <a:gdLst/>
            <a:ahLst/>
            <a:cxnLst/>
            <a:rect r="r" b="b" t="t" l="l"/>
            <a:pathLst>
              <a:path h="140719" w="103876">
                <a:moveTo>
                  <a:pt x="0" y="0"/>
                </a:moveTo>
                <a:lnTo>
                  <a:pt x="103877" y="0"/>
                </a:lnTo>
                <a:lnTo>
                  <a:pt x="103877" y="140719"/>
                </a:lnTo>
                <a:lnTo>
                  <a:pt x="0" y="14071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9" id="9"/>
          <p:cNvGrpSpPr/>
          <p:nvPr/>
        </p:nvGrpSpPr>
        <p:grpSpPr>
          <a:xfrm rot="0">
            <a:off x="3170040" y="2388184"/>
            <a:ext cx="6412371" cy="5510631"/>
            <a:chOff x="0" y="0"/>
            <a:chExt cx="812800" cy="698500"/>
          </a:xfrm>
        </p:grpSpPr>
        <p:sp>
          <p:nvSpPr>
            <p:cNvPr name="Freeform 10" id="10"/>
            <p:cNvSpPr/>
            <p:nvPr/>
          </p:nvSpPr>
          <p:spPr>
            <a:xfrm flipH="false" flipV="false" rot="0">
              <a:off x="0" y="0"/>
              <a:ext cx="812800" cy="698500"/>
            </a:xfrm>
            <a:custGeom>
              <a:avLst/>
              <a:gdLst/>
              <a:ahLst/>
              <a:cxnLst/>
              <a:rect r="r" b="b" t="t" l="l"/>
              <a:pathLst>
                <a:path h="698500" w="812800">
                  <a:moveTo>
                    <a:pt x="812800" y="349250"/>
                  </a:moveTo>
                  <a:lnTo>
                    <a:pt x="609600" y="698500"/>
                  </a:lnTo>
                  <a:lnTo>
                    <a:pt x="203200" y="698500"/>
                  </a:lnTo>
                  <a:lnTo>
                    <a:pt x="0" y="349250"/>
                  </a:lnTo>
                  <a:lnTo>
                    <a:pt x="203200" y="0"/>
                  </a:lnTo>
                  <a:lnTo>
                    <a:pt x="609600" y="0"/>
                  </a:lnTo>
                  <a:lnTo>
                    <a:pt x="812800" y="349250"/>
                  </a:lnTo>
                  <a:close/>
                </a:path>
              </a:pathLst>
            </a:custGeom>
            <a:gradFill rotWithShape="true">
              <a:gsLst>
                <a:gs pos="0">
                  <a:srgbClr val="68F8FF">
                    <a:alpha val="100000"/>
                  </a:srgbClr>
                </a:gs>
                <a:gs pos="100000">
                  <a:srgbClr val="007489">
                    <a:alpha val="100000"/>
                  </a:srgbClr>
                </a:gs>
              </a:gsLst>
              <a:lin ang="2700000"/>
            </a:gradFill>
          </p:spPr>
        </p:sp>
        <p:sp>
          <p:nvSpPr>
            <p:cNvPr name="TextBox 11" id="11"/>
            <p:cNvSpPr txBox="true"/>
            <p:nvPr/>
          </p:nvSpPr>
          <p:spPr>
            <a:xfrm>
              <a:off x="114300" y="-38100"/>
              <a:ext cx="584200" cy="736600"/>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1206008" y="-2416693"/>
            <a:ext cx="6625130" cy="6625130"/>
          </a:xfrm>
          <a:custGeom>
            <a:avLst/>
            <a:gdLst/>
            <a:ahLst/>
            <a:cxnLst/>
            <a:rect r="r" b="b" t="t" l="l"/>
            <a:pathLst>
              <a:path h="6625130" w="6625130">
                <a:moveTo>
                  <a:pt x="0" y="0"/>
                </a:moveTo>
                <a:lnTo>
                  <a:pt x="6625130" y="0"/>
                </a:lnTo>
                <a:lnTo>
                  <a:pt x="6625130" y="6625130"/>
                </a:lnTo>
                <a:lnTo>
                  <a:pt x="0" y="6625130"/>
                </a:lnTo>
                <a:lnTo>
                  <a:pt x="0" y="0"/>
                </a:lnTo>
                <a:close/>
              </a:path>
            </a:pathLst>
          </a:custGeom>
          <a:blipFill>
            <a:blip r:embed="rId4"/>
            <a:stretch>
              <a:fillRect l="0" t="0" r="0" b="0"/>
            </a:stretch>
          </a:blipFill>
        </p:spPr>
      </p:sp>
      <p:grpSp>
        <p:nvGrpSpPr>
          <p:cNvPr name="Group 13" id="13"/>
          <p:cNvGrpSpPr/>
          <p:nvPr/>
        </p:nvGrpSpPr>
        <p:grpSpPr>
          <a:xfrm rot="0">
            <a:off x="-2565079" y="1886950"/>
            <a:ext cx="11058666" cy="6513099"/>
            <a:chOff x="0" y="0"/>
            <a:chExt cx="1185991" cy="698500"/>
          </a:xfrm>
        </p:grpSpPr>
        <p:sp>
          <p:nvSpPr>
            <p:cNvPr name="Freeform 14" id="14"/>
            <p:cNvSpPr/>
            <p:nvPr/>
          </p:nvSpPr>
          <p:spPr>
            <a:xfrm flipH="false" flipV="false" rot="0">
              <a:off x="0" y="0"/>
              <a:ext cx="1185991" cy="698500"/>
            </a:xfrm>
            <a:custGeom>
              <a:avLst/>
              <a:gdLst/>
              <a:ahLst/>
              <a:cxnLst/>
              <a:rect r="r" b="b" t="t" l="l"/>
              <a:pathLst>
                <a:path h="698500" w="1185991">
                  <a:moveTo>
                    <a:pt x="1185991" y="349250"/>
                  </a:moveTo>
                  <a:lnTo>
                    <a:pt x="982791" y="698500"/>
                  </a:lnTo>
                  <a:lnTo>
                    <a:pt x="203200" y="698500"/>
                  </a:lnTo>
                  <a:lnTo>
                    <a:pt x="0" y="349250"/>
                  </a:lnTo>
                  <a:lnTo>
                    <a:pt x="203200" y="0"/>
                  </a:lnTo>
                  <a:lnTo>
                    <a:pt x="982791" y="0"/>
                  </a:lnTo>
                  <a:lnTo>
                    <a:pt x="1185991" y="349250"/>
                  </a:lnTo>
                  <a:close/>
                </a:path>
              </a:pathLst>
            </a:custGeom>
            <a:blipFill>
              <a:blip r:embed="rId5"/>
              <a:stretch>
                <a:fillRect l="0" t="0" r="-4703" b="0"/>
              </a:stretch>
            </a:blipFill>
          </p:spPr>
        </p:sp>
      </p:grpSp>
      <p:sp>
        <p:nvSpPr>
          <p:cNvPr name="Freeform 15" id="15"/>
          <p:cNvSpPr/>
          <p:nvPr/>
        </p:nvSpPr>
        <p:spPr>
          <a:xfrm flipH="false" flipV="false" rot="0">
            <a:off x="251576" y="8959541"/>
            <a:ext cx="777124" cy="777124"/>
          </a:xfrm>
          <a:custGeom>
            <a:avLst/>
            <a:gdLst/>
            <a:ahLst/>
            <a:cxnLst/>
            <a:rect r="r" b="b" t="t" l="l"/>
            <a:pathLst>
              <a:path h="777124" w="777124">
                <a:moveTo>
                  <a:pt x="0" y="0"/>
                </a:moveTo>
                <a:lnTo>
                  <a:pt x="777124" y="0"/>
                </a:lnTo>
                <a:lnTo>
                  <a:pt x="777124" y="777125"/>
                </a:lnTo>
                <a:lnTo>
                  <a:pt x="0" y="77712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6" id="16"/>
          <p:cNvSpPr/>
          <p:nvPr/>
        </p:nvSpPr>
        <p:spPr>
          <a:xfrm flipH="false" flipV="false" rot="0">
            <a:off x="7716463" y="8912439"/>
            <a:ext cx="777124" cy="777124"/>
          </a:xfrm>
          <a:custGeom>
            <a:avLst/>
            <a:gdLst/>
            <a:ahLst/>
            <a:cxnLst/>
            <a:rect r="r" b="b" t="t" l="l"/>
            <a:pathLst>
              <a:path h="777124" w="777124">
                <a:moveTo>
                  <a:pt x="0" y="0"/>
                </a:moveTo>
                <a:lnTo>
                  <a:pt x="777125" y="0"/>
                </a:lnTo>
                <a:lnTo>
                  <a:pt x="777125" y="777124"/>
                </a:lnTo>
                <a:lnTo>
                  <a:pt x="0" y="77712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7" id="17"/>
          <p:cNvSpPr/>
          <p:nvPr/>
        </p:nvSpPr>
        <p:spPr>
          <a:xfrm flipH="false" flipV="false" rot="0">
            <a:off x="14314537" y="8959541"/>
            <a:ext cx="666483" cy="777240"/>
          </a:xfrm>
          <a:custGeom>
            <a:avLst/>
            <a:gdLst/>
            <a:ahLst/>
            <a:cxnLst/>
            <a:rect r="r" b="b" t="t" l="l"/>
            <a:pathLst>
              <a:path h="777240" w="666483">
                <a:moveTo>
                  <a:pt x="0" y="0"/>
                </a:moveTo>
                <a:lnTo>
                  <a:pt x="666484" y="0"/>
                </a:lnTo>
                <a:lnTo>
                  <a:pt x="666484" y="777240"/>
                </a:lnTo>
                <a:lnTo>
                  <a:pt x="0" y="77724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8" id="18"/>
          <p:cNvSpPr txBox="true"/>
          <p:nvPr/>
        </p:nvSpPr>
        <p:spPr>
          <a:xfrm rot="0">
            <a:off x="10052766" y="3630657"/>
            <a:ext cx="6722661" cy="2769870"/>
          </a:xfrm>
          <a:prstGeom prst="rect">
            <a:avLst/>
          </a:prstGeom>
        </p:spPr>
        <p:txBody>
          <a:bodyPr anchor="t" rtlCol="false" tIns="0" lIns="0" bIns="0" rIns="0">
            <a:spAutoFit/>
          </a:bodyPr>
          <a:lstStyle/>
          <a:p>
            <a:pPr algn="l">
              <a:lnSpc>
                <a:spcPts val="7214"/>
              </a:lnSpc>
            </a:pPr>
            <a:r>
              <a:rPr lang="en-US" sz="6499">
                <a:solidFill>
                  <a:srgbClr val="63F1F9"/>
                </a:solidFill>
                <a:latin typeface="Bebas Neue Cyrillic"/>
                <a:ea typeface="Bebas Neue Cyrillic"/>
                <a:cs typeface="Bebas Neue Cyrillic"/>
                <a:sym typeface="Bebas Neue Cyrillic"/>
              </a:rPr>
              <a:t>CONTACT INFORMATION</a:t>
            </a:r>
          </a:p>
          <a:p>
            <a:pPr algn="l">
              <a:lnSpc>
                <a:spcPts val="7214"/>
              </a:lnSpc>
            </a:pPr>
          </a:p>
          <a:p>
            <a:pPr algn="l">
              <a:lnSpc>
                <a:spcPts val="7214"/>
              </a:lnSpc>
            </a:pPr>
          </a:p>
        </p:txBody>
      </p:sp>
      <p:sp>
        <p:nvSpPr>
          <p:cNvPr name="TextBox 19" id="19"/>
          <p:cNvSpPr txBox="true"/>
          <p:nvPr/>
        </p:nvSpPr>
        <p:spPr>
          <a:xfrm rot="0">
            <a:off x="10052766" y="4569655"/>
            <a:ext cx="7114897" cy="2279702"/>
          </a:xfrm>
          <a:prstGeom prst="rect">
            <a:avLst/>
          </a:prstGeom>
        </p:spPr>
        <p:txBody>
          <a:bodyPr anchor="t" rtlCol="false" tIns="0" lIns="0" bIns="0" rIns="0">
            <a:spAutoFit/>
          </a:bodyPr>
          <a:lstStyle/>
          <a:p>
            <a:pPr algn="l">
              <a:lnSpc>
                <a:spcPts val="4602"/>
              </a:lnSpc>
            </a:pPr>
            <a:r>
              <a:rPr lang="en-US" sz="3287">
                <a:solidFill>
                  <a:srgbClr val="FFFFFF"/>
                </a:solidFill>
                <a:latin typeface="Open Sans"/>
                <a:ea typeface="Open Sans"/>
                <a:cs typeface="Open Sans"/>
                <a:sym typeface="Open Sans"/>
              </a:rPr>
              <a:t>First Floor, B96, Vibhuti Khand, Gomti Nagar, Lucknow, Uttar Pradesh 226010</a:t>
            </a:r>
          </a:p>
          <a:p>
            <a:pPr algn="l">
              <a:lnSpc>
                <a:spcPts val="4602"/>
              </a:lnSpc>
              <a:spcBef>
                <a:spcPct val="0"/>
              </a:spcBef>
            </a:pPr>
          </a:p>
        </p:txBody>
      </p:sp>
      <p:sp>
        <p:nvSpPr>
          <p:cNvPr name="TextBox 20" id="20"/>
          <p:cNvSpPr txBox="true"/>
          <p:nvPr/>
        </p:nvSpPr>
        <p:spPr>
          <a:xfrm rot="0">
            <a:off x="1254139" y="8982327"/>
            <a:ext cx="5930503" cy="563633"/>
          </a:xfrm>
          <a:prstGeom prst="rect">
            <a:avLst/>
          </a:prstGeom>
        </p:spPr>
        <p:txBody>
          <a:bodyPr anchor="t" rtlCol="false" tIns="0" lIns="0" bIns="0" rIns="0">
            <a:spAutoFit/>
          </a:bodyPr>
          <a:lstStyle/>
          <a:p>
            <a:pPr algn="ctr">
              <a:lnSpc>
                <a:spcPts val="4633"/>
              </a:lnSpc>
            </a:pPr>
            <a:r>
              <a:rPr lang="en-US" b="true" sz="3309" u="sng">
                <a:solidFill>
                  <a:srgbClr val="FFFFFF"/>
                </a:solidFill>
                <a:latin typeface="Oswald Bold"/>
                <a:ea typeface="Oswald Bold"/>
                <a:cs typeface="Oswald Bold"/>
                <a:sym typeface="Oswald Bold"/>
                <a:hlinkClick r:id="rId12" tooltip="https://training.cyberhunterz.com/1-year-diploma-in-cyber-security-in-lucknow.html"/>
              </a:rPr>
              <a:t>https://training.cyberhunterz.com</a:t>
            </a:r>
          </a:p>
        </p:txBody>
      </p:sp>
      <p:sp>
        <p:nvSpPr>
          <p:cNvPr name="TextBox 21" id="21"/>
          <p:cNvSpPr txBox="true"/>
          <p:nvPr/>
        </p:nvSpPr>
        <p:spPr>
          <a:xfrm rot="0">
            <a:off x="8810735" y="8982327"/>
            <a:ext cx="4770651" cy="570674"/>
          </a:xfrm>
          <a:prstGeom prst="rect">
            <a:avLst/>
          </a:prstGeom>
        </p:spPr>
        <p:txBody>
          <a:bodyPr anchor="t" rtlCol="false" tIns="0" lIns="0" bIns="0" rIns="0">
            <a:spAutoFit/>
          </a:bodyPr>
          <a:lstStyle/>
          <a:p>
            <a:pPr algn="ctr">
              <a:lnSpc>
                <a:spcPts val="4633"/>
              </a:lnSpc>
            </a:pPr>
            <a:r>
              <a:rPr lang="en-US" sz="3309" b="true">
                <a:solidFill>
                  <a:srgbClr val="FFFFFF"/>
                </a:solidFill>
                <a:latin typeface="Oswald Bold"/>
                <a:ea typeface="Oswald Bold"/>
                <a:cs typeface="Oswald Bold"/>
                <a:sym typeface="Oswald Bold"/>
              </a:rPr>
              <a:t>Enquiry@cyberhunterz.com</a:t>
            </a:r>
          </a:p>
        </p:txBody>
      </p:sp>
      <p:sp>
        <p:nvSpPr>
          <p:cNvPr name="TextBox 22" id="22"/>
          <p:cNvSpPr txBox="true"/>
          <p:nvPr/>
        </p:nvSpPr>
        <p:spPr>
          <a:xfrm rot="0">
            <a:off x="15225791" y="8939625"/>
            <a:ext cx="2033509" cy="570674"/>
          </a:xfrm>
          <a:prstGeom prst="rect">
            <a:avLst/>
          </a:prstGeom>
        </p:spPr>
        <p:txBody>
          <a:bodyPr anchor="t" rtlCol="false" tIns="0" lIns="0" bIns="0" rIns="0">
            <a:spAutoFit/>
          </a:bodyPr>
          <a:lstStyle/>
          <a:p>
            <a:pPr algn="ctr">
              <a:lnSpc>
                <a:spcPts val="4633"/>
              </a:lnSpc>
            </a:pPr>
            <a:r>
              <a:rPr lang="en-US" sz="3309" b="true">
                <a:solidFill>
                  <a:srgbClr val="FFFFFF"/>
                </a:solidFill>
                <a:latin typeface="Oswald Bold"/>
                <a:ea typeface="Oswald Bold"/>
                <a:cs typeface="Oswald Bold"/>
                <a:sym typeface="Oswald Bold"/>
              </a:rPr>
              <a:t>8178395155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DAGh-4RwEPI</dc:identifier>
  <dcterms:modified xsi:type="dcterms:W3CDTF">2011-08-01T06:04:30Z</dcterms:modified>
  <cp:revision>1</cp:revision>
  <dc:title>cyber security diploma course</dc:title>
</cp:coreProperties>
</file>