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Lst>
  <p:sldSz cx="18288000" cy="10287000"/>
  <p:notesSz cx="6858000" cy="9144000"/>
  <p:embeddedFontLst>
    <p:embeddedFont>
      <p:font typeface="Bricolage Grotesque" charset="1" panose="020B0605040402000204"/>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fonts/font11.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 Id="rId4" Target="https://lemirch.asia/rooftop-bar-kl/" TargetMode="External" Type="http://schemas.openxmlformats.org/officeDocument/2006/relationships/hyperlink"/></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9144000" cy="10287000"/>
          </a:xfrm>
          <a:custGeom>
            <a:avLst/>
            <a:gdLst/>
            <a:ahLst/>
            <a:cxnLst/>
            <a:rect r="r" b="b" t="t" l="l"/>
            <a:pathLst>
              <a:path h="10287000" w="9144000">
                <a:moveTo>
                  <a:pt x="0" y="0"/>
                </a:moveTo>
                <a:lnTo>
                  <a:pt x="9144000" y="0"/>
                </a:lnTo>
                <a:lnTo>
                  <a:pt x="9144000" y="10287000"/>
                </a:lnTo>
                <a:lnTo>
                  <a:pt x="0" y="10287000"/>
                </a:lnTo>
                <a:lnTo>
                  <a:pt x="0" y="0"/>
                </a:lnTo>
                <a:close/>
              </a:path>
            </a:pathLst>
          </a:custGeom>
          <a:blipFill>
            <a:blip r:embed="rId2"/>
            <a:stretch>
              <a:fillRect l="0" t="-9336" r="0" b="-9336"/>
            </a:stretch>
          </a:blipFill>
        </p:spPr>
      </p:sp>
      <p:sp>
        <p:nvSpPr>
          <p:cNvPr name="Freeform 3" id="3"/>
          <p:cNvSpPr/>
          <p:nvPr/>
        </p:nvSpPr>
        <p:spPr>
          <a:xfrm flipH="false" flipV="false" rot="0">
            <a:off x="9144000" y="0"/>
            <a:ext cx="9144000" cy="10287000"/>
          </a:xfrm>
          <a:custGeom>
            <a:avLst/>
            <a:gdLst/>
            <a:ahLst/>
            <a:cxnLst/>
            <a:rect r="r" b="b" t="t" l="l"/>
            <a:pathLst>
              <a:path h="10287000" w="9144000">
                <a:moveTo>
                  <a:pt x="0" y="0"/>
                </a:moveTo>
                <a:lnTo>
                  <a:pt x="9144000" y="0"/>
                </a:lnTo>
                <a:lnTo>
                  <a:pt x="9144000" y="10287000"/>
                </a:lnTo>
                <a:lnTo>
                  <a:pt x="0" y="10287000"/>
                </a:lnTo>
                <a:lnTo>
                  <a:pt x="0" y="0"/>
                </a:lnTo>
                <a:close/>
              </a:path>
            </a:pathLst>
          </a:custGeom>
          <a:blipFill>
            <a:blip r:embed="rId3"/>
            <a:stretch>
              <a:fillRect l="0" t="-9336" r="0" b="-9336"/>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265318" y="446320"/>
            <a:ext cx="17757364" cy="9394361"/>
          </a:xfrm>
          <a:custGeom>
            <a:avLst/>
            <a:gdLst/>
            <a:ahLst/>
            <a:cxnLst/>
            <a:rect r="r" b="b" t="t" l="l"/>
            <a:pathLst>
              <a:path h="9394361" w="17757364">
                <a:moveTo>
                  <a:pt x="0" y="0"/>
                </a:moveTo>
                <a:lnTo>
                  <a:pt x="17757364" y="0"/>
                </a:lnTo>
                <a:lnTo>
                  <a:pt x="17757364" y="9394360"/>
                </a:lnTo>
                <a:lnTo>
                  <a:pt x="0" y="9394360"/>
                </a:lnTo>
                <a:lnTo>
                  <a:pt x="0" y="0"/>
                </a:lnTo>
                <a:close/>
              </a:path>
            </a:pathLst>
          </a:custGeom>
          <a:blipFill>
            <a:blip r:embed="rId2"/>
            <a:stretch>
              <a:fillRect l="-1497" t="-2294" r="-1497" b="-1792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9144000" cy="10287000"/>
          </a:xfrm>
          <a:custGeom>
            <a:avLst/>
            <a:gdLst/>
            <a:ahLst/>
            <a:cxnLst/>
            <a:rect r="r" b="b" t="t" l="l"/>
            <a:pathLst>
              <a:path h="10287000" w="9144000">
                <a:moveTo>
                  <a:pt x="0" y="0"/>
                </a:moveTo>
                <a:lnTo>
                  <a:pt x="9144000" y="0"/>
                </a:lnTo>
                <a:lnTo>
                  <a:pt x="9144000" y="10287000"/>
                </a:lnTo>
                <a:lnTo>
                  <a:pt x="0" y="10287000"/>
                </a:lnTo>
                <a:lnTo>
                  <a:pt x="0" y="0"/>
                </a:lnTo>
                <a:close/>
              </a:path>
            </a:pathLst>
          </a:custGeom>
          <a:blipFill>
            <a:blip r:embed="rId2"/>
            <a:stretch>
              <a:fillRect l="-40027" t="-22010" r="-15951" b="0"/>
            </a:stretch>
          </a:blipFill>
        </p:spPr>
      </p:sp>
      <p:sp>
        <p:nvSpPr>
          <p:cNvPr name="Freeform 3" id="3"/>
          <p:cNvSpPr/>
          <p:nvPr/>
        </p:nvSpPr>
        <p:spPr>
          <a:xfrm flipH="false" flipV="false" rot="0">
            <a:off x="9144000" y="0"/>
            <a:ext cx="9144000" cy="10287000"/>
          </a:xfrm>
          <a:custGeom>
            <a:avLst/>
            <a:gdLst/>
            <a:ahLst/>
            <a:cxnLst/>
            <a:rect r="r" b="b" t="t" l="l"/>
            <a:pathLst>
              <a:path h="10287000" w="9144000">
                <a:moveTo>
                  <a:pt x="0" y="0"/>
                </a:moveTo>
                <a:lnTo>
                  <a:pt x="9144000" y="0"/>
                </a:lnTo>
                <a:lnTo>
                  <a:pt x="9144000" y="10287000"/>
                </a:lnTo>
                <a:lnTo>
                  <a:pt x="0" y="10287000"/>
                </a:lnTo>
                <a:lnTo>
                  <a:pt x="0" y="0"/>
                </a:lnTo>
                <a:close/>
              </a:path>
            </a:pathLst>
          </a:custGeom>
          <a:blipFill>
            <a:blip r:embed="rId3"/>
            <a:stretch>
              <a:fillRect l="-36617" t="0" r="-32238"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412176" y="402396"/>
            <a:ext cx="4158034" cy="1252608"/>
          </a:xfrm>
          <a:custGeom>
            <a:avLst/>
            <a:gdLst/>
            <a:ahLst/>
            <a:cxnLst/>
            <a:rect r="r" b="b" t="t" l="l"/>
            <a:pathLst>
              <a:path h="1252608" w="4158034">
                <a:moveTo>
                  <a:pt x="0" y="0"/>
                </a:moveTo>
                <a:lnTo>
                  <a:pt x="4158034" y="0"/>
                </a:lnTo>
                <a:lnTo>
                  <a:pt x="4158034" y="1252608"/>
                </a:lnTo>
                <a:lnTo>
                  <a:pt x="0" y="1252608"/>
                </a:lnTo>
                <a:lnTo>
                  <a:pt x="0" y="0"/>
                </a:lnTo>
                <a:close/>
              </a:path>
            </a:pathLst>
          </a:custGeom>
          <a:blipFill>
            <a:blip r:embed="rId2"/>
            <a:stretch>
              <a:fillRect l="0" t="0" r="0" b="0"/>
            </a:stretch>
          </a:blipFill>
        </p:spPr>
      </p:sp>
      <p:sp>
        <p:nvSpPr>
          <p:cNvPr name="Freeform 3" id="3"/>
          <p:cNvSpPr/>
          <p:nvPr/>
        </p:nvSpPr>
        <p:spPr>
          <a:xfrm flipH="false" flipV="false" rot="0">
            <a:off x="10238601" y="0"/>
            <a:ext cx="8049399" cy="10287000"/>
          </a:xfrm>
          <a:custGeom>
            <a:avLst/>
            <a:gdLst/>
            <a:ahLst/>
            <a:cxnLst/>
            <a:rect r="r" b="b" t="t" l="l"/>
            <a:pathLst>
              <a:path h="10287000" w="8049399">
                <a:moveTo>
                  <a:pt x="0" y="0"/>
                </a:moveTo>
                <a:lnTo>
                  <a:pt x="8049399" y="0"/>
                </a:lnTo>
                <a:lnTo>
                  <a:pt x="8049399" y="10287000"/>
                </a:lnTo>
                <a:lnTo>
                  <a:pt x="0" y="10287000"/>
                </a:lnTo>
                <a:lnTo>
                  <a:pt x="0" y="0"/>
                </a:lnTo>
                <a:close/>
              </a:path>
            </a:pathLst>
          </a:custGeom>
          <a:blipFill>
            <a:blip r:embed="rId3"/>
            <a:stretch>
              <a:fillRect l="-52303" t="0" r="-39393" b="0"/>
            </a:stretch>
          </a:blipFill>
        </p:spPr>
      </p:sp>
      <p:sp>
        <p:nvSpPr>
          <p:cNvPr name="TextBox 4" id="4"/>
          <p:cNvSpPr txBox="true"/>
          <p:nvPr/>
        </p:nvSpPr>
        <p:spPr>
          <a:xfrm rot="0">
            <a:off x="412176" y="2142076"/>
            <a:ext cx="9263591" cy="7407275"/>
          </a:xfrm>
          <a:prstGeom prst="rect">
            <a:avLst/>
          </a:prstGeom>
        </p:spPr>
        <p:txBody>
          <a:bodyPr anchor="t" rtlCol="false" tIns="0" lIns="0" bIns="0" rIns="0">
            <a:spAutoFit/>
          </a:bodyPr>
          <a:lstStyle/>
          <a:p>
            <a:pPr algn="just">
              <a:lnSpc>
                <a:spcPts val="4899"/>
              </a:lnSpc>
              <a:spcBef>
                <a:spcPct val="0"/>
              </a:spcBef>
            </a:pPr>
            <a:r>
              <a:rPr lang="en-US" sz="3499">
                <a:solidFill>
                  <a:srgbClr val="FFFFFF"/>
                </a:solidFill>
                <a:latin typeface="Bricolage Grotesque"/>
                <a:ea typeface="Bricolage Grotesque"/>
                <a:cs typeface="Bricolage Grotesque"/>
                <a:sym typeface="Bricolage Grotesque"/>
              </a:rPr>
              <a:t>Bringing the best view away from the noisy environment, when your feet can no longer carry you, let the rooftop carry you away. Experience the food at one of the best rooftop bar KL with high emotions and deep looks at the sky. Offering you a diverse choice in the menu with a lot of discounts on pre-booking orders. Taste the never before cuisines selectively available at the rooftop bar KLCC. With an extra touch of spicy and savoury taste, we are in a chain of the </a:t>
            </a:r>
            <a:r>
              <a:rPr lang="en-US" sz="3499" u="sng">
                <a:solidFill>
                  <a:srgbClr val="FFFFFF"/>
                </a:solidFill>
                <a:latin typeface="Bricolage Grotesque"/>
                <a:ea typeface="Bricolage Grotesque"/>
                <a:cs typeface="Bricolage Grotesque"/>
                <a:sym typeface="Bricolage Grotesque"/>
                <a:hlinkClick r:id="rId4" tooltip="https://lemirch.asia/rooftop-bar-kl/"/>
              </a:rPr>
              <a:t>best rooftop bars KL</a:t>
            </a:r>
            <a:r>
              <a:rPr lang="en-US" sz="3499">
                <a:solidFill>
                  <a:srgbClr val="FFFFFF"/>
                </a:solidFill>
                <a:latin typeface="Bricolage Grotesque"/>
                <a:ea typeface="Bricolage Grotesque"/>
                <a:cs typeface="Bricolage Grotesque"/>
                <a:sym typeface="Bricolage Grotesque"/>
              </a:rPr>
              <a: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806950" y="292600"/>
            <a:ext cx="16674099" cy="9701799"/>
          </a:xfrm>
          <a:custGeom>
            <a:avLst/>
            <a:gdLst/>
            <a:ahLst/>
            <a:cxnLst/>
            <a:rect r="r" b="b" t="t" l="l"/>
            <a:pathLst>
              <a:path h="9701799" w="16674099">
                <a:moveTo>
                  <a:pt x="0" y="0"/>
                </a:moveTo>
                <a:lnTo>
                  <a:pt x="16674100" y="0"/>
                </a:lnTo>
                <a:lnTo>
                  <a:pt x="16674100" y="9701800"/>
                </a:lnTo>
                <a:lnTo>
                  <a:pt x="0" y="9701800"/>
                </a:lnTo>
                <a:lnTo>
                  <a:pt x="0" y="0"/>
                </a:lnTo>
                <a:close/>
              </a:path>
            </a:pathLst>
          </a:custGeom>
          <a:blipFill>
            <a:blip r:embed="rId2"/>
            <a:stretch>
              <a:fillRect l="-6169" t="-26171" r="-3509" b="-18437"/>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DAGjAzdQ7m4</dc:identifier>
  <dcterms:modified xsi:type="dcterms:W3CDTF">2011-08-01T06:04:30Z</dcterms:modified>
  <cp:revision>1</cp:revision>
  <dc:title>Best Rooftop Bars KL</dc:title>
</cp:coreProperties>
</file>