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350" b="1" i="0">
                <a:solidFill>
                  <a:srgbClr val="292929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50" b="1" i="0">
                <a:solidFill>
                  <a:srgbClr val="292929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350" b="1" i="0">
                <a:solidFill>
                  <a:srgbClr val="292929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450" b="1" i="0">
                <a:solidFill>
                  <a:srgbClr val="292929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350" b="1" i="0">
                <a:solidFill>
                  <a:srgbClr val="292929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350" b="1" i="0">
                <a:solidFill>
                  <a:srgbClr val="292929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F6F5E7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7530754" cy="10286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708066" y="2482800"/>
            <a:ext cx="831215" cy="8394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350" b="1" i="0">
                <a:solidFill>
                  <a:srgbClr val="292929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708066" y="3480598"/>
            <a:ext cx="10071100" cy="42697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50" b="1" i="0">
                <a:solidFill>
                  <a:srgbClr val="292929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hyperlink" Target="https://reepeatshop.com/collections/jumpsuits" TargetMode="External"/><Relationship Id="rId6" Type="http://schemas.openxmlformats.org/officeDocument/2006/relationships/hyperlink" Target="https://reepeatshop.com/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hyperlink" Target="https://reepeatshop.com/collections/jumpsuits" TargetMode="External"/><Relationship Id="rId6" Type="http://schemas.openxmlformats.org/officeDocument/2006/relationships/hyperlink" Target="https://reepeatshop.com/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hyperlink" Target="https://reepeatshop.com/collections/jumpsuits" TargetMode="External"/><Relationship Id="rId6" Type="http://schemas.openxmlformats.org/officeDocument/2006/relationships/hyperlink" Target="https://reepeatshop.com/" TargetMode="Externa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hyperlink" Target="https://reepeatshop.com/collections/jumpsuits" TargetMode="External"/><Relationship Id="rId6" Type="http://schemas.openxmlformats.org/officeDocument/2006/relationships/hyperlink" Target="https://reepeatshop.com/" TargetMode="Externa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hyperlink" Target="https://reepeatshop.com/collections/jumpsuits" TargetMode="External"/><Relationship Id="rId6" Type="http://schemas.openxmlformats.org/officeDocument/2006/relationships/hyperlink" Target="https://reepeatshop.com/" TargetMode="Externa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hyperlink" Target="https://reepeatshop.com/collections/jumpsuits" TargetMode="External"/><Relationship Id="rId6" Type="http://schemas.openxmlformats.org/officeDocument/2006/relationships/hyperlink" Target="https://reepeatshop.com/" TargetMode="Externa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hyperlink" Target="https://reepeatshop.com/collections/jumpsuits" TargetMode="External"/><Relationship Id="rId6" Type="http://schemas.openxmlformats.org/officeDocument/2006/relationships/hyperlink" Target="https://reepeatshop.com/" TargetMode="Externa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hyperlink" Target="https://reepeatshop.com/collections/jumpsuits" TargetMode="External"/><Relationship Id="rId6" Type="http://schemas.openxmlformats.org/officeDocument/2006/relationships/hyperlink" Target="https://reepeatshop.com/" TargetMode="Externa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hyperlink" Target="https://reepeatshop.com/collections/jumpsuits" TargetMode="External"/><Relationship Id="rId6" Type="http://schemas.openxmlformats.org/officeDocument/2006/relationships/hyperlink" Target="https://reepeatshop.com/" TargetMode="Externa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hyperlink" Target="https://reepeatshop.com/collections/jumpsuits" TargetMode="External"/><Relationship Id="rId6" Type="http://schemas.openxmlformats.org/officeDocument/2006/relationships/hyperlink" Target="https://reepeatshop.com/" TargetMode="Externa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hyperlink" Target="https://reepeatshop.com/collections/jumpsuits" TargetMode="External"/><Relationship Id="rId6" Type="http://schemas.openxmlformats.org/officeDocument/2006/relationships/hyperlink" Target="mailto:Reepeatclothing@gmail.com" TargetMode="External"/><Relationship Id="rId7" Type="http://schemas.openxmlformats.org/officeDocument/2006/relationships/hyperlink" Target="https://reepeatshop.com/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7531100" cy="10287000"/>
            <a:chOff x="0" y="0"/>
            <a:chExt cx="75311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07434" y="1030708"/>
              <a:ext cx="5743102" cy="8220852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91878" y="9508479"/>
              <a:ext cx="3971940" cy="514349"/>
            </a:xfrm>
            <a:prstGeom prst="rect">
              <a:avLst/>
            </a:prstGeom>
          </p:spPr>
        </p:pic>
      </p:grpSp>
      <p:sp>
        <p:nvSpPr>
          <p:cNvPr id="5" name="object 5" descr=""/>
          <p:cNvSpPr/>
          <p:nvPr/>
        </p:nvSpPr>
        <p:spPr>
          <a:xfrm>
            <a:off x="14555297" y="8366906"/>
            <a:ext cx="3733165" cy="1651000"/>
          </a:xfrm>
          <a:custGeom>
            <a:avLst/>
            <a:gdLst/>
            <a:ahLst/>
            <a:cxnLst/>
            <a:rect l="l" t="t" r="r" b="b"/>
            <a:pathLst>
              <a:path w="3733165" h="1651000">
                <a:moveTo>
                  <a:pt x="1548909" y="1244599"/>
                </a:moveTo>
                <a:lnTo>
                  <a:pt x="2348673" y="1244599"/>
                </a:lnTo>
                <a:lnTo>
                  <a:pt x="2361741" y="1231899"/>
                </a:lnTo>
                <a:lnTo>
                  <a:pt x="2411868" y="1219199"/>
                </a:lnTo>
                <a:lnTo>
                  <a:pt x="2510088" y="1168399"/>
                </a:lnTo>
                <a:lnTo>
                  <a:pt x="2558146" y="1155699"/>
                </a:lnTo>
                <a:lnTo>
                  <a:pt x="2605480" y="1130299"/>
                </a:lnTo>
                <a:lnTo>
                  <a:pt x="2697910" y="1079499"/>
                </a:lnTo>
                <a:lnTo>
                  <a:pt x="2742971" y="1041399"/>
                </a:lnTo>
                <a:lnTo>
                  <a:pt x="2787241" y="1015999"/>
                </a:lnTo>
                <a:lnTo>
                  <a:pt x="2829109" y="990599"/>
                </a:lnTo>
                <a:lnTo>
                  <a:pt x="2869822" y="952499"/>
                </a:lnTo>
                <a:lnTo>
                  <a:pt x="2909236" y="927099"/>
                </a:lnTo>
                <a:lnTo>
                  <a:pt x="2947205" y="888999"/>
                </a:lnTo>
                <a:lnTo>
                  <a:pt x="2983583" y="850899"/>
                </a:lnTo>
                <a:lnTo>
                  <a:pt x="3018226" y="812799"/>
                </a:lnTo>
                <a:lnTo>
                  <a:pt x="3050988" y="774699"/>
                </a:lnTo>
                <a:lnTo>
                  <a:pt x="3081724" y="736599"/>
                </a:lnTo>
                <a:lnTo>
                  <a:pt x="3110288" y="698499"/>
                </a:lnTo>
                <a:lnTo>
                  <a:pt x="3136536" y="647699"/>
                </a:lnTo>
                <a:lnTo>
                  <a:pt x="3160322" y="596899"/>
                </a:lnTo>
                <a:lnTo>
                  <a:pt x="3180245" y="558799"/>
                </a:lnTo>
                <a:lnTo>
                  <a:pt x="3196067" y="507999"/>
                </a:lnTo>
                <a:lnTo>
                  <a:pt x="3207352" y="457199"/>
                </a:lnTo>
                <a:lnTo>
                  <a:pt x="3213666" y="406399"/>
                </a:lnTo>
                <a:lnTo>
                  <a:pt x="3214573" y="368299"/>
                </a:lnTo>
                <a:lnTo>
                  <a:pt x="3209640" y="317499"/>
                </a:lnTo>
                <a:lnTo>
                  <a:pt x="3198430" y="266699"/>
                </a:lnTo>
                <a:lnTo>
                  <a:pt x="3182249" y="215899"/>
                </a:lnTo>
                <a:lnTo>
                  <a:pt x="3161803" y="177799"/>
                </a:lnTo>
                <a:lnTo>
                  <a:pt x="3137209" y="139699"/>
                </a:lnTo>
                <a:lnTo>
                  <a:pt x="3108585" y="101599"/>
                </a:lnTo>
                <a:lnTo>
                  <a:pt x="3076046" y="76199"/>
                </a:lnTo>
                <a:lnTo>
                  <a:pt x="3039711" y="50799"/>
                </a:lnTo>
                <a:lnTo>
                  <a:pt x="2999696" y="25399"/>
                </a:lnTo>
                <a:lnTo>
                  <a:pt x="2956117" y="12699"/>
                </a:lnTo>
                <a:lnTo>
                  <a:pt x="2909092" y="0"/>
                </a:lnTo>
                <a:lnTo>
                  <a:pt x="2712865" y="0"/>
                </a:lnTo>
                <a:lnTo>
                  <a:pt x="2573417" y="38099"/>
                </a:lnTo>
                <a:lnTo>
                  <a:pt x="2461590" y="101599"/>
                </a:lnTo>
                <a:lnTo>
                  <a:pt x="2875807" y="101599"/>
                </a:lnTo>
                <a:lnTo>
                  <a:pt x="2879040" y="114299"/>
                </a:lnTo>
                <a:lnTo>
                  <a:pt x="2925405" y="126999"/>
                </a:lnTo>
                <a:lnTo>
                  <a:pt x="2968169" y="139699"/>
                </a:lnTo>
                <a:lnTo>
                  <a:pt x="3006418" y="165099"/>
                </a:lnTo>
                <a:lnTo>
                  <a:pt x="3039237" y="203199"/>
                </a:lnTo>
                <a:lnTo>
                  <a:pt x="3065713" y="228599"/>
                </a:lnTo>
                <a:lnTo>
                  <a:pt x="3084931" y="279399"/>
                </a:lnTo>
                <a:lnTo>
                  <a:pt x="3095977" y="317499"/>
                </a:lnTo>
                <a:lnTo>
                  <a:pt x="3100218" y="317499"/>
                </a:lnTo>
                <a:lnTo>
                  <a:pt x="3101490" y="330199"/>
                </a:lnTo>
                <a:lnTo>
                  <a:pt x="3099104" y="330199"/>
                </a:lnTo>
                <a:lnTo>
                  <a:pt x="3101586" y="355599"/>
                </a:lnTo>
                <a:lnTo>
                  <a:pt x="3102384" y="380999"/>
                </a:lnTo>
                <a:lnTo>
                  <a:pt x="3101542" y="406399"/>
                </a:lnTo>
                <a:lnTo>
                  <a:pt x="3099104" y="419099"/>
                </a:lnTo>
                <a:lnTo>
                  <a:pt x="3101437" y="431799"/>
                </a:lnTo>
                <a:lnTo>
                  <a:pt x="3096083" y="431799"/>
                </a:lnTo>
                <a:lnTo>
                  <a:pt x="3095129" y="444499"/>
                </a:lnTo>
                <a:lnTo>
                  <a:pt x="3094864" y="457199"/>
                </a:lnTo>
                <a:lnTo>
                  <a:pt x="3093115" y="457199"/>
                </a:lnTo>
                <a:lnTo>
                  <a:pt x="3078147" y="507999"/>
                </a:lnTo>
                <a:lnTo>
                  <a:pt x="3058580" y="558799"/>
                </a:lnTo>
                <a:lnTo>
                  <a:pt x="3034813" y="609599"/>
                </a:lnTo>
                <a:lnTo>
                  <a:pt x="3007248" y="647699"/>
                </a:lnTo>
                <a:lnTo>
                  <a:pt x="2976285" y="685799"/>
                </a:lnTo>
                <a:lnTo>
                  <a:pt x="2942325" y="736599"/>
                </a:lnTo>
                <a:lnTo>
                  <a:pt x="2908339" y="761999"/>
                </a:lnTo>
                <a:lnTo>
                  <a:pt x="2873286" y="800099"/>
                </a:lnTo>
                <a:lnTo>
                  <a:pt x="2837201" y="838199"/>
                </a:lnTo>
                <a:lnTo>
                  <a:pt x="2800120" y="863599"/>
                </a:lnTo>
                <a:lnTo>
                  <a:pt x="2762076" y="901699"/>
                </a:lnTo>
                <a:lnTo>
                  <a:pt x="2723106" y="927099"/>
                </a:lnTo>
                <a:lnTo>
                  <a:pt x="2683244" y="952499"/>
                </a:lnTo>
                <a:lnTo>
                  <a:pt x="2642526" y="977899"/>
                </a:lnTo>
                <a:lnTo>
                  <a:pt x="2600985" y="1003299"/>
                </a:lnTo>
                <a:lnTo>
                  <a:pt x="2558658" y="1028699"/>
                </a:lnTo>
                <a:lnTo>
                  <a:pt x="2515579" y="1041399"/>
                </a:lnTo>
                <a:lnTo>
                  <a:pt x="2427307" y="1092199"/>
                </a:lnTo>
                <a:lnTo>
                  <a:pt x="2382183" y="1104899"/>
                </a:lnTo>
                <a:lnTo>
                  <a:pt x="2336447" y="1130299"/>
                </a:lnTo>
                <a:lnTo>
                  <a:pt x="2290135" y="1142999"/>
                </a:lnTo>
                <a:lnTo>
                  <a:pt x="2150905" y="1142999"/>
                </a:lnTo>
                <a:lnTo>
                  <a:pt x="2156676" y="1155699"/>
                </a:lnTo>
                <a:lnTo>
                  <a:pt x="2159163" y="1168399"/>
                </a:lnTo>
                <a:lnTo>
                  <a:pt x="2156736" y="1181099"/>
                </a:lnTo>
                <a:lnTo>
                  <a:pt x="2140776" y="1181099"/>
                </a:lnTo>
                <a:lnTo>
                  <a:pt x="1988063" y="1219199"/>
                </a:lnTo>
                <a:lnTo>
                  <a:pt x="1936718" y="1219199"/>
                </a:lnTo>
                <a:lnTo>
                  <a:pt x="1909373" y="1231899"/>
                </a:lnTo>
                <a:lnTo>
                  <a:pt x="1556388" y="1231899"/>
                </a:lnTo>
                <a:lnTo>
                  <a:pt x="1548909" y="1244599"/>
                </a:lnTo>
                <a:close/>
              </a:path>
              <a:path w="3733165" h="1651000">
                <a:moveTo>
                  <a:pt x="2866903" y="114299"/>
                </a:moveTo>
                <a:lnTo>
                  <a:pt x="2871832" y="101599"/>
                </a:lnTo>
                <a:lnTo>
                  <a:pt x="2842972" y="101599"/>
                </a:lnTo>
                <a:lnTo>
                  <a:pt x="2866903" y="114299"/>
                </a:lnTo>
                <a:close/>
              </a:path>
              <a:path w="3733165" h="1651000">
                <a:moveTo>
                  <a:pt x="2771181" y="114299"/>
                </a:moveTo>
                <a:lnTo>
                  <a:pt x="2795112" y="101599"/>
                </a:lnTo>
                <a:lnTo>
                  <a:pt x="2766305" y="101599"/>
                </a:lnTo>
                <a:lnTo>
                  <a:pt x="2771181" y="114299"/>
                </a:lnTo>
                <a:close/>
              </a:path>
              <a:path w="3733165" h="1651000">
                <a:moveTo>
                  <a:pt x="2150905" y="1142999"/>
                </a:moveTo>
                <a:lnTo>
                  <a:pt x="2269944" y="1142999"/>
                </a:lnTo>
                <a:lnTo>
                  <a:pt x="2265807" y="1130299"/>
                </a:lnTo>
                <a:lnTo>
                  <a:pt x="2246670" y="1079499"/>
                </a:lnTo>
                <a:lnTo>
                  <a:pt x="2230647" y="1028699"/>
                </a:lnTo>
                <a:lnTo>
                  <a:pt x="2218292" y="977899"/>
                </a:lnTo>
                <a:lnTo>
                  <a:pt x="2210155" y="927099"/>
                </a:lnTo>
                <a:lnTo>
                  <a:pt x="2204696" y="927099"/>
                </a:lnTo>
                <a:lnTo>
                  <a:pt x="2206975" y="914399"/>
                </a:lnTo>
                <a:lnTo>
                  <a:pt x="2204272" y="876299"/>
                </a:lnTo>
                <a:lnTo>
                  <a:pt x="2198177" y="876299"/>
                </a:lnTo>
                <a:lnTo>
                  <a:pt x="2198601" y="863599"/>
                </a:lnTo>
                <a:lnTo>
                  <a:pt x="2201039" y="863599"/>
                </a:lnTo>
                <a:lnTo>
                  <a:pt x="2199275" y="825499"/>
                </a:lnTo>
                <a:lnTo>
                  <a:pt x="2198654" y="800099"/>
                </a:lnTo>
                <a:lnTo>
                  <a:pt x="2199265" y="774699"/>
                </a:lnTo>
                <a:lnTo>
                  <a:pt x="2201198" y="736599"/>
                </a:lnTo>
                <a:lnTo>
                  <a:pt x="2198548" y="736599"/>
                </a:lnTo>
                <a:lnTo>
                  <a:pt x="2198230" y="723899"/>
                </a:lnTo>
                <a:lnTo>
                  <a:pt x="2204378" y="723899"/>
                </a:lnTo>
                <a:lnTo>
                  <a:pt x="2207228" y="711199"/>
                </a:lnTo>
                <a:lnTo>
                  <a:pt x="2210122" y="685799"/>
                </a:lnTo>
                <a:lnTo>
                  <a:pt x="2212927" y="673099"/>
                </a:lnTo>
                <a:lnTo>
                  <a:pt x="2215509" y="660399"/>
                </a:lnTo>
                <a:lnTo>
                  <a:pt x="2224631" y="609599"/>
                </a:lnTo>
                <a:lnTo>
                  <a:pt x="2237191" y="558799"/>
                </a:lnTo>
                <a:lnTo>
                  <a:pt x="2253162" y="507999"/>
                </a:lnTo>
                <a:lnTo>
                  <a:pt x="2272516" y="469899"/>
                </a:lnTo>
                <a:lnTo>
                  <a:pt x="2295224" y="419099"/>
                </a:lnTo>
                <a:lnTo>
                  <a:pt x="2321258" y="380999"/>
                </a:lnTo>
                <a:lnTo>
                  <a:pt x="2350590" y="342899"/>
                </a:lnTo>
                <a:lnTo>
                  <a:pt x="2383193" y="304799"/>
                </a:lnTo>
                <a:lnTo>
                  <a:pt x="2419039" y="266699"/>
                </a:lnTo>
                <a:lnTo>
                  <a:pt x="2496609" y="215899"/>
                </a:lnTo>
                <a:lnTo>
                  <a:pt x="2536627" y="190499"/>
                </a:lnTo>
                <a:lnTo>
                  <a:pt x="2578144" y="165099"/>
                </a:lnTo>
                <a:lnTo>
                  <a:pt x="2621149" y="139699"/>
                </a:lnTo>
                <a:lnTo>
                  <a:pt x="2711583" y="114299"/>
                </a:lnTo>
                <a:lnTo>
                  <a:pt x="2758991" y="114299"/>
                </a:lnTo>
                <a:lnTo>
                  <a:pt x="2762277" y="101599"/>
                </a:lnTo>
                <a:lnTo>
                  <a:pt x="2461590" y="101599"/>
                </a:lnTo>
                <a:lnTo>
                  <a:pt x="2439110" y="114299"/>
                </a:lnTo>
                <a:lnTo>
                  <a:pt x="2396891" y="139699"/>
                </a:lnTo>
                <a:lnTo>
                  <a:pt x="2357408" y="177799"/>
                </a:lnTo>
                <a:lnTo>
                  <a:pt x="2320658" y="203199"/>
                </a:lnTo>
                <a:lnTo>
                  <a:pt x="2286635" y="241299"/>
                </a:lnTo>
                <a:lnTo>
                  <a:pt x="2255335" y="279399"/>
                </a:lnTo>
                <a:lnTo>
                  <a:pt x="2226753" y="317499"/>
                </a:lnTo>
                <a:lnTo>
                  <a:pt x="2200886" y="355599"/>
                </a:lnTo>
                <a:lnTo>
                  <a:pt x="2177728" y="406399"/>
                </a:lnTo>
                <a:lnTo>
                  <a:pt x="2157275" y="444499"/>
                </a:lnTo>
                <a:lnTo>
                  <a:pt x="2139523" y="495299"/>
                </a:lnTo>
                <a:lnTo>
                  <a:pt x="2124466" y="546099"/>
                </a:lnTo>
                <a:lnTo>
                  <a:pt x="2112102" y="596899"/>
                </a:lnTo>
                <a:lnTo>
                  <a:pt x="2102140" y="647699"/>
                </a:lnTo>
                <a:lnTo>
                  <a:pt x="2095157" y="711199"/>
                </a:lnTo>
                <a:lnTo>
                  <a:pt x="2091258" y="761999"/>
                </a:lnTo>
                <a:lnTo>
                  <a:pt x="2090546" y="812799"/>
                </a:lnTo>
                <a:lnTo>
                  <a:pt x="2093127" y="876299"/>
                </a:lnTo>
                <a:lnTo>
                  <a:pt x="2097875" y="914399"/>
                </a:lnTo>
                <a:lnTo>
                  <a:pt x="2104609" y="965199"/>
                </a:lnTo>
                <a:lnTo>
                  <a:pt x="2113592" y="1015999"/>
                </a:lnTo>
                <a:lnTo>
                  <a:pt x="2125089" y="1066799"/>
                </a:lnTo>
                <a:lnTo>
                  <a:pt x="2139363" y="1117599"/>
                </a:lnTo>
                <a:lnTo>
                  <a:pt x="2150905" y="1142999"/>
                </a:lnTo>
                <a:close/>
              </a:path>
              <a:path w="3733165" h="1651000">
                <a:moveTo>
                  <a:pt x="2532138" y="1549399"/>
                </a:moveTo>
                <a:lnTo>
                  <a:pt x="2948752" y="1549399"/>
                </a:lnTo>
                <a:lnTo>
                  <a:pt x="2941848" y="1536699"/>
                </a:lnTo>
                <a:lnTo>
                  <a:pt x="2890351" y="1536699"/>
                </a:lnTo>
                <a:lnTo>
                  <a:pt x="2839548" y="1523999"/>
                </a:lnTo>
                <a:lnTo>
                  <a:pt x="2789510" y="1523999"/>
                </a:lnTo>
                <a:lnTo>
                  <a:pt x="2692010" y="1498599"/>
                </a:lnTo>
                <a:lnTo>
                  <a:pt x="2644688" y="1473199"/>
                </a:lnTo>
                <a:lnTo>
                  <a:pt x="2598414" y="1460499"/>
                </a:lnTo>
                <a:lnTo>
                  <a:pt x="2553258" y="1435099"/>
                </a:lnTo>
                <a:lnTo>
                  <a:pt x="2509289" y="1409699"/>
                </a:lnTo>
                <a:lnTo>
                  <a:pt x="2466579" y="1371599"/>
                </a:lnTo>
                <a:lnTo>
                  <a:pt x="2436056" y="1346199"/>
                </a:lnTo>
                <a:lnTo>
                  <a:pt x="2407005" y="1320799"/>
                </a:lnTo>
                <a:lnTo>
                  <a:pt x="2353473" y="1269999"/>
                </a:lnTo>
                <a:lnTo>
                  <a:pt x="2343535" y="1244599"/>
                </a:lnTo>
                <a:lnTo>
                  <a:pt x="1548909" y="1244599"/>
                </a:lnTo>
                <a:lnTo>
                  <a:pt x="1541639" y="1231899"/>
                </a:lnTo>
                <a:lnTo>
                  <a:pt x="1485076" y="1231899"/>
                </a:lnTo>
                <a:lnTo>
                  <a:pt x="1435612" y="1219199"/>
                </a:lnTo>
                <a:lnTo>
                  <a:pt x="1386366" y="1219199"/>
                </a:lnTo>
                <a:lnTo>
                  <a:pt x="1337347" y="1206499"/>
                </a:lnTo>
                <a:lnTo>
                  <a:pt x="1288564" y="1206499"/>
                </a:lnTo>
                <a:lnTo>
                  <a:pt x="861541" y="1092199"/>
                </a:lnTo>
                <a:lnTo>
                  <a:pt x="815586" y="1066799"/>
                </a:lnTo>
                <a:lnTo>
                  <a:pt x="769961" y="1054099"/>
                </a:lnTo>
                <a:lnTo>
                  <a:pt x="545543" y="927099"/>
                </a:lnTo>
                <a:lnTo>
                  <a:pt x="284488" y="774699"/>
                </a:lnTo>
                <a:lnTo>
                  <a:pt x="176607" y="698499"/>
                </a:lnTo>
                <a:lnTo>
                  <a:pt x="141912" y="673099"/>
                </a:lnTo>
                <a:lnTo>
                  <a:pt x="104124" y="634999"/>
                </a:lnTo>
                <a:lnTo>
                  <a:pt x="93150" y="622299"/>
                </a:lnTo>
                <a:lnTo>
                  <a:pt x="75595" y="609599"/>
                </a:lnTo>
                <a:lnTo>
                  <a:pt x="56619" y="596899"/>
                </a:lnTo>
                <a:lnTo>
                  <a:pt x="37384" y="596899"/>
                </a:lnTo>
                <a:lnTo>
                  <a:pt x="19054" y="609599"/>
                </a:lnTo>
                <a:lnTo>
                  <a:pt x="5855" y="622299"/>
                </a:lnTo>
                <a:lnTo>
                  <a:pt x="0" y="647699"/>
                </a:lnTo>
                <a:lnTo>
                  <a:pt x="1777" y="660399"/>
                </a:lnTo>
                <a:lnTo>
                  <a:pt x="11474" y="685799"/>
                </a:lnTo>
                <a:lnTo>
                  <a:pt x="31016" y="711199"/>
                </a:lnTo>
                <a:lnTo>
                  <a:pt x="53286" y="736599"/>
                </a:lnTo>
                <a:lnTo>
                  <a:pt x="77653" y="749299"/>
                </a:lnTo>
                <a:lnTo>
                  <a:pt x="103486" y="774699"/>
                </a:lnTo>
                <a:lnTo>
                  <a:pt x="145594" y="800099"/>
                </a:lnTo>
                <a:lnTo>
                  <a:pt x="187735" y="838199"/>
                </a:lnTo>
                <a:lnTo>
                  <a:pt x="314948" y="914399"/>
                </a:lnTo>
                <a:lnTo>
                  <a:pt x="357809" y="952499"/>
                </a:lnTo>
                <a:lnTo>
                  <a:pt x="488581" y="1028699"/>
                </a:lnTo>
                <a:lnTo>
                  <a:pt x="578168" y="1079499"/>
                </a:lnTo>
                <a:lnTo>
                  <a:pt x="623859" y="1104899"/>
                </a:lnTo>
                <a:lnTo>
                  <a:pt x="671138" y="1130299"/>
                </a:lnTo>
                <a:lnTo>
                  <a:pt x="718842" y="1142999"/>
                </a:lnTo>
                <a:lnTo>
                  <a:pt x="815528" y="1193799"/>
                </a:lnTo>
                <a:lnTo>
                  <a:pt x="913918" y="1219199"/>
                </a:lnTo>
                <a:lnTo>
                  <a:pt x="963751" y="1244599"/>
                </a:lnTo>
                <a:lnTo>
                  <a:pt x="1115805" y="1282699"/>
                </a:lnTo>
                <a:lnTo>
                  <a:pt x="2218649" y="1282699"/>
                </a:lnTo>
                <a:lnTo>
                  <a:pt x="2229504" y="1295399"/>
                </a:lnTo>
                <a:lnTo>
                  <a:pt x="2271102" y="1346199"/>
                </a:lnTo>
                <a:lnTo>
                  <a:pt x="2303880" y="1384299"/>
                </a:lnTo>
                <a:lnTo>
                  <a:pt x="2338234" y="1409699"/>
                </a:lnTo>
                <a:lnTo>
                  <a:pt x="2374121" y="1447799"/>
                </a:lnTo>
                <a:lnTo>
                  <a:pt x="2411498" y="1473199"/>
                </a:lnTo>
                <a:lnTo>
                  <a:pt x="2450321" y="1498599"/>
                </a:lnTo>
                <a:lnTo>
                  <a:pt x="2490549" y="1523999"/>
                </a:lnTo>
                <a:lnTo>
                  <a:pt x="2532138" y="1549399"/>
                </a:lnTo>
                <a:close/>
              </a:path>
              <a:path w="3733165" h="1651000">
                <a:moveTo>
                  <a:pt x="1457541" y="1346199"/>
                </a:moveTo>
                <a:lnTo>
                  <a:pt x="1895263" y="1346199"/>
                </a:lnTo>
                <a:lnTo>
                  <a:pt x="1943449" y="1333499"/>
                </a:lnTo>
                <a:lnTo>
                  <a:pt x="1993618" y="1333499"/>
                </a:lnTo>
                <a:lnTo>
                  <a:pt x="2192029" y="1282699"/>
                </a:lnTo>
                <a:lnTo>
                  <a:pt x="1115805" y="1282699"/>
                </a:lnTo>
                <a:lnTo>
                  <a:pt x="1167342" y="1295399"/>
                </a:lnTo>
                <a:lnTo>
                  <a:pt x="1216406" y="1295399"/>
                </a:lnTo>
                <a:lnTo>
                  <a:pt x="1314717" y="1320799"/>
                </a:lnTo>
                <a:lnTo>
                  <a:pt x="1363980" y="1320799"/>
                </a:lnTo>
                <a:lnTo>
                  <a:pt x="1413324" y="1333499"/>
                </a:lnTo>
                <a:lnTo>
                  <a:pt x="1457541" y="1346199"/>
                </a:lnTo>
                <a:close/>
              </a:path>
              <a:path w="3733165" h="1651000">
                <a:moveTo>
                  <a:pt x="2807859" y="1638299"/>
                </a:moveTo>
                <a:lnTo>
                  <a:pt x="3210621" y="1638299"/>
                </a:lnTo>
                <a:lnTo>
                  <a:pt x="3416634" y="1587499"/>
                </a:lnTo>
                <a:lnTo>
                  <a:pt x="3466776" y="1562099"/>
                </a:lnTo>
                <a:lnTo>
                  <a:pt x="3516371" y="1549399"/>
                </a:lnTo>
                <a:lnTo>
                  <a:pt x="3565416" y="1523999"/>
                </a:lnTo>
                <a:lnTo>
                  <a:pt x="3610500" y="1498599"/>
                </a:lnTo>
                <a:lnTo>
                  <a:pt x="3654663" y="1473199"/>
                </a:lnTo>
                <a:lnTo>
                  <a:pt x="3697899" y="1460499"/>
                </a:lnTo>
                <a:lnTo>
                  <a:pt x="3732703" y="1435099"/>
                </a:lnTo>
                <a:lnTo>
                  <a:pt x="3732703" y="1295399"/>
                </a:lnTo>
                <a:lnTo>
                  <a:pt x="3710404" y="1320799"/>
                </a:lnTo>
                <a:lnTo>
                  <a:pt x="3624996" y="1371599"/>
                </a:lnTo>
                <a:lnTo>
                  <a:pt x="3581287" y="1384299"/>
                </a:lnTo>
                <a:lnTo>
                  <a:pt x="3491893" y="1435099"/>
                </a:lnTo>
                <a:lnTo>
                  <a:pt x="3446222" y="1447799"/>
                </a:lnTo>
                <a:lnTo>
                  <a:pt x="3399911" y="1473199"/>
                </a:lnTo>
                <a:lnTo>
                  <a:pt x="3158997" y="1536699"/>
                </a:lnTo>
                <a:lnTo>
                  <a:pt x="3067621" y="1536699"/>
                </a:lnTo>
                <a:lnTo>
                  <a:pt x="3060472" y="1549399"/>
                </a:lnTo>
                <a:lnTo>
                  <a:pt x="2532138" y="1549399"/>
                </a:lnTo>
                <a:lnTo>
                  <a:pt x="2575046" y="1562099"/>
                </a:lnTo>
                <a:lnTo>
                  <a:pt x="2619229" y="1587499"/>
                </a:lnTo>
                <a:lnTo>
                  <a:pt x="2711250" y="1612899"/>
                </a:lnTo>
                <a:lnTo>
                  <a:pt x="2807859" y="1638299"/>
                </a:lnTo>
                <a:close/>
              </a:path>
              <a:path w="3733165" h="1651000">
                <a:moveTo>
                  <a:pt x="2962918" y="1549399"/>
                </a:moveTo>
                <a:lnTo>
                  <a:pt x="3037463" y="1549399"/>
                </a:lnTo>
                <a:lnTo>
                  <a:pt x="2970151" y="1536699"/>
                </a:lnTo>
                <a:lnTo>
                  <a:pt x="2962918" y="1549399"/>
                </a:lnTo>
                <a:close/>
              </a:path>
              <a:path w="3733165" h="1651000">
                <a:moveTo>
                  <a:pt x="3131913" y="1650999"/>
                </a:moveTo>
                <a:lnTo>
                  <a:pt x="3159209" y="1638299"/>
                </a:lnTo>
                <a:lnTo>
                  <a:pt x="3125520" y="1638299"/>
                </a:lnTo>
                <a:lnTo>
                  <a:pt x="3131913" y="1650999"/>
                </a:lnTo>
                <a:close/>
              </a:path>
              <a:path w="3733165" h="1651000">
                <a:moveTo>
                  <a:pt x="2876821" y="1650999"/>
                </a:moveTo>
                <a:lnTo>
                  <a:pt x="3113272" y="1650999"/>
                </a:lnTo>
                <a:lnTo>
                  <a:pt x="3119252" y="1638299"/>
                </a:lnTo>
                <a:lnTo>
                  <a:pt x="2842268" y="1638299"/>
                </a:lnTo>
                <a:lnTo>
                  <a:pt x="2876821" y="1650999"/>
                </a:lnTo>
                <a:close/>
              </a:path>
            </a:pathLst>
          </a:custGeom>
          <a:solidFill>
            <a:srgbClr val="F1A153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228533" y="0"/>
            <a:ext cx="5059466" cy="3905981"/>
          </a:xfrm>
          <a:prstGeom prst="rect">
            <a:avLst/>
          </a:prstGeom>
        </p:spPr>
      </p:pic>
      <p:sp>
        <p:nvSpPr>
          <p:cNvPr id="7" name="object 7" descr=""/>
          <p:cNvSpPr/>
          <p:nvPr/>
        </p:nvSpPr>
        <p:spPr>
          <a:xfrm>
            <a:off x="4922794" y="9875687"/>
            <a:ext cx="805815" cy="19050"/>
          </a:xfrm>
          <a:custGeom>
            <a:avLst/>
            <a:gdLst/>
            <a:ahLst/>
            <a:cxnLst/>
            <a:rect l="l" t="t" r="r" b="b"/>
            <a:pathLst>
              <a:path w="805814" h="19050">
                <a:moveTo>
                  <a:pt x="805615" y="19050"/>
                </a:moveTo>
                <a:lnTo>
                  <a:pt x="0" y="19050"/>
                </a:lnTo>
                <a:lnTo>
                  <a:pt x="0" y="0"/>
                </a:lnTo>
                <a:lnTo>
                  <a:pt x="805615" y="0"/>
                </a:lnTo>
                <a:lnTo>
                  <a:pt x="805615" y="19050"/>
                </a:lnTo>
                <a:close/>
              </a:path>
            </a:pathLst>
          </a:custGeom>
          <a:solidFill>
            <a:srgbClr val="2929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7708066" y="3187881"/>
            <a:ext cx="9679305" cy="3256915"/>
          </a:xfrm>
          <a:prstGeom prst="rect">
            <a:avLst/>
          </a:prstGeom>
        </p:spPr>
        <p:txBody>
          <a:bodyPr wrap="square" lIns="0" tIns="3079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425"/>
              </a:spcBef>
            </a:pPr>
            <a:r>
              <a:rPr dirty="0" sz="4450" spc="280" b="1">
                <a:solidFill>
                  <a:srgbClr val="292929"/>
                </a:solidFill>
                <a:latin typeface="Trebuchet MS"/>
                <a:cs typeface="Trebuchet MS"/>
              </a:rPr>
              <a:t>Casual</a:t>
            </a:r>
            <a:r>
              <a:rPr dirty="0" sz="4450" spc="-395" b="1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4450" spc="330" b="1">
                <a:solidFill>
                  <a:srgbClr val="292929"/>
                </a:solidFill>
                <a:latin typeface="Trebuchet MS"/>
                <a:cs typeface="Trebuchet MS"/>
              </a:rPr>
              <a:t>Jumpsuits</a:t>
            </a:r>
            <a:r>
              <a:rPr dirty="0" sz="4450" spc="-385" b="1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4450" spc="170" b="1">
                <a:solidFill>
                  <a:srgbClr val="292929"/>
                </a:solidFill>
                <a:latin typeface="Trebuchet MS"/>
                <a:cs typeface="Trebuchet MS"/>
              </a:rPr>
              <a:t>For</a:t>
            </a:r>
            <a:r>
              <a:rPr dirty="0" sz="4450" spc="-380" b="1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4450" spc="105" b="1">
                <a:solidFill>
                  <a:srgbClr val="292929"/>
                </a:solidFill>
                <a:latin typeface="Trebuchet MS"/>
                <a:cs typeface="Trebuchet MS"/>
              </a:rPr>
              <a:t>Women</a:t>
            </a:r>
            <a:endParaRPr sz="4450">
              <a:latin typeface="Trebuchet MS"/>
              <a:cs typeface="Trebuchet MS"/>
            </a:endParaRPr>
          </a:p>
          <a:p>
            <a:pPr marL="12700" marR="5080">
              <a:lnSpc>
                <a:spcPct val="125000"/>
              </a:lnSpc>
              <a:spcBef>
                <a:spcPts val="670"/>
              </a:spcBef>
            </a:pPr>
            <a:r>
              <a:rPr dirty="0" sz="2850" spc="110">
                <a:solidFill>
                  <a:srgbClr val="292929"/>
                </a:solidFill>
                <a:latin typeface="Trebuchet MS"/>
                <a:cs typeface="Trebuchet MS"/>
              </a:rPr>
              <a:t>Discover</a:t>
            </a:r>
            <a:r>
              <a:rPr dirty="0" sz="2850" spc="-13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85">
                <a:solidFill>
                  <a:srgbClr val="292929"/>
                </a:solidFill>
                <a:latin typeface="Trebuchet MS"/>
                <a:cs typeface="Trebuchet MS"/>
              </a:rPr>
              <a:t>The</a:t>
            </a:r>
            <a:r>
              <a:rPr dirty="0" sz="2850" spc="-13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75">
                <a:solidFill>
                  <a:srgbClr val="292929"/>
                </a:solidFill>
                <a:latin typeface="Trebuchet MS"/>
                <a:cs typeface="Trebuchet MS"/>
              </a:rPr>
              <a:t>Perfect</a:t>
            </a:r>
            <a:r>
              <a:rPr dirty="0" sz="2850" spc="-13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00">
                <a:solidFill>
                  <a:srgbClr val="292929"/>
                </a:solidFill>
                <a:latin typeface="Trebuchet MS"/>
                <a:cs typeface="Trebuchet MS"/>
              </a:rPr>
              <a:t>Blend</a:t>
            </a:r>
            <a:r>
              <a:rPr dirty="0" sz="2850" spc="-13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>
                <a:solidFill>
                  <a:srgbClr val="292929"/>
                </a:solidFill>
                <a:latin typeface="Trebuchet MS"/>
                <a:cs typeface="Trebuchet MS"/>
              </a:rPr>
              <a:t>Of</a:t>
            </a:r>
            <a:r>
              <a:rPr dirty="0" sz="2850" spc="-13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95">
                <a:solidFill>
                  <a:srgbClr val="292929"/>
                </a:solidFill>
                <a:latin typeface="Trebuchet MS"/>
                <a:cs typeface="Trebuchet MS"/>
              </a:rPr>
              <a:t>Style</a:t>
            </a:r>
            <a:r>
              <a:rPr dirty="0" sz="2850" spc="-13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80">
                <a:solidFill>
                  <a:srgbClr val="292929"/>
                </a:solidFill>
                <a:latin typeface="Trebuchet MS"/>
                <a:cs typeface="Trebuchet MS"/>
              </a:rPr>
              <a:t>And</a:t>
            </a:r>
            <a:r>
              <a:rPr dirty="0" sz="2850" spc="-13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90">
                <a:solidFill>
                  <a:srgbClr val="292929"/>
                </a:solidFill>
                <a:latin typeface="Trebuchet MS"/>
                <a:cs typeface="Trebuchet MS"/>
              </a:rPr>
              <a:t>Comfort</a:t>
            </a:r>
            <a:r>
              <a:rPr dirty="0" sz="2850" spc="-13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-20">
                <a:solidFill>
                  <a:srgbClr val="292929"/>
                </a:solidFill>
                <a:latin typeface="Trebuchet MS"/>
                <a:cs typeface="Trebuchet MS"/>
              </a:rPr>
              <a:t>With </a:t>
            </a:r>
            <a:r>
              <a:rPr dirty="0" u="heavy" sz="2850" spc="114">
                <a:solidFill>
                  <a:srgbClr val="D90000"/>
                </a:solidFill>
                <a:uFill>
                  <a:solidFill>
                    <a:srgbClr val="D90000"/>
                  </a:solidFill>
                </a:uFill>
                <a:latin typeface="Trebuchet MS"/>
                <a:cs typeface="Trebuchet MS"/>
                <a:hlinkClick r:id="rId5"/>
              </a:rPr>
              <a:t>Casual</a:t>
            </a:r>
            <a:r>
              <a:rPr dirty="0" u="heavy" sz="2850" spc="-70">
                <a:solidFill>
                  <a:srgbClr val="D90000"/>
                </a:solidFill>
                <a:uFill>
                  <a:solidFill>
                    <a:srgbClr val="D90000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2850" spc="175">
                <a:solidFill>
                  <a:srgbClr val="D90000"/>
                </a:solidFill>
                <a:uFill>
                  <a:solidFill>
                    <a:srgbClr val="D90000"/>
                  </a:solidFill>
                </a:uFill>
                <a:latin typeface="Trebuchet MS"/>
                <a:cs typeface="Trebuchet MS"/>
                <a:hlinkClick r:id="rId5"/>
              </a:rPr>
              <a:t>Jumpsuits</a:t>
            </a:r>
            <a:r>
              <a:rPr dirty="0" u="heavy" sz="2850" spc="-65">
                <a:solidFill>
                  <a:srgbClr val="D90000"/>
                </a:solidFill>
                <a:uFill>
                  <a:solidFill>
                    <a:srgbClr val="D90000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2850" spc="85">
                <a:solidFill>
                  <a:srgbClr val="D90000"/>
                </a:solidFill>
                <a:uFill>
                  <a:solidFill>
                    <a:srgbClr val="D90000"/>
                  </a:solidFill>
                </a:uFill>
                <a:latin typeface="Trebuchet MS"/>
                <a:cs typeface="Trebuchet MS"/>
                <a:hlinkClick r:id="rId5"/>
              </a:rPr>
              <a:t>For</a:t>
            </a:r>
            <a:r>
              <a:rPr dirty="0" u="heavy" sz="2850" spc="-70">
                <a:solidFill>
                  <a:srgbClr val="D90000"/>
                </a:solidFill>
                <a:uFill>
                  <a:solidFill>
                    <a:srgbClr val="D90000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2850">
                <a:solidFill>
                  <a:srgbClr val="D90000"/>
                </a:solidFill>
                <a:uFill>
                  <a:solidFill>
                    <a:srgbClr val="D90000"/>
                  </a:solidFill>
                </a:uFill>
                <a:latin typeface="Trebuchet MS"/>
                <a:cs typeface="Trebuchet MS"/>
                <a:hlinkClick r:id="rId5"/>
              </a:rPr>
              <a:t>Women</a:t>
            </a:r>
            <a:r>
              <a:rPr dirty="0" sz="2850">
                <a:solidFill>
                  <a:srgbClr val="292929"/>
                </a:solidFill>
                <a:latin typeface="Trebuchet MS"/>
                <a:cs typeface="Trebuchet MS"/>
              </a:rPr>
              <a:t>.</a:t>
            </a:r>
            <a:r>
              <a:rPr dirty="0" sz="2850" spc="-6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65">
                <a:solidFill>
                  <a:srgbClr val="292929"/>
                </a:solidFill>
                <a:latin typeface="Trebuchet MS"/>
                <a:cs typeface="Trebuchet MS"/>
              </a:rPr>
              <a:t>Explore</a:t>
            </a:r>
            <a:r>
              <a:rPr dirty="0" sz="2850" spc="-6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>
                <a:solidFill>
                  <a:srgbClr val="292929"/>
                </a:solidFill>
                <a:latin typeface="Trebuchet MS"/>
                <a:cs typeface="Trebuchet MS"/>
              </a:rPr>
              <a:t>Versatile</a:t>
            </a:r>
            <a:r>
              <a:rPr dirty="0" sz="2850" spc="-7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95">
                <a:solidFill>
                  <a:srgbClr val="292929"/>
                </a:solidFill>
                <a:latin typeface="Trebuchet MS"/>
                <a:cs typeface="Trebuchet MS"/>
              </a:rPr>
              <a:t>Designs, </a:t>
            </a:r>
            <a:r>
              <a:rPr dirty="0" sz="2850" spc="85">
                <a:solidFill>
                  <a:srgbClr val="292929"/>
                </a:solidFill>
                <a:latin typeface="Trebuchet MS"/>
                <a:cs typeface="Trebuchet MS"/>
              </a:rPr>
              <a:t>Trendy</a:t>
            </a:r>
            <a:r>
              <a:rPr dirty="0" sz="2850" spc="-14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65">
                <a:solidFill>
                  <a:srgbClr val="292929"/>
                </a:solidFill>
                <a:latin typeface="Trebuchet MS"/>
                <a:cs typeface="Trebuchet MS"/>
              </a:rPr>
              <a:t>Styles,</a:t>
            </a:r>
            <a:r>
              <a:rPr dirty="0" sz="2850" spc="-14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80">
                <a:solidFill>
                  <a:srgbClr val="292929"/>
                </a:solidFill>
                <a:latin typeface="Trebuchet MS"/>
                <a:cs typeface="Trebuchet MS"/>
              </a:rPr>
              <a:t>And</a:t>
            </a:r>
            <a:r>
              <a:rPr dirty="0" sz="2850" spc="-14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90">
                <a:solidFill>
                  <a:srgbClr val="292929"/>
                </a:solidFill>
                <a:latin typeface="Trebuchet MS"/>
                <a:cs typeface="Trebuchet MS"/>
              </a:rPr>
              <a:t>Essential</a:t>
            </a:r>
            <a:r>
              <a:rPr dirty="0" sz="2850" spc="-14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75">
                <a:solidFill>
                  <a:srgbClr val="292929"/>
                </a:solidFill>
                <a:latin typeface="Trebuchet MS"/>
                <a:cs typeface="Trebuchet MS"/>
              </a:rPr>
              <a:t>Tips</a:t>
            </a:r>
            <a:r>
              <a:rPr dirty="0" sz="2850" spc="-14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85">
                <a:solidFill>
                  <a:srgbClr val="292929"/>
                </a:solidFill>
                <a:latin typeface="Trebuchet MS"/>
                <a:cs typeface="Trebuchet MS"/>
              </a:rPr>
              <a:t>For</a:t>
            </a:r>
            <a:r>
              <a:rPr dirty="0" sz="2850" spc="-14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55">
                <a:solidFill>
                  <a:srgbClr val="292929"/>
                </a:solidFill>
                <a:latin typeface="Trebuchet MS"/>
                <a:cs typeface="Trebuchet MS"/>
              </a:rPr>
              <a:t>Choosing</a:t>
            </a:r>
            <a:r>
              <a:rPr dirty="0" sz="2850" spc="-14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85">
                <a:solidFill>
                  <a:srgbClr val="292929"/>
                </a:solidFill>
                <a:latin typeface="Trebuchet MS"/>
                <a:cs typeface="Trebuchet MS"/>
              </a:rPr>
              <a:t>The</a:t>
            </a:r>
            <a:r>
              <a:rPr dirty="0" sz="2850" spc="-14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45">
                <a:solidFill>
                  <a:srgbClr val="292929"/>
                </a:solidFill>
                <a:latin typeface="Trebuchet MS"/>
                <a:cs typeface="Trebuchet MS"/>
              </a:rPr>
              <a:t>Best </a:t>
            </a:r>
            <a:r>
              <a:rPr dirty="0" sz="2850" spc="155">
                <a:solidFill>
                  <a:srgbClr val="292929"/>
                </a:solidFill>
                <a:latin typeface="Trebuchet MS"/>
                <a:cs typeface="Trebuchet MS"/>
              </a:rPr>
              <a:t>Jumpsuit</a:t>
            </a:r>
            <a:r>
              <a:rPr dirty="0" sz="2850" spc="-13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85">
                <a:solidFill>
                  <a:srgbClr val="292929"/>
                </a:solidFill>
                <a:latin typeface="Trebuchet MS"/>
                <a:cs typeface="Trebuchet MS"/>
              </a:rPr>
              <a:t>For</a:t>
            </a:r>
            <a:r>
              <a:rPr dirty="0" sz="2850" spc="-13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95">
                <a:solidFill>
                  <a:srgbClr val="292929"/>
                </a:solidFill>
                <a:latin typeface="Trebuchet MS"/>
                <a:cs typeface="Trebuchet MS"/>
              </a:rPr>
              <a:t>Any</a:t>
            </a:r>
            <a:r>
              <a:rPr dirty="0" sz="2850" spc="-13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50">
                <a:solidFill>
                  <a:srgbClr val="292929"/>
                </a:solidFill>
                <a:latin typeface="Trebuchet MS"/>
                <a:cs typeface="Trebuchet MS"/>
              </a:rPr>
              <a:t>Occasion.</a:t>
            </a:r>
            <a:endParaRPr sz="2850">
              <a:latin typeface="Trebuchet MS"/>
              <a:cs typeface="Trebuchet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297872" y="9576939"/>
            <a:ext cx="3443604" cy="3638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650"/>
              </a:lnSpc>
            </a:pPr>
            <a:r>
              <a:rPr dirty="0" u="heavy" sz="2250" spc="65" b="1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6"/>
              </a:rPr>
              <a:t>Www.Reepeatshop</a:t>
            </a:r>
            <a:r>
              <a:rPr dirty="0" sz="2250" spc="65" b="1">
                <a:solidFill>
                  <a:srgbClr val="292929"/>
                </a:solidFill>
                <a:latin typeface="Trebuchet MS"/>
                <a:cs typeface="Trebuchet MS"/>
                <a:hlinkClick r:id="rId6"/>
              </a:rPr>
              <a:t>.Com</a:t>
            </a:r>
            <a:endParaRPr sz="225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708066" y="2482800"/>
            <a:ext cx="367665" cy="839469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pc="-525"/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7531100" cy="10287000"/>
            <a:chOff x="0" y="0"/>
            <a:chExt cx="75311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07434" y="1030711"/>
              <a:ext cx="5743102" cy="8220848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91878" y="9508479"/>
              <a:ext cx="3971940" cy="514349"/>
            </a:xfrm>
            <a:prstGeom prst="rect">
              <a:avLst/>
            </a:prstGeom>
          </p:spPr>
        </p:pic>
      </p:grpSp>
      <p:sp>
        <p:nvSpPr>
          <p:cNvPr id="5" name="object 5" descr=""/>
          <p:cNvSpPr/>
          <p:nvPr/>
        </p:nvSpPr>
        <p:spPr>
          <a:xfrm>
            <a:off x="14555297" y="8366906"/>
            <a:ext cx="3733165" cy="1651000"/>
          </a:xfrm>
          <a:custGeom>
            <a:avLst/>
            <a:gdLst/>
            <a:ahLst/>
            <a:cxnLst/>
            <a:rect l="l" t="t" r="r" b="b"/>
            <a:pathLst>
              <a:path w="3733165" h="1651000">
                <a:moveTo>
                  <a:pt x="1548909" y="1244599"/>
                </a:moveTo>
                <a:lnTo>
                  <a:pt x="2348673" y="1244599"/>
                </a:lnTo>
                <a:lnTo>
                  <a:pt x="2361741" y="1231899"/>
                </a:lnTo>
                <a:lnTo>
                  <a:pt x="2411868" y="1219199"/>
                </a:lnTo>
                <a:lnTo>
                  <a:pt x="2510088" y="1168399"/>
                </a:lnTo>
                <a:lnTo>
                  <a:pt x="2558146" y="1155699"/>
                </a:lnTo>
                <a:lnTo>
                  <a:pt x="2605480" y="1130299"/>
                </a:lnTo>
                <a:lnTo>
                  <a:pt x="2697910" y="1079499"/>
                </a:lnTo>
                <a:lnTo>
                  <a:pt x="2742971" y="1041399"/>
                </a:lnTo>
                <a:lnTo>
                  <a:pt x="2787241" y="1015999"/>
                </a:lnTo>
                <a:lnTo>
                  <a:pt x="2829109" y="990599"/>
                </a:lnTo>
                <a:lnTo>
                  <a:pt x="2869822" y="952499"/>
                </a:lnTo>
                <a:lnTo>
                  <a:pt x="2909236" y="927099"/>
                </a:lnTo>
                <a:lnTo>
                  <a:pt x="2947205" y="888999"/>
                </a:lnTo>
                <a:lnTo>
                  <a:pt x="2983583" y="850899"/>
                </a:lnTo>
                <a:lnTo>
                  <a:pt x="3018226" y="812799"/>
                </a:lnTo>
                <a:lnTo>
                  <a:pt x="3050988" y="774699"/>
                </a:lnTo>
                <a:lnTo>
                  <a:pt x="3081724" y="736599"/>
                </a:lnTo>
                <a:lnTo>
                  <a:pt x="3110288" y="698499"/>
                </a:lnTo>
                <a:lnTo>
                  <a:pt x="3136536" y="647699"/>
                </a:lnTo>
                <a:lnTo>
                  <a:pt x="3160322" y="596899"/>
                </a:lnTo>
                <a:lnTo>
                  <a:pt x="3180245" y="558799"/>
                </a:lnTo>
                <a:lnTo>
                  <a:pt x="3196067" y="507999"/>
                </a:lnTo>
                <a:lnTo>
                  <a:pt x="3207352" y="457199"/>
                </a:lnTo>
                <a:lnTo>
                  <a:pt x="3213666" y="406399"/>
                </a:lnTo>
                <a:lnTo>
                  <a:pt x="3214573" y="368299"/>
                </a:lnTo>
                <a:lnTo>
                  <a:pt x="3209640" y="317499"/>
                </a:lnTo>
                <a:lnTo>
                  <a:pt x="3198430" y="266699"/>
                </a:lnTo>
                <a:lnTo>
                  <a:pt x="3182249" y="215899"/>
                </a:lnTo>
                <a:lnTo>
                  <a:pt x="3161803" y="177799"/>
                </a:lnTo>
                <a:lnTo>
                  <a:pt x="3137209" y="139699"/>
                </a:lnTo>
                <a:lnTo>
                  <a:pt x="3108585" y="101599"/>
                </a:lnTo>
                <a:lnTo>
                  <a:pt x="3076046" y="76199"/>
                </a:lnTo>
                <a:lnTo>
                  <a:pt x="3039711" y="50799"/>
                </a:lnTo>
                <a:lnTo>
                  <a:pt x="2999696" y="25399"/>
                </a:lnTo>
                <a:lnTo>
                  <a:pt x="2956117" y="12699"/>
                </a:lnTo>
                <a:lnTo>
                  <a:pt x="2909092" y="0"/>
                </a:lnTo>
                <a:lnTo>
                  <a:pt x="2712865" y="0"/>
                </a:lnTo>
                <a:lnTo>
                  <a:pt x="2573417" y="38099"/>
                </a:lnTo>
                <a:lnTo>
                  <a:pt x="2461590" y="101599"/>
                </a:lnTo>
                <a:lnTo>
                  <a:pt x="2875807" y="101599"/>
                </a:lnTo>
                <a:lnTo>
                  <a:pt x="2879040" y="114299"/>
                </a:lnTo>
                <a:lnTo>
                  <a:pt x="2925405" y="126999"/>
                </a:lnTo>
                <a:lnTo>
                  <a:pt x="2968169" y="139699"/>
                </a:lnTo>
                <a:lnTo>
                  <a:pt x="3006418" y="165099"/>
                </a:lnTo>
                <a:lnTo>
                  <a:pt x="3039237" y="203199"/>
                </a:lnTo>
                <a:lnTo>
                  <a:pt x="3065713" y="228599"/>
                </a:lnTo>
                <a:lnTo>
                  <a:pt x="3084931" y="279399"/>
                </a:lnTo>
                <a:lnTo>
                  <a:pt x="3095977" y="317499"/>
                </a:lnTo>
                <a:lnTo>
                  <a:pt x="3100218" y="317499"/>
                </a:lnTo>
                <a:lnTo>
                  <a:pt x="3101490" y="330199"/>
                </a:lnTo>
                <a:lnTo>
                  <a:pt x="3099104" y="330199"/>
                </a:lnTo>
                <a:lnTo>
                  <a:pt x="3101586" y="355599"/>
                </a:lnTo>
                <a:lnTo>
                  <a:pt x="3102384" y="380999"/>
                </a:lnTo>
                <a:lnTo>
                  <a:pt x="3101542" y="406399"/>
                </a:lnTo>
                <a:lnTo>
                  <a:pt x="3099104" y="419099"/>
                </a:lnTo>
                <a:lnTo>
                  <a:pt x="3101437" y="431799"/>
                </a:lnTo>
                <a:lnTo>
                  <a:pt x="3096083" y="431799"/>
                </a:lnTo>
                <a:lnTo>
                  <a:pt x="3095129" y="444499"/>
                </a:lnTo>
                <a:lnTo>
                  <a:pt x="3094864" y="457199"/>
                </a:lnTo>
                <a:lnTo>
                  <a:pt x="3093115" y="457199"/>
                </a:lnTo>
                <a:lnTo>
                  <a:pt x="3078147" y="507999"/>
                </a:lnTo>
                <a:lnTo>
                  <a:pt x="3058580" y="558799"/>
                </a:lnTo>
                <a:lnTo>
                  <a:pt x="3034813" y="609599"/>
                </a:lnTo>
                <a:lnTo>
                  <a:pt x="3007248" y="647699"/>
                </a:lnTo>
                <a:lnTo>
                  <a:pt x="2976285" y="685799"/>
                </a:lnTo>
                <a:lnTo>
                  <a:pt x="2942325" y="736599"/>
                </a:lnTo>
                <a:lnTo>
                  <a:pt x="2908339" y="761999"/>
                </a:lnTo>
                <a:lnTo>
                  <a:pt x="2873286" y="800099"/>
                </a:lnTo>
                <a:lnTo>
                  <a:pt x="2837201" y="838199"/>
                </a:lnTo>
                <a:lnTo>
                  <a:pt x="2800120" y="863599"/>
                </a:lnTo>
                <a:lnTo>
                  <a:pt x="2762076" y="901699"/>
                </a:lnTo>
                <a:lnTo>
                  <a:pt x="2723106" y="927099"/>
                </a:lnTo>
                <a:lnTo>
                  <a:pt x="2683244" y="952499"/>
                </a:lnTo>
                <a:lnTo>
                  <a:pt x="2642526" y="977899"/>
                </a:lnTo>
                <a:lnTo>
                  <a:pt x="2600985" y="1003299"/>
                </a:lnTo>
                <a:lnTo>
                  <a:pt x="2558658" y="1028699"/>
                </a:lnTo>
                <a:lnTo>
                  <a:pt x="2515579" y="1041399"/>
                </a:lnTo>
                <a:lnTo>
                  <a:pt x="2427307" y="1092199"/>
                </a:lnTo>
                <a:lnTo>
                  <a:pt x="2382183" y="1104899"/>
                </a:lnTo>
                <a:lnTo>
                  <a:pt x="2336447" y="1130299"/>
                </a:lnTo>
                <a:lnTo>
                  <a:pt x="2290135" y="1142999"/>
                </a:lnTo>
                <a:lnTo>
                  <a:pt x="2150905" y="1142999"/>
                </a:lnTo>
                <a:lnTo>
                  <a:pt x="2156676" y="1155699"/>
                </a:lnTo>
                <a:lnTo>
                  <a:pt x="2159163" y="1168399"/>
                </a:lnTo>
                <a:lnTo>
                  <a:pt x="2156736" y="1181099"/>
                </a:lnTo>
                <a:lnTo>
                  <a:pt x="2140776" y="1181099"/>
                </a:lnTo>
                <a:lnTo>
                  <a:pt x="1988063" y="1219199"/>
                </a:lnTo>
                <a:lnTo>
                  <a:pt x="1936718" y="1219199"/>
                </a:lnTo>
                <a:lnTo>
                  <a:pt x="1909373" y="1231899"/>
                </a:lnTo>
                <a:lnTo>
                  <a:pt x="1556388" y="1231899"/>
                </a:lnTo>
                <a:lnTo>
                  <a:pt x="1548909" y="1244599"/>
                </a:lnTo>
                <a:close/>
              </a:path>
              <a:path w="3733165" h="1651000">
                <a:moveTo>
                  <a:pt x="2866903" y="114299"/>
                </a:moveTo>
                <a:lnTo>
                  <a:pt x="2871832" y="101599"/>
                </a:lnTo>
                <a:lnTo>
                  <a:pt x="2842972" y="101599"/>
                </a:lnTo>
                <a:lnTo>
                  <a:pt x="2866903" y="114299"/>
                </a:lnTo>
                <a:close/>
              </a:path>
              <a:path w="3733165" h="1651000">
                <a:moveTo>
                  <a:pt x="2771181" y="114299"/>
                </a:moveTo>
                <a:lnTo>
                  <a:pt x="2795112" y="101599"/>
                </a:lnTo>
                <a:lnTo>
                  <a:pt x="2766305" y="101599"/>
                </a:lnTo>
                <a:lnTo>
                  <a:pt x="2771181" y="114299"/>
                </a:lnTo>
                <a:close/>
              </a:path>
              <a:path w="3733165" h="1651000">
                <a:moveTo>
                  <a:pt x="2150905" y="1142999"/>
                </a:moveTo>
                <a:lnTo>
                  <a:pt x="2269944" y="1142999"/>
                </a:lnTo>
                <a:lnTo>
                  <a:pt x="2265807" y="1130299"/>
                </a:lnTo>
                <a:lnTo>
                  <a:pt x="2246670" y="1079499"/>
                </a:lnTo>
                <a:lnTo>
                  <a:pt x="2230647" y="1028699"/>
                </a:lnTo>
                <a:lnTo>
                  <a:pt x="2218292" y="977899"/>
                </a:lnTo>
                <a:lnTo>
                  <a:pt x="2210155" y="927099"/>
                </a:lnTo>
                <a:lnTo>
                  <a:pt x="2204696" y="927099"/>
                </a:lnTo>
                <a:lnTo>
                  <a:pt x="2206975" y="914399"/>
                </a:lnTo>
                <a:lnTo>
                  <a:pt x="2204272" y="876299"/>
                </a:lnTo>
                <a:lnTo>
                  <a:pt x="2198177" y="876299"/>
                </a:lnTo>
                <a:lnTo>
                  <a:pt x="2198601" y="863599"/>
                </a:lnTo>
                <a:lnTo>
                  <a:pt x="2201039" y="863599"/>
                </a:lnTo>
                <a:lnTo>
                  <a:pt x="2199275" y="825499"/>
                </a:lnTo>
                <a:lnTo>
                  <a:pt x="2198654" y="800099"/>
                </a:lnTo>
                <a:lnTo>
                  <a:pt x="2199265" y="774699"/>
                </a:lnTo>
                <a:lnTo>
                  <a:pt x="2201198" y="736599"/>
                </a:lnTo>
                <a:lnTo>
                  <a:pt x="2198548" y="736599"/>
                </a:lnTo>
                <a:lnTo>
                  <a:pt x="2198230" y="723899"/>
                </a:lnTo>
                <a:lnTo>
                  <a:pt x="2204378" y="723899"/>
                </a:lnTo>
                <a:lnTo>
                  <a:pt x="2207228" y="711199"/>
                </a:lnTo>
                <a:lnTo>
                  <a:pt x="2210122" y="685799"/>
                </a:lnTo>
                <a:lnTo>
                  <a:pt x="2212927" y="673099"/>
                </a:lnTo>
                <a:lnTo>
                  <a:pt x="2215509" y="660399"/>
                </a:lnTo>
                <a:lnTo>
                  <a:pt x="2224631" y="609599"/>
                </a:lnTo>
                <a:lnTo>
                  <a:pt x="2237191" y="558799"/>
                </a:lnTo>
                <a:lnTo>
                  <a:pt x="2253162" y="507999"/>
                </a:lnTo>
                <a:lnTo>
                  <a:pt x="2272516" y="469899"/>
                </a:lnTo>
                <a:lnTo>
                  <a:pt x="2295224" y="419099"/>
                </a:lnTo>
                <a:lnTo>
                  <a:pt x="2321258" y="380999"/>
                </a:lnTo>
                <a:lnTo>
                  <a:pt x="2350590" y="342899"/>
                </a:lnTo>
                <a:lnTo>
                  <a:pt x="2383193" y="304799"/>
                </a:lnTo>
                <a:lnTo>
                  <a:pt x="2419039" y="266699"/>
                </a:lnTo>
                <a:lnTo>
                  <a:pt x="2496609" y="215899"/>
                </a:lnTo>
                <a:lnTo>
                  <a:pt x="2536627" y="190499"/>
                </a:lnTo>
                <a:lnTo>
                  <a:pt x="2578144" y="165099"/>
                </a:lnTo>
                <a:lnTo>
                  <a:pt x="2621149" y="139699"/>
                </a:lnTo>
                <a:lnTo>
                  <a:pt x="2711583" y="114299"/>
                </a:lnTo>
                <a:lnTo>
                  <a:pt x="2758991" y="114299"/>
                </a:lnTo>
                <a:lnTo>
                  <a:pt x="2762277" y="101599"/>
                </a:lnTo>
                <a:lnTo>
                  <a:pt x="2461590" y="101599"/>
                </a:lnTo>
                <a:lnTo>
                  <a:pt x="2439110" y="114299"/>
                </a:lnTo>
                <a:lnTo>
                  <a:pt x="2396891" y="139699"/>
                </a:lnTo>
                <a:lnTo>
                  <a:pt x="2357408" y="177799"/>
                </a:lnTo>
                <a:lnTo>
                  <a:pt x="2320658" y="203199"/>
                </a:lnTo>
                <a:lnTo>
                  <a:pt x="2286635" y="241299"/>
                </a:lnTo>
                <a:lnTo>
                  <a:pt x="2255335" y="279399"/>
                </a:lnTo>
                <a:lnTo>
                  <a:pt x="2226753" y="317499"/>
                </a:lnTo>
                <a:lnTo>
                  <a:pt x="2200886" y="355599"/>
                </a:lnTo>
                <a:lnTo>
                  <a:pt x="2177728" y="406399"/>
                </a:lnTo>
                <a:lnTo>
                  <a:pt x="2157275" y="444499"/>
                </a:lnTo>
                <a:lnTo>
                  <a:pt x="2139523" y="495299"/>
                </a:lnTo>
                <a:lnTo>
                  <a:pt x="2124466" y="546099"/>
                </a:lnTo>
                <a:lnTo>
                  <a:pt x="2112102" y="596899"/>
                </a:lnTo>
                <a:lnTo>
                  <a:pt x="2102140" y="647699"/>
                </a:lnTo>
                <a:lnTo>
                  <a:pt x="2095157" y="711199"/>
                </a:lnTo>
                <a:lnTo>
                  <a:pt x="2091258" y="761999"/>
                </a:lnTo>
                <a:lnTo>
                  <a:pt x="2090546" y="812799"/>
                </a:lnTo>
                <a:lnTo>
                  <a:pt x="2093127" y="876299"/>
                </a:lnTo>
                <a:lnTo>
                  <a:pt x="2097875" y="914399"/>
                </a:lnTo>
                <a:lnTo>
                  <a:pt x="2104609" y="965199"/>
                </a:lnTo>
                <a:lnTo>
                  <a:pt x="2113592" y="1015999"/>
                </a:lnTo>
                <a:lnTo>
                  <a:pt x="2125089" y="1066799"/>
                </a:lnTo>
                <a:lnTo>
                  <a:pt x="2139363" y="1117599"/>
                </a:lnTo>
                <a:lnTo>
                  <a:pt x="2150905" y="1142999"/>
                </a:lnTo>
                <a:close/>
              </a:path>
              <a:path w="3733165" h="1651000">
                <a:moveTo>
                  <a:pt x="2532138" y="1549399"/>
                </a:moveTo>
                <a:lnTo>
                  <a:pt x="2948752" y="1549399"/>
                </a:lnTo>
                <a:lnTo>
                  <a:pt x="2941848" y="1536699"/>
                </a:lnTo>
                <a:lnTo>
                  <a:pt x="2890351" y="1536699"/>
                </a:lnTo>
                <a:lnTo>
                  <a:pt x="2839548" y="1523999"/>
                </a:lnTo>
                <a:lnTo>
                  <a:pt x="2789510" y="1523999"/>
                </a:lnTo>
                <a:lnTo>
                  <a:pt x="2692010" y="1498599"/>
                </a:lnTo>
                <a:lnTo>
                  <a:pt x="2644688" y="1473199"/>
                </a:lnTo>
                <a:lnTo>
                  <a:pt x="2598414" y="1460499"/>
                </a:lnTo>
                <a:lnTo>
                  <a:pt x="2553258" y="1435099"/>
                </a:lnTo>
                <a:lnTo>
                  <a:pt x="2509289" y="1409699"/>
                </a:lnTo>
                <a:lnTo>
                  <a:pt x="2466579" y="1371599"/>
                </a:lnTo>
                <a:lnTo>
                  <a:pt x="2436056" y="1346199"/>
                </a:lnTo>
                <a:lnTo>
                  <a:pt x="2407005" y="1320799"/>
                </a:lnTo>
                <a:lnTo>
                  <a:pt x="2353473" y="1269999"/>
                </a:lnTo>
                <a:lnTo>
                  <a:pt x="2343535" y="1244599"/>
                </a:lnTo>
                <a:lnTo>
                  <a:pt x="1548909" y="1244599"/>
                </a:lnTo>
                <a:lnTo>
                  <a:pt x="1541639" y="1231899"/>
                </a:lnTo>
                <a:lnTo>
                  <a:pt x="1485076" y="1231899"/>
                </a:lnTo>
                <a:lnTo>
                  <a:pt x="1435612" y="1219199"/>
                </a:lnTo>
                <a:lnTo>
                  <a:pt x="1386366" y="1219199"/>
                </a:lnTo>
                <a:lnTo>
                  <a:pt x="1337347" y="1206499"/>
                </a:lnTo>
                <a:lnTo>
                  <a:pt x="1288564" y="1206499"/>
                </a:lnTo>
                <a:lnTo>
                  <a:pt x="861541" y="1092199"/>
                </a:lnTo>
                <a:lnTo>
                  <a:pt x="815586" y="1066799"/>
                </a:lnTo>
                <a:lnTo>
                  <a:pt x="769961" y="1054099"/>
                </a:lnTo>
                <a:lnTo>
                  <a:pt x="545543" y="927099"/>
                </a:lnTo>
                <a:lnTo>
                  <a:pt x="284488" y="774699"/>
                </a:lnTo>
                <a:lnTo>
                  <a:pt x="176607" y="698499"/>
                </a:lnTo>
                <a:lnTo>
                  <a:pt x="141912" y="673099"/>
                </a:lnTo>
                <a:lnTo>
                  <a:pt x="104124" y="634999"/>
                </a:lnTo>
                <a:lnTo>
                  <a:pt x="93150" y="622299"/>
                </a:lnTo>
                <a:lnTo>
                  <a:pt x="75595" y="609599"/>
                </a:lnTo>
                <a:lnTo>
                  <a:pt x="56619" y="596899"/>
                </a:lnTo>
                <a:lnTo>
                  <a:pt x="37384" y="596899"/>
                </a:lnTo>
                <a:lnTo>
                  <a:pt x="19054" y="609599"/>
                </a:lnTo>
                <a:lnTo>
                  <a:pt x="5855" y="622299"/>
                </a:lnTo>
                <a:lnTo>
                  <a:pt x="0" y="647699"/>
                </a:lnTo>
                <a:lnTo>
                  <a:pt x="1777" y="660399"/>
                </a:lnTo>
                <a:lnTo>
                  <a:pt x="11474" y="685799"/>
                </a:lnTo>
                <a:lnTo>
                  <a:pt x="31016" y="711199"/>
                </a:lnTo>
                <a:lnTo>
                  <a:pt x="53286" y="736599"/>
                </a:lnTo>
                <a:lnTo>
                  <a:pt x="77653" y="749299"/>
                </a:lnTo>
                <a:lnTo>
                  <a:pt x="103486" y="774699"/>
                </a:lnTo>
                <a:lnTo>
                  <a:pt x="145594" y="800099"/>
                </a:lnTo>
                <a:lnTo>
                  <a:pt x="187735" y="838199"/>
                </a:lnTo>
                <a:lnTo>
                  <a:pt x="314948" y="914399"/>
                </a:lnTo>
                <a:lnTo>
                  <a:pt x="357809" y="952499"/>
                </a:lnTo>
                <a:lnTo>
                  <a:pt x="488581" y="1028699"/>
                </a:lnTo>
                <a:lnTo>
                  <a:pt x="578168" y="1079499"/>
                </a:lnTo>
                <a:lnTo>
                  <a:pt x="623859" y="1104899"/>
                </a:lnTo>
                <a:lnTo>
                  <a:pt x="671138" y="1130299"/>
                </a:lnTo>
                <a:lnTo>
                  <a:pt x="718842" y="1142999"/>
                </a:lnTo>
                <a:lnTo>
                  <a:pt x="815528" y="1193799"/>
                </a:lnTo>
                <a:lnTo>
                  <a:pt x="913918" y="1219199"/>
                </a:lnTo>
                <a:lnTo>
                  <a:pt x="963751" y="1244599"/>
                </a:lnTo>
                <a:lnTo>
                  <a:pt x="1115805" y="1282699"/>
                </a:lnTo>
                <a:lnTo>
                  <a:pt x="2218649" y="1282699"/>
                </a:lnTo>
                <a:lnTo>
                  <a:pt x="2229504" y="1295399"/>
                </a:lnTo>
                <a:lnTo>
                  <a:pt x="2271102" y="1346199"/>
                </a:lnTo>
                <a:lnTo>
                  <a:pt x="2303880" y="1384299"/>
                </a:lnTo>
                <a:lnTo>
                  <a:pt x="2338234" y="1409699"/>
                </a:lnTo>
                <a:lnTo>
                  <a:pt x="2374121" y="1447799"/>
                </a:lnTo>
                <a:lnTo>
                  <a:pt x="2411498" y="1473199"/>
                </a:lnTo>
                <a:lnTo>
                  <a:pt x="2450321" y="1498599"/>
                </a:lnTo>
                <a:lnTo>
                  <a:pt x="2490549" y="1523999"/>
                </a:lnTo>
                <a:lnTo>
                  <a:pt x="2532138" y="1549399"/>
                </a:lnTo>
                <a:close/>
              </a:path>
              <a:path w="3733165" h="1651000">
                <a:moveTo>
                  <a:pt x="1457541" y="1346199"/>
                </a:moveTo>
                <a:lnTo>
                  <a:pt x="1895263" y="1346199"/>
                </a:lnTo>
                <a:lnTo>
                  <a:pt x="1943449" y="1333499"/>
                </a:lnTo>
                <a:lnTo>
                  <a:pt x="1993618" y="1333499"/>
                </a:lnTo>
                <a:lnTo>
                  <a:pt x="2192029" y="1282699"/>
                </a:lnTo>
                <a:lnTo>
                  <a:pt x="1115805" y="1282699"/>
                </a:lnTo>
                <a:lnTo>
                  <a:pt x="1167342" y="1295399"/>
                </a:lnTo>
                <a:lnTo>
                  <a:pt x="1216406" y="1295399"/>
                </a:lnTo>
                <a:lnTo>
                  <a:pt x="1314717" y="1320799"/>
                </a:lnTo>
                <a:lnTo>
                  <a:pt x="1363980" y="1320799"/>
                </a:lnTo>
                <a:lnTo>
                  <a:pt x="1413324" y="1333499"/>
                </a:lnTo>
                <a:lnTo>
                  <a:pt x="1457541" y="1346199"/>
                </a:lnTo>
                <a:close/>
              </a:path>
              <a:path w="3733165" h="1651000">
                <a:moveTo>
                  <a:pt x="2807859" y="1638299"/>
                </a:moveTo>
                <a:lnTo>
                  <a:pt x="3210621" y="1638299"/>
                </a:lnTo>
                <a:lnTo>
                  <a:pt x="3416634" y="1587499"/>
                </a:lnTo>
                <a:lnTo>
                  <a:pt x="3466776" y="1562099"/>
                </a:lnTo>
                <a:lnTo>
                  <a:pt x="3516371" y="1549399"/>
                </a:lnTo>
                <a:lnTo>
                  <a:pt x="3565416" y="1523999"/>
                </a:lnTo>
                <a:lnTo>
                  <a:pt x="3610500" y="1498599"/>
                </a:lnTo>
                <a:lnTo>
                  <a:pt x="3654663" y="1473199"/>
                </a:lnTo>
                <a:lnTo>
                  <a:pt x="3697899" y="1460499"/>
                </a:lnTo>
                <a:lnTo>
                  <a:pt x="3732703" y="1435099"/>
                </a:lnTo>
                <a:lnTo>
                  <a:pt x="3732703" y="1295399"/>
                </a:lnTo>
                <a:lnTo>
                  <a:pt x="3710404" y="1320799"/>
                </a:lnTo>
                <a:lnTo>
                  <a:pt x="3624996" y="1371599"/>
                </a:lnTo>
                <a:lnTo>
                  <a:pt x="3581287" y="1384299"/>
                </a:lnTo>
                <a:lnTo>
                  <a:pt x="3491893" y="1435099"/>
                </a:lnTo>
                <a:lnTo>
                  <a:pt x="3446222" y="1447799"/>
                </a:lnTo>
                <a:lnTo>
                  <a:pt x="3399911" y="1473199"/>
                </a:lnTo>
                <a:lnTo>
                  <a:pt x="3158997" y="1536699"/>
                </a:lnTo>
                <a:lnTo>
                  <a:pt x="3067621" y="1536699"/>
                </a:lnTo>
                <a:lnTo>
                  <a:pt x="3060472" y="1549399"/>
                </a:lnTo>
                <a:lnTo>
                  <a:pt x="2532138" y="1549399"/>
                </a:lnTo>
                <a:lnTo>
                  <a:pt x="2575046" y="1562099"/>
                </a:lnTo>
                <a:lnTo>
                  <a:pt x="2619229" y="1587499"/>
                </a:lnTo>
                <a:lnTo>
                  <a:pt x="2711250" y="1612899"/>
                </a:lnTo>
                <a:lnTo>
                  <a:pt x="2807859" y="1638299"/>
                </a:lnTo>
                <a:close/>
              </a:path>
              <a:path w="3733165" h="1651000">
                <a:moveTo>
                  <a:pt x="2962918" y="1549399"/>
                </a:moveTo>
                <a:lnTo>
                  <a:pt x="3037463" y="1549399"/>
                </a:lnTo>
                <a:lnTo>
                  <a:pt x="2970151" y="1536699"/>
                </a:lnTo>
                <a:lnTo>
                  <a:pt x="2962918" y="1549399"/>
                </a:lnTo>
                <a:close/>
              </a:path>
              <a:path w="3733165" h="1651000">
                <a:moveTo>
                  <a:pt x="3131913" y="1650999"/>
                </a:moveTo>
                <a:lnTo>
                  <a:pt x="3159209" y="1638299"/>
                </a:lnTo>
                <a:lnTo>
                  <a:pt x="3125520" y="1638299"/>
                </a:lnTo>
                <a:lnTo>
                  <a:pt x="3131913" y="1650999"/>
                </a:lnTo>
                <a:close/>
              </a:path>
              <a:path w="3733165" h="1651000">
                <a:moveTo>
                  <a:pt x="2876821" y="1650999"/>
                </a:moveTo>
                <a:lnTo>
                  <a:pt x="3113272" y="1650999"/>
                </a:lnTo>
                <a:lnTo>
                  <a:pt x="3119252" y="1638299"/>
                </a:lnTo>
                <a:lnTo>
                  <a:pt x="2842268" y="1638299"/>
                </a:lnTo>
                <a:lnTo>
                  <a:pt x="2876821" y="1650999"/>
                </a:lnTo>
                <a:close/>
              </a:path>
            </a:pathLst>
          </a:custGeom>
          <a:solidFill>
            <a:srgbClr val="F1A153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228533" y="0"/>
            <a:ext cx="5059466" cy="3905981"/>
          </a:xfrm>
          <a:prstGeom prst="rect">
            <a:avLst/>
          </a:prstGeom>
        </p:spPr>
      </p:pic>
      <p:sp>
        <p:nvSpPr>
          <p:cNvPr id="7" name="object 7" descr=""/>
          <p:cNvSpPr/>
          <p:nvPr/>
        </p:nvSpPr>
        <p:spPr>
          <a:xfrm>
            <a:off x="4922794" y="9875687"/>
            <a:ext cx="805815" cy="19050"/>
          </a:xfrm>
          <a:custGeom>
            <a:avLst/>
            <a:gdLst/>
            <a:ahLst/>
            <a:cxnLst/>
            <a:rect l="l" t="t" r="r" b="b"/>
            <a:pathLst>
              <a:path w="805814" h="19050">
                <a:moveTo>
                  <a:pt x="805615" y="19050"/>
                </a:moveTo>
                <a:lnTo>
                  <a:pt x="0" y="19050"/>
                </a:lnTo>
                <a:lnTo>
                  <a:pt x="0" y="0"/>
                </a:lnTo>
                <a:lnTo>
                  <a:pt x="805615" y="0"/>
                </a:lnTo>
                <a:lnTo>
                  <a:pt x="805615" y="19050"/>
                </a:lnTo>
                <a:close/>
              </a:path>
            </a:pathLst>
          </a:custGeom>
          <a:solidFill>
            <a:srgbClr val="2929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155"/>
              <a:t>The</a:t>
            </a:r>
            <a:r>
              <a:rPr dirty="0" spc="-405"/>
              <a:t> </a:t>
            </a:r>
            <a:r>
              <a:rPr dirty="0" spc="195"/>
              <a:t>Appeal</a:t>
            </a:r>
            <a:r>
              <a:rPr dirty="0" spc="-400"/>
              <a:t> </a:t>
            </a:r>
            <a:r>
              <a:rPr dirty="0" spc="200"/>
              <a:t>Of</a:t>
            </a:r>
            <a:r>
              <a:rPr dirty="0" spc="-400"/>
              <a:t> </a:t>
            </a:r>
            <a:r>
              <a:rPr dirty="0" spc="280"/>
              <a:t>Casual</a:t>
            </a:r>
            <a:r>
              <a:rPr dirty="0" spc="-400"/>
              <a:t> </a:t>
            </a:r>
            <a:r>
              <a:rPr dirty="0" spc="320"/>
              <a:t>Jumpsuits</a:t>
            </a:r>
          </a:p>
          <a:p>
            <a:pPr marL="71120" marR="5080">
              <a:lnSpc>
                <a:spcPct val="125000"/>
              </a:lnSpc>
              <a:spcBef>
                <a:spcPts val="2335"/>
              </a:spcBef>
            </a:pPr>
            <a:r>
              <a:rPr dirty="0" u="heavy" sz="2850" spc="114" b="0"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Casual</a:t>
            </a:r>
            <a:r>
              <a:rPr dirty="0" u="heavy" sz="2850" spc="-125" b="0"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2850" spc="175" b="0"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Jumpsuits</a:t>
            </a:r>
            <a:r>
              <a:rPr dirty="0" u="heavy" sz="2850" spc="-120" b="0"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2850" spc="85" b="0"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For</a:t>
            </a:r>
            <a:r>
              <a:rPr dirty="0" u="heavy" sz="2850" spc="-120" b="0"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2850" spc="80" b="0"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Women</a:t>
            </a:r>
            <a:r>
              <a:rPr dirty="0" sz="2850" spc="-120" b="0">
                <a:latin typeface="Trebuchet MS"/>
                <a:cs typeface="Trebuchet MS"/>
              </a:rPr>
              <a:t> </a:t>
            </a:r>
            <a:r>
              <a:rPr dirty="0" sz="2850" b="0">
                <a:latin typeface="Trebuchet MS"/>
                <a:cs typeface="Trebuchet MS"/>
              </a:rPr>
              <a:t>Offer</a:t>
            </a:r>
            <a:r>
              <a:rPr dirty="0" sz="2850" spc="-120" b="0">
                <a:latin typeface="Trebuchet MS"/>
                <a:cs typeface="Trebuchet MS"/>
              </a:rPr>
              <a:t> </a:t>
            </a:r>
            <a:r>
              <a:rPr dirty="0" sz="2850" spc="90" b="0">
                <a:latin typeface="Trebuchet MS"/>
                <a:cs typeface="Trebuchet MS"/>
              </a:rPr>
              <a:t>Effortless</a:t>
            </a:r>
            <a:r>
              <a:rPr dirty="0" sz="2850" spc="-120" b="0">
                <a:latin typeface="Trebuchet MS"/>
                <a:cs typeface="Trebuchet MS"/>
              </a:rPr>
              <a:t> </a:t>
            </a:r>
            <a:r>
              <a:rPr dirty="0" sz="2850" spc="45" b="0">
                <a:latin typeface="Trebuchet MS"/>
                <a:cs typeface="Trebuchet MS"/>
              </a:rPr>
              <a:t>Elegance, </a:t>
            </a:r>
            <a:r>
              <a:rPr dirty="0" sz="2850" b="0">
                <a:latin typeface="Trebuchet MS"/>
                <a:cs typeface="Trebuchet MS"/>
              </a:rPr>
              <a:t>Comfort,</a:t>
            </a:r>
            <a:r>
              <a:rPr dirty="0" sz="2850" spc="-80" b="0">
                <a:latin typeface="Trebuchet MS"/>
                <a:cs typeface="Trebuchet MS"/>
              </a:rPr>
              <a:t> </a:t>
            </a:r>
            <a:r>
              <a:rPr dirty="0" sz="2850" spc="180" b="0">
                <a:latin typeface="Trebuchet MS"/>
                <a:cs typeface="Trebuchet MS"/>
              </a:rPr>
              <a:t>And</a:t>
            </a:r>
            <a:r>
              <a:rPr dirty="0" sz="2850" spc="-80" b="0">
                <a:latin typeface="Trebuchet MS"/>
                <a:cs typeface="Trebuchet MS"/>
              </a:rPr>
              <a:t> </a:t>
            </a:r>
            <a:r>
              <a:rPr dirty="0" sz="2850" b="0">
                <a:latin typeface="Trebuchet MS"/>
                <a:cs typeface="Trebuchet MS"/>
              </a:rPr>
              <a:t>Versatility.</a:t>
            </a:r>
            <a:r>
              <a:rPr dirty="0" sz="2850" spc="-80" b="0">
                <a:latin typeface="Trebuchet MS"/>
                <a:cs typeface="Trebuchet MS"/>
              </a:rPr>
              <a:t> </a:t>
            </a:r>
            <a:r>
              <a:rPr dirty="0" sz="2850" b="0">
                <a:latin typeface="Trebuchet MS"/>
                <a:cs typeface="Trebuchet MS"/>
              </a:rPr>
              <a:t>Ideal</a:t>
            </a:r>
            <a:r>
              <a:rPr dirty="0" sz="2850" spc="-80" b="0">
                <a:latin typeface="Trebuchet MS"/>
                <a:cs typeface="Trebuchet MS"/>
              </a:rPr>
              <a:t> </a:t>
            </a:r>
            <a:r>
              <a:rPr dirty="0" sz="2850" spc="85" b="0">
                <a:latin typeface="Trebuchet MS"/>
                <a:cs typeface="Trebuchet MS"/>
              </a:rPr>
              <a:t>For</a:t>
            </a:r>
            <a:r>
              <a:rPr dirty="0" sz="2850" spc="-75" b="0">
                <a:latin typeface="Trebuchet MS"/>
                <a:cs typeface="Trebuchet MS"/>
              </a:rPr>
              <a:t> </a:t>
            </a:r>
            <a:r>
              <a:rPr dirty="0" sz="2850" spc="100" b="0">
                <a:latin typeface="Trebuchet MS"/>
                <a:cs typeface="Trebuchet MS"/>
              </a:rPr>
              <a:t>Various</a:t>
            </a:r>
            <a:r>
              <a:rPr dirty="0" sz="2850" spc="-80" b="0">
                <a:latin typeface="Trebuchet MS"/>
                <a:cs typeface="Trebuchet MS"/>
              </a:rPr>
              <a:t> </a:t>
            </a:r>
            <a:r>
              <a:rPr dirty="0" sz="2850" spc="85" b="0">
                <a:latin typeface="Trebuchet MS"/>
                <a:cs typeface="Trebuchet MS"/>
              </a:rPr>
              <a:t>Occasions,</a:t>
            </a:r>
            <a:r>
              <a:rPr dirty="0" sz="2850" spc="-80" b="0">
                <a:latin typeface="Trebuchet MS"/>
                <a:cs typeface="Trebuchet MS"/>
              </a:rPr>
              <a:t> </a:t>
            </a:r>
            <a:r>
              <a:rPr dirty="0" sz="2850" spc="85" b="0">
                <a:latin typeface="Trebuchet MS"/>
                <a:cs typeface="Trebuchet MS"/>
              </a:rPr>
              <a:t>They </a:t>
            </a:r>
            <a:r>
              <a:rPr dirty="0" sz="2850" spc="80" b="0">
                <a:latin typeface="Trebuchet MS"/>
                <a:cs typeface="Trebuchet MS"/>
              </a:rPr>
              <a:t>Provide</a:t>
            </a:r>
            <a:r>
              <a:rPr dirty="0" sz="2850" spc="-145" b="0">
                <a:latin typeface="Trebuchet MS"/>
                <a:cs typeface="Trebuchet MS"/>
              </a:rPr>
              <a:t> </a:t>
            </a:r>
            <a:r>
              <a:rPr dirty="0" sz="2850" spc="250" b="0">
                <a:latin typeface="Trebuchet MS"/>
                <a:cs typeface="Trebuchet MS"/>
              </a:rPr>
              <a:t>A</a:t>
            </a:r>
            <a:r>
              <a:rPr dirty="0" sz="2850" spc="-140" b="0">
                <a:latin typeface="Trebuchet MS"/>
                <a:cs typeface="Trebuchet MS"/>
              </a:rPr>
              <a:t> </a:t>
            </a:r>
            <a:r>
              <a:rPr dirty="0" sz="2850" spc="110" b="0">
                <a:latin typeface="Trebuchet MS"/>
                <a:cs typeface="Trebuchet MS"/>
              </a:rPr>
              <a:t>Chic</a:t>
            </a:r>
            <a:r>
              <a:rPr dirty="0" sz="2850" spc="-140" b="0">
                <a:latin typeface="Trebuchet MS"/>
                <a:cs typeface="Trebuchet MS"/>
              </a:rPr>
              <a:t> </a:t>
            </a:r>
            <a:r>
              <a:rPr dirty="0" sz="2850" spc="90" b="0">
                <a:latin typeface="Trebuchet MS"/>
                <a:cs typeface="Trebuchet MS"/>
              </a:rPr>
              <a:t>Yet</a:t>
            </a:r>
            <a:r>
              <a:rPr dirty="0" sz="2850" spc="-140" b="0">
                <a:latin typeface="Trebuchet MS"/>
                <a:cs typeface="Trebuchet MS"/>
              </a:rPr>
              <a:t> </a:t>
            </a:r>
            <a:r>
              <a:rPr dirty="0" sz="2850" spc="70" b="0">
                <a:latin typeface="Trebuchet MS"/>
                <a:cs typeface="Trebuchet MS"/>
              </a:rPr>
              <a:t>Relaxed</a:t>
            </a:r>
            <a:r>
              <a:rPr dirty="0" sz="2850" spc="-140" b="0">
                <a:latin typeface="Trebuchet MS"/>
                <a:cs typeface="Trebuchet MS"/>
              </a:rPr>
              <a:t> </a:t>
            </a:r>
            <a:r>
              <a:rPr dirty="0" sz="2850" spc="110" b="0">
                <a:latin typeface="Trebuchet MS"/>
                <a:cs typeface="Trebuchet MS"/>
              </a:rPr>
              <a:t>Look</a:t>
            </a:r>
            <a:r>
              <a:rPr dirty="0" sz="2850" spc="-140" b="0">
                <a:latin typeface="Trebuchet MS"/>
                <a:cs typeface="Trebuchet MS"/>
              </a:rPr>
              <a:t> </a:t>
            </a:r>
            <a:r>
              <a:rPr dirty="0" sz="2850" spc="65" b="0">
                <a:latin typeface="Trebuchet MS"/>
                <a:cs typeface="Trebuchet MS"/>
              </a:rPr>
              <a:t>That</a:t>
            </a:r>
            <a:r>
              <a:rPr dirty="0" sz="2850" spc="-145" b="0">
                <a:latin typeface="Trebuchet MS"/>
                <a:cs typeface="Trebuchet MS"/>
              </a:rPr>
              <a:t> </a:t>
            </a:r>
            <a:r>
              <a:rPr dirty="0" sz="2850" spc="100" b="0">
                <a:latin typeface="Trebuchet MS"/>
                <a:cs typeface="Trebuchet MS"/>
              </a:rPr>
              <a:t>Complements </a:t>
            </a:r>
            <a:r>
              <a:rPr dirty="0" sz="2850" spc="45" b="0">
                <a:latin typeface="Trebuchet MS"/>
                <a:cs typeface="Trebuchet MS"/>
              </a:rPr>
              <a:t>Different</a:t>
            </a:r>
            <a:r>
              <a:rPr dirty="0" sz="2850" spc="-145" b="0">
                <a:latin typeface="Trebuchet MS"/>
                <a:cs typeface="Trebuchet MS"/>
              </a:rPr>
              <a:t> </a:t>
            </a:r>
            <a:r>
              <a:rPr dirty="0" sz="2850" spc="180" b="0">
                <a:latin typeface="Trebuchet MS"/>
                <a:cs typeface="Trebuchet MS"/>
              </a:rPr>
              <a:t>Body</a:t>
            </a:r>
            <a:r>
              <a:rPr dirty="0" sz="2850" spc="-145" b="0">
                <a:latin typeface="Trebuchet MS"/>
                <a:cs typeface="Trebuchet MS"/>
              </a:rPr>
              <a:t> </a:t>
            </a:r>
            <a:r>
              <a:rPr dirty="0" sz="2850" spc="135" b="0">
                <a:latin typeface="Trebuchet MS"/>
                <a:cs typeface="Trebuchet MS"/>
              </a:rPr>
              <a:t>Types</a:t>
            </a:r>
            <a:r>
              <a:rPr dirty="0" sz="2850" spc="-145" b="0">
                <a:latin typeface="Trebuchet MS"/>
                <a:cs typeface="Trebuchet MS"/>
              </a:rPr>
              <a:t> </a:t>
            </a:r>
            <a:r>
              <a:rPr dirty="0" sz="2850" spc="180" b="0">
                <a:latin typeface="Trebuchet MS"/>
                <a:cs typeface="Trebuchet MS"/>
              </a:rPr>
              <a:t>And</a:t>
            </a:r>
            <a:r>
              <a:rPr dirty="0" sz="2850" spc="-145" b="0">
                <a:latin typeface="Trebuchet MS"/>
                <a:cs typeface="Trebuchet MS"/>
              </a:rPr>
              <a:t> </a:t>
            </a:r>
            <a:r>
              <a:rPr dirty="0" sz="2850" spc="100" b="0">
                <a:latin typeface="Trebuchet MS"/>
                <a:cs typeface="Trebuchet MS"/>
              </a:rPr>
              <a:t>Personal</a:t>
            </a:r>
            <a:r>
              <a:rPr dirty="0" sz="2850" spc="-140" b="0">
                <a:latin typeface="Trebuchet MS"/>
                <a:cs typeface="Trebuchet MS"/>
              </a:rPr>
              <a:t> </a:t>
            </a:r>
            <a:r>
              <a:rPr dirty="0" sz="2850" spc="55" b="0">
                <a:latin typeface="Trebuchet MS"/>
                <a:cs typeface="Trebuchet MS"/>
              </a:rPr>
              <a:t>Styles.</a:t>
            </a:r>
            <a:endParaRPr sz="2850">
              <a:latin typeface="Trebuchet MS"/>
              <a:cs typeface="Trebuchet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297872" y="9576939"/>
            <a:ext cx="3443604" cy="3638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650"/>
              </a:lnSpc>
            </a:pPr>
            <a:r>
              <a:rPr dirty="0" u="heavy" sz="2250" spc="65" b="1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6"/>
              </a:rPr>
              <a:t>Www.Reepeatshop</a:t>
            </a:r>
            <a:r>
              <a:rPr dirty="0" sz="2250" spc="65" b="1">
                <a:solidFill>
                  <a:srgbClr val="292929"/>
                </a:solidFill>
                <a:latin typeface="Trebuchet MS"/>
                <a:cs typeface="Trebuchet MS"/>
                <a:hlinkClick r:id="rId6"/>
              </a:rPr>
              <a:t>.Com</a:t>
            </a:r>
            <a:endParaRPr sz="225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pc="295"/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7531100" cy="10287000"/>
            <a:chOff x="0" y="0"/>
            <a:chExt cx="75311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07434" y="1030708"/>
              <a:ext cx="5743102" cy="8220852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91878" y="9508479"/>
              <a:ext cx="3971940" cy="514349"/>
            </a:xfrm>
            <a:prstGeom prst="rect">
              <a:avLst/>
            </a:prstGeom>
          </p:spPr>
        </p:pic>
      </p:grpSp>
      <p:sp>
        <p:nvSpPr>
          <p:cNvPr id="5" name="object 5" descr=""/>
          <p:cNvSpPr/>
          <p:nvPr/>
        </p:nvSpPr>
        <p:spPr>
          <a:xfrm>
            <a:off x="14555297" y="8366906"/>
            <a:ext cx="3733165" cy="1651000"/>
          </a:xfrm>
          <a:custGeom>
            <a:avLst/>
            <a:gdLst/>
            <a:ahLst/>
            <a:cxnLst/>
            <a:rect l="l" t="t" r="r" b="b"/>
            <a:pathLst>
              <a:path w="3733165" h="1651000">
                <a:moveTo>
                  <a:pt x="1548909" y="1244599"/>
                </a:moveTo>
                <a:lnTo>
                  <a:pt x="2348673" y="1244599"/>
                </a:lnTo>
                <a:lnTo>
                  <a:pt x="2361741" y="1231899"/>
                </a:lnTo>
                <a:lnTo>
                  <a:pt x="2411868" y="1219199"/>
                </a:lnTo>
                <a:lnTo>
                  <a:pt x="2510088" y="1168399"/>
                </a:lnTo>
                <a:lnTo>
                  <a:pt x="2558146" y="1155699"/>
                </a:lnTo>
                <a:lnTo>
                  <a:pt x="2605480" y="1130299"/>
                </a:lnTo>
                <a:lnTo>
                  <a:pt x="2697910" y="1079499"/>
                </a:lnTo>
                <a:lnTo>
                  <a:pt x="2742971" y="1041399"/>
                </a:lnTo>
                <a:lnTo>
                  <a:pt x="2787241" y="1015999"/>
                </a:lnTo>
                <a:lnTo>
                  <a:pt x="2829109" y="990599"/>
                </a:lnTo>
                <a:lnTo>
                  <a:pt x="2869822" y="952499"/>
                </a:lnTo>
                <a:lnTo>
                  <a:pt x="2909236" y="927099"/>
                </a:lnTo>
                <a:lnTo>
                  <a:pt x="2947205" y="888999"/>
                </a:lnTo>
                <a:lnTo>
                  <a:pt x="2983583" y="850899"/>
                </a:lnTo>
                <a:lnTo>
                  <a:pt x="3018226" y="812799"/>
                </a:lnTo>
                <a:lnTo>
                  <a:pt x="3050988" y="774699"/>
                </a:lnTo>
                <a:lnTo>
                  <a:pt x="3081724" y="736599"/>
                </a:lnTo>
                <a:lnTo>
                  <a:pt x="3110288" y="698499"/>
                </a:lnTo>
                <a:lnTo>
                  <a:pt x="3136536" y="647699"/>
                </a:lnTo>
                <a:lnTo>
                  <a:pt x="3160322" y="596899"/>
                </a:lnTo>
                <a:lnTo>
                  <a:pt x="3180245" y="558799"/>
                </a:lnTo>
                <a:lnTo>
                  <a:pt x="3196067" y="507999"/>
                </a:lnTo>
                <a:lnTo>
                  <a:pt x="3207352" y="457199"/>
                </a:lnTo>
                <a:lnTo>
                  <a:pt x="3213666" y="406399"/>
                </a:lnTo>
                <a:lnTo>
                  <a:pt x="3214573" y="368299"/>
                </a:lnTo>
                <a:lnTo>
                  <a:pt x="3209640" y="317499"/>
                </a:lnTo>
                <a:lnTo>
                  <a:pt x="3198430" y="266699"/>
                </a:lnTo>
                <a:lnTo>
                  <a:pt x="3182249" y="215899"/>
                </a:lnTo>
                <a:lnTo>
                  <a:pt x="3161803" y="177799"/>
                </a:lnTo>
                <a:lnTo>
                  <a:pt x="3137209" y="139699"/>
                </a:lnTo>
                <a:lnTo>
                  <a:pt x="3108585" y="101599"/>
                </a:lnTo>
                <a:lnTo>
                  <a:pt x="3076046" y="76199"/>
                </a:lnTo>
                <a:lnTo>
                  <a:pt x="3039711" y="50799"/>
                </a:lnTo>
                <a:lnTo>
                  <a:pt x="2999696" y="25399"/>
                </a:lnTo>
                <a:lnTo>
                  <a:pt x="2956117" y="12699"/>
                </a:lnTo>
                <a:lnTo>
                  <a:pt x="2909092" y="0"/>
                </a:lnTo>
                <a:lnTo>
                  <a:pt x="2712865" y="0"/>
                </a:lnTo>
                <a:lnTo>
                  <a:pt x="2573417" y="38099"/>
                </a:lnTo>
                <a:lnTo>
                  <a:pt x="2461590" y="101599"/>
                </a:lnTo>
                <a:lnTo>
                  <a:pt x="2875807" y="101599"/>
                </a:lnTo>
                <a:lnTo>
                  <a:pt x="2879040" y="114299"/>
                </a:lnTo>
                <a:lnTo>
                  <a:pt x="2925405" y="126999"/>
                </a:lnTo>
                <a:lnTo>
                  <a:pt x="2968169" y="139699"/>
                </a:lnTo>
                <a:lnTo>
                  <a:pt x="3006418" y="165099"/>
                </a:lnTo>
                <a:lnTo>
                  <a:pt x="3039237" y="203199"/>
                </a:lnTo>
                <a:lnTo>
                  <a:pt x="3065713" y="228599"/>
                </a:lnTo>
                <a:lnTo>
                  <a:pt x="3084931" y="279399"/>
                </a:lnTo>
                <a:lnTo>
                  <a:pt x="3095977" y="317499"/>
                </a:lnTo>
                <a:lnTo>
                  <a:pt x="3100218" y="317499"/>
                </a:lnTo>
                <a:lnTo>
                  <a:pt x="3101490" y="330199"/>
                </a:lnTo>
                <a:lnTo>
                  <a:pt x="3099104" y="330199"/>
                </a:lnTo>
                <a:lnTo>
                  <a:pt x="3101586" y="355599"/>
                </a:lnTo>
                <a:lnTo>
                  <a:pt x="3102384" y="380999"/>
                </a:lnTo>
                <a:lnTo>
                  <a:pt x="3101542" y="406399"/>
                </a:lnTo>
                <a:lnTo>
                  <a:pt x="3099104" y="419099"/>
                </a:lnTo>
                <a:lnTo>
                  <a:pt x="3101437" y="431799"/>
                </a:lnTo>
                <a:lnTo>
                  <a:pt x="3096083" y="431799"/>
                </a:lnTo>
                <a:lnTo>
                  <a:pt x="3095129" y="444499"/>
                </a:lnTo>
                <a:lnTo>
                  <a:pt x="3094864" y="457199"/>
                </a:lnTo>
                <a:lnTo>
                  <a:pt x="3093115" y="457199"/>
                </a:lnTo>
                <a:lnTo>
                  <a:pt x="3078147" y="507999"/>
                </a:lnTo>
                <a:lnTo>
                  <a:pt x="3058580" y="558799"/>
                </a:lnTo>
                <a:lnTo>
                  <a:pt x="3034813" y="609599"/>
                </a:lnTo>
                <a:lnTo>
                  <a:pt x="3007248" y="647699"/>
                </a:lnTo>
                <a:lnTo>
                  <a:pt x="2976285" y="685799"/>
                </a:lnTo>
                <a:lnTo>
                  <a:pt x="2942325" y="736599"/>
                </a:lnTo>
                <a:lnTo>
                  <a:pt x="2908339" y="761999"/>
                </a:lnTo>
                <a:lnTo>
                  <a:pt x="2873286" y="800099"/>
                </a:lnTo>
                <a:lnTo>
                  <a:pt x="2837201" y="838199"/>
                </a:lnTo>
                <a:lnTo>
                  <a:pt x="2800120" y="863599"/>
                </a:lnTo>
                <a:lnTo>
                  <a:pt x="2762076" y="901699"/>
                </a:lnTo>
                <a:lnTo>
                  <a:pt x="2723106" y="927099"/>
                </a:lnTo>
                <a:lnTo>
                  <a:pt x="2683244" y="952499"/>
                </a:lnTo>
                <a:lnTo>
                  <a:pt x="2642526" y="977899"/>
                </a:lnTo>
                <a:lnTo>
                  <a:pt x="2600985" y="1003299"/>
                </a:lnTo>
                <a:lnTo>
                  <a:pt x="2558658" y="1028699"/>
                </a:lnTo>
                <a:lnTo>
                  <a:pt x="2515579" y="1041399"/>
                </a:lnTo>
                <a:lnTo>
                  <a:pt x="2427307" y="1092199"/>
                </a:lnTo>
                <a:lnTo>
                  <a:pt x="2382183" y="1104899"/>
                </a:lnTo>
                <a:lnTo>
                  <a:pt x="2336447" y="1130299"/>
                </a:lnTo>
                <a:lnTo>
                  <a:pt x="2290135" y="1142999"/>
                </a:lnTo>
                <a:lnTo>
                  <a:pt x="2150905" y="1142999"/>
                </a:lnTo>
                <a:lnTo>
                  <a:pt x="2156676" y="1155699"/>
                </a:lnTo>
                <a:lnTo>
                  <a:pt x="2159163" y="1168399"/>
                </a:lnTo>
                <a:lnTo>
                  <a:pt x="2156736" y="1181099"/>
                </a:lnTo>
                <a:lnTo>
                  <a:pt x="2140776" y="1181099"/>
                </a:lnTo>
                <a:lnTo>
                  <a:pt x="1988063" y="1219199"/>
                </a:lnTo>
                <a:lnTo>
                  <a:pt x="1936718" y="1219199"/>
                </a:lnTo>
                <a:lnTo>
                  <a:pt x="1909373" y="1231899"/>
                </a:lnTo>
                <a:lnTo>
                  <a:pt x="1556388" y="1231899"/>
                </a:lnTo>
                <a:lnTo>
                  <a:pt x="1548909" y="1244599"/>
                </a:lnTo>
                <a:close/>
              </a:path>
              <a:path w="3733165" h="1651000">
                <a:moveTo>
                  <a:pt x="2866903" y="114299"/>
                </a:moveTo>
                <a:lnTo>
                  <a:pt x="2871832" y="101599"/>
                </a:lnTo>
                <a:lnTo>
                  <a:pt x="2842972" y="101599"/>
                </a:lnTo>
                <a:lnTo>
                  <a:pt x="2866903" y="114299"/>
                </a:lnTo>
                <a:close/>
              </a:path>
              <a:path w="3733165" h="1651000">
                <a:moveTo>
                  <a:pt x="2771181" y="114299"/>
                </a:moveTo>
                <a:lnTo>
                  <a:pt x="2795112" y="101599"/>
                </a:lnTo>
                <a:lnTo>
                  <a:pt x="2766305" y="101599"/>
                </a:lnTo>
                <a:lnTo>
                  <a:pt x="2771181" y="114299"/>
                </a:lnTo>
                <a:close/>
              </a:path>
              <a:path w="3733165" h="1651000">
                <a:moveTo>
                  <a:pt x="2150905" y="1142999"/>
                </a:moveTo>
                <a:lnTo>
                  <a:pt x="2269944" y="1142999"/>
                </a:lnTo>
                <a:lnTo>
                  <a:pt x="2265807" y="1130299"/>
                </a:lnTo>
                <a:lnTo>
                  <a:pt x="2246670" y="1079499"/>
                </a:lnTo>
                <a:lnTo>
                  <a:pt x="2230647" y="1028699"/>
                </a:lnTo>
                <a:lnTo>
                  <a:pt x="2218292" y="977899"/>
                </a:lnTo>
                <a:lnTo>
                  <a:pt x="2210155" y="927099"/>
                </a:lnTo>
                <a:lnTo>
                  <a:pt x="2204696" y="927099"/>
                </a:lnTo>
                <a:lnTo>
                  <a:pt x="2206975" y="914399"/>
                </a:lnTo>
                <a:lnTo>
                  <a:pt x="2204272" y="876299"/>
                </a:lnTo>
                <a:lnTo>
                  <a:pt x="2198177" y="876299"/>
                </a:lnTo>
                <a:lnTo>
                  <a:pt x="2198601" y="863599"/>
                </a:lnTo>
                <a:lnTo>
                  <a:pt x="2201039" y="863599"/>
                </a:lnTo>
                <a:lnTo>
                  <a:pt x="2199275" y="825499"/>
                </a:lnTo>
                <a:lnTo>
                  <a:pt x="2198654" y="800099"/>
                </a:lnTo>
                <a:lnTo>
                  <a:pt x="2199265" y="774699"/>
                </a:lnTo>
                <a:lnTo>
                  <a:pt x="2201198" y="736599"/>
                </a:lnTo>
                <a:lnTo>
                  <a:pt x="2198548" y="736599"/>
                </a:lnTo>
                <a:lnTo>
                  <a:pt x="2198230" y="723899"/>
                </a:lnTo>
                <a:lnTo>
                  <a:pt x="2204378" y="723899"/>
                </a:lnTo>
                <a:lnTo>
                  <a:pt x="2207228" y="711199"/>
                </a:lnTo>
                <a:lnTo>
                  <a:pt x="2210122" y="685799"/>
                </a:lnTo>
                <a:lnTo>
                  <a:pt x="2212927" y="673099"/>
                </a:lnTo>
                <a:lnTo>
                  <a:pt x="2215509" y="660399"/>
                </a:lnTo>
                <a:lnTo>
                  <a:pt x="2224631" y="609599"/>
                </a:lnTo>
                <a:lnTo>
                  <a:pt x="2237191" y="558799"/>
                </a:lnTo>
                <a:lnTo>
                  <a:pt x="2253162" y="507999"/>
                </a:lnTo>
                <a:lnTo>
                  <a:pt x="2272516" y="469899"/>
                </a:lnTo>
                <a:lnTo>
                  <a:pt x="2295224" y="419099"/>
                </a:lnTo>
                <a:lnTo>
                  <a:pt x="2321258" y="380999"/>
                </a:lnTo>
                <a:lnTo>
                  <a:pt x="2350590" y="342899"/>
                </a:lnTo>
                <a:lnTo>
                  <a:pt x="2383193" y="304799"/>
                </a:lnTo>
                <a:lnTo>
                  <a:pt x="2419039" y="266699"/>
                </a:lnTo>
                <a:lnTo>
                  <a:pt x="2496609" y="215899"/>
                </a:lnTo>
                <a:lnTo>
                  <a:pt x="2536627" y="190499"/>
                </a:lnTo>
                <a:lnTo>
                  <a:pt x="2578144" y="165099"/>
                </a:lnTo>
                <a:lnTo>
                  <a:pt x="2621149" y="139699"/>
                </a:lnTo>
                <a:lnTo>
                  <a:pt x="2711583" y="114299"/>
                </a:lnTo>
                <a:lnTo>
                  <a:pt x="2758991" y="114299"/>
                </a:lnTo>
                <a:lnTo>
                  <a:pt x="2762277" y="101599"/>
                </a:lnTo>
                <a:lnTo>
                  <a:pt x="2461590" y="101599"/>
                </a:lnTo>
                <a:lnTo>
                  <a:pt x="2439110" y="114299"/>
                </a:lnTo>
                <a:lnTo>
                  <a:pt x="2396891" y="139699"/>
                </a:lnTo>
                <a:lnTo>
                  <a:pt x="2357408" y="177799"/>
                </a:lnTo>
                <a:lnTo>
                  <a:pt x="2320658" y="203199"/>
                </a:lnTo>
                <a:lnTo>
                  <a:pt x="2286635" y="241299"/>
                </a:lnTo>
                <a:lnTo>
                  <a:pt x="2255335" y="279399"/>
                </a:lnTo>
                <a:lnTo>
                  <a:pt x="2226753" y="317499"/>
                </a:lnTo>
                <a:lnTo>
                  <a:pt x="2200886" y="355599"/>
                </a:lnTo>
                <a:lnTo>
                  <a:pt x="2177728" y="406399"/>
                </a:lnTo>
                <a:lnTo>
                  <a:pt x="2157275" y="444499"/>
                </a:lnTo>
                <a:lnTo>
                  <a:pt x="2139523" y="495299"/>
                </a:lnTo>
                <a:lnTo>
                  <a:pt x="2124466" y="546099"/>
                </a:lnTo>
                <a:lnTo>
                  <a:pt x="2112102" y="596899"/>
                </a:lnTo>
                <a:lnTo>
                  <a:pt x="2102140" y="647699"/>
                </a:lnTo>
                <a:lnTo>
                  <a:pt x="2095157" y="711199"/>
                </a:lnTo>
                <a:lnTo>
                  <a:pt x="2091258" y="761999"/>
                </a:lnTo>
                <a:lnTo>
                  <a:pt x="2090546" y="812799"/>
                </a:lnTo>
                <a:lnTo>
                  <a:pt x="2093127" y="876299"/>
                </a:lnTo>
                <a:lnTo>
                  <a:pt x="2097875" y="914399"/>
                </a:lnTo>
                <a:lnTo>
                  <a:pt x="2104609" y="965199"/>
                </a:lnTo>
                <a:lnTo>
                  <a:pt x="2113592" y="1015999"/>
                </a:lnTo>
                <a:lnTo>
                  <a:pt x="2125089" y="1066799"/>
                </a:lnTo>
                <a:lnTo>
                  <a:pt x="2139363" y="1117599"/>
                </a:lnTo>
                <a:lnTo>
                  <a:pt x="2150905" y="1142999"/>
                </a:lnTo>
                <a:close/>
              </a:path>
              <a:path w="3733165" h="1651000">
                <a:moveTo>
                  <a:pt x="2532138" y="1549399"/>
                </a:moveTo>
                <a:lnTo>
                  <a:pt x="2948752" y="1549399"/>
                </a:lnTo>
                <a:lnTo>
                  <a:pt x="2941848" y="1536699"/>
                </a:lnTo>
                <a:lnTo>
                  <a:pt x="2890351" y="1536699"/>
                </a:lnTo>
                <a:lnTo>
                  <a:pt x="2839548" y="1523999"/>
                </a:lnTo>
                <a:lnTo>
                  <a:pt x="2789510" y="1523999"/>
                </a:lnTo>
                <a:lnTo>
                  <a:pt x="2692010" y="1498599"/>
                </a:lnTo>
                <a:lnTo>
                  <a:pt x="2644688" y="1473199"/>
                </a:lnTo>
                <a:lnTo>
                  <a:pt x="2598414" y="1460499"/>
                </a:lnTo>
                <a:lnTo>
                  <a:pt x="2553258" y="1435099"/>
                </a:lnTo>
                <a:lnTo>
                  <a:pt x="2509289" y="1409699"/>
                </a:lnTo>
                <a:lnTo>
                  <a:pt x="2466579" y="1371599"/>
                </a:lnTo>
                <a:lnTo>
                  <a:pt x="2436056" y="1346199"/>
                </a:lnTo>
                <a:lnTo>
                  <a:pt x="2407005" y="1320799"/>
                </a:lnTo>
                <a:lnTo>
                  <a:pt x="2353473" y="1269999"/>
                </a:lnTo>
                <a:lnTo>
                  <a:pt x="2343535" y="1244599"/>
                </a:lnTo>
                <a:lnTo>
                  <a:pt x="1548909" y="1244599"/>
                </a:lnTo>
                <a:lnTo>
                  <a:pt x="1541639" y="1231899"/>
                </a:lnTo>
                <a:lnTo>
                  <a:pt x="1485076" y="1231899"/>
                </a:lnTo>
                <a:lnTo>
                  <a:pt x="1435612" y="1219199"/>
                </a:lnTo>
                <a:lnTo>
                  <a:pt x="1386366" y="1219199"/>
                </a:lnTo>
                <a:lnTo>
                  <a:pt x="1337347" y="1206499"/>
                </a:lnTo>
                <a:lnTo>
                  <a:pt x="1288564" y="1206499"/>
                </a:lnTo>
                <a:lnTo>
                  <a:pt x="861541" y="1092199"/>
                </a:lnTo>
                <a:lnTo>
                  <a:pt x="815586" y="1066799"/>
                </a:lnTo>
                <a:lnTo>
                  <a:pt x="769961" y="1054099"/>
                </a:lnTo>
                <a:lnTo>
                  <a:pt x="545543" y="927099"/>
                </a:lnTo>
                <a:lnTo>
                  <a:pt x="284488" y="774699"/>
                </a:lnTo>
                <a:lnTo>
                  <a:pt x="176607" y="698499"/>
                </a:lnTo>
                <a:lnTo>
                  <a:pt x="141912" y="673099"/>
                </a:lnTo>
                <a:lnTo>
                  <a:pt x="104124" y="634999"/>
                </a:lnTo>
                <a:lnTo>
                  <a:pt x="93150" y="622299"/>
                </a:lnTo>
                <a:lnTo>
                  <a:pt x="75595" y="609599"/>
                </a:lnTo>
                <a:lnTo>
                  <a:pt x="56619" y="596899"/>
                </a:lnTo>
                <a:lnTo>
                  <a:pt x="37384" y="596899"/>
                </a:lnTo>
                <a:lnTo>
                  <a:pt x="19054" y="609599"/>
                </a:lnTo>
                <a:lnTo>
                  <a:pt x="5855" y="622299"/>
                </a:lnTo>
                <a:lnTo>
                  <a:pt x="0" y="647699"/>
                </a:lnTo>
                <a:lnTo>
                  <a:pt x="1777" y="660399"/>
                </a:lnTo>
                <a:lnTo>
                  <a:pt x="11474" y="685799"/>
                </a:lnTo>
                <a:lnTo>
                  <a:pt x="31016" y="711199"/>
                </a:lnTo>
                <a:lnTo>
                  <a:pt x="53286" y="736599"/>
                </a:lnTo>
                <a:lnTo>
                  <a:pt x="77653" y="749299"/>
                </a:lnTo>
                <a:lnTo>
                  <a:pt x="103486" y="774699"/>
                </a:lnTo>
                <a:lnTo>
                  <a:pt x="145594" y="800099"/>
                </a:lnTo>
                <a:lnTo>
                  <a:pt x="187735" y="838199"/>
                </a:lnTo>
                <a:lnTo>
                  <a:pt x="314948" y="914399"/>
                </a:lnTo>
                <a:lnTo>
                  <a:pt x="357809" y="952499"/>
                </a:lnTo>
                <a:lnTo>
                  <a:pt x="488581" y="1028699"/>
                </a:lnTo>
                <a:lnTo>
                  <a:pt x="578168" y="1079499"/>
                </a:lnTo>
                <a:lnTo>
                  <a:pt x="623859" y="1104899"/>
                </a:lnTo>
                <a:lnTo>
                  <a:pt x="671138" y="1130299"/>
                </a:lnTo>
                <a:lnTo>
                  <a:pt x="718842" y="1142999"/>
                </a:lnTo>
                <a:lnTo>
                  <a:pt x="815528" y="1193799"/>
                </a:lnTo>
                <a:lnTo>
                  <a:pt x="913918" y="1219199"/>
                </a:lnTo>
                <a:lnTo>
                  <a:pt x="963751" y="1244599"/>
                </a:lnTo>
                <a:lnTo>
                  <a:pt x="1115805" y="1282699"/>
                </a:lnTo>
                <a:lnTo>
                  <a:pt x="2218649" y="1282699"/>
                </a:lnTo>
                <a:lnTo>
                  <a:pt x="2229504" y="1295399"/>
                </a:lnTo>
                <a:lnTo>
                  <a:pt x="2271102" y="1346199"/>
                </a:lnTo>
                <a:lnTo>
                  <a:pt x="2303880" y="1384299"/>
                </a:lnTo>
                <a:lnTo>
                  <a:pt x="2338234" y="1409699"/>
                </a:lnTo>
                <a:lnTo>
                  <a:pt x="2374121" y="1447799"/>
                </a:lnTo>
                <a:lnTo>
                  <a:pt x="2411498" y="1473199"/>
                </a:lnTo>
                <a:lnTo>
                  <a:pt x="2450321" y="1498599"/>
                </a:lnTo>
                <a:lnTo>
                  <a:pt x="2490549" y="1523999"/>
                </a:lnTo>
                <a:lnTo>
                  <a:pt x="2532138" y="1549399"/>
                </a:lnTo>
                <a:close/>
              </a:path>
              <a:path w="3733165" h="1651000">
                <a:moveTo>
                  <a:pt x="1457541" y="1346199"/>
                </a:moveTo>
                <a:lnTo>
                  <a:pt x="1895263" y="1346199"/>
                </a:lnTo>
                <a:lnTo>
                  <a:pt x="1943449" y="1333499"/>
                </a:lnTo>
                <a:lnTo>
                  <a:pt x="1993618" y="1333499"/>
                </a:lnTo>
                <a:lnTo>
                  <a:pt x="2192029" y="1282699"/>
                </a:lnTo>
                <a:lnTo>
                  <a:pt x="1115805" y="1282699"/>
                </a:lnTo>
                <a:lnTo>
                  <a:pt x="1167342" y="1295399"/>
                </a:lnTo>
                <a:lnTo>
                  <a:pt x="1216406" y="1295399"/>
                </a:lnTo>
                <a:lnTo>
                  <a:pt x="1314717" y="1320799"/>
                </a:lnTo>
                <a:lnTo>
                  <a:pt x="1363980" y="1320799"/>
                </a:lnTo>
                <a:lnTo>
                  <a:pt x="1413324" y="1333499"/>
                </a:lnTo>
                <a:lnTo>
                  <a:pt x="1457541" y="1346199"/>
                </a:lnTo>
                <a:close/>
              </a:path>
              <a:path w="3733165" h="1651000">
                <a:moveTo>
                  <a:pt x="2807859" y="1638299"/>
                </a:moveTo>
                <a:lnTo>
                  <a:pt x="3210621" y="1638299"/>
                </a:lnTo>
                <a:lnTo>
                  <a:pt x="3416634" y="1587499"/>
                </a:lnTo>
                <a:lnTo>
                  <a:pt x="3466776" y="1562099"/>
                </a:lnTo>
                <a:lnTo>
                  <a:pt x="3516371" y="1549399"/>
                </a:lnTo>
                <a:lnTo>
                  <a:pt x="3565416" y="1523999"/>
                </a:lnTo>
                <a:lnTo>
                  <a:pt x="3610500" y="1498599"/>
                </a:lnTo>
                <a:lnTo>
                  <a:pt x="3654663" y="1473199"/>
                </a:lnTo>
                <a:lnTo>
                  <a:pt x="3697899" y="1460499"/>
                </a:lnTo>
                <a:lnTo>
                  <a:pt x="3732703" y="1435099"/>
                </a:lnTo>
                <a:lnTo>
                  <a:pt x="3732703" y="1295399"/>
                </a:lnTo>
                <a:lnTo>
                  <a:pt x="3710404" y="1320799"/>
                </a:lnTo>
                <a:lnTo>
                  <a:pt x="3624996" y="1371599"/>
                </a:lnTo>
                <a:lnTo>
                  <a:pt x="3581287" y="1384299"/>
                </a:lnTo>
                <a:lnTo>
                  <a:pt x="3491893" y="1435099"/>
                </a:lnTo>
                <a:lnTo>
                  <a:pt x="3446222" y="1447799"/>
                </a:lnTo>
                <a:lnTo>
                  <a:pt x="3399911" y="1473199"/>
                </a:lnTo>
                <a:lnTo>
                  <a:pt x="3158997" y="1536699"/>
                </a:lnTo>
                <a:lnTo>
                  <a:pt x="3067621" y="1536699"/>
                </a:lnTo>
                <a:lnTo>
                  <a:pt x="3060472" y="1549399"/>
                </a:lnTo>
                <a:lnTo>
                  <a:pt x="2532138" y="1549399"/>
                </a:lnTo>
                <a:lnTo>
                  <a:pt x="2575046" y="1562099"/>
                </a:lnTo>
                <a:lnTo>
                  <a:pt x="2619229" y="1587499"/>
                </a:lnTo>
                <a:lnTo>
                  <a:pt x="2711250" y="1612899"/>
                </a:lnTo>
                <a:lnTo>
                  <a:pt x="2807859" y="1638299"/>
                </a:lnTo>
                <a:close/>
              </a:path>
              <a:path w="3733165" h="1651000">
                <a:moveTo>
                  <a:pt x="2962918" y="1549399"/>
                </a:moveTo>
                <a:lnTo>
                  <a:pt x="3037463" y="1549399"/>
                </a:lnTo>
                <a:lnTo>
                  <a:pt x="2970151" y="1536699"/>
                </a:lnTo>
                <a:lnTo>
                  <a:pt x="2962918" y="1549399"/>
                </a:lnTo>
                <a:close/>
              </a:path>
              <a:path w="3733165" h="1651000">
                <a:moveTo>
                  <a:pt x="3131913" y="1650999"/>
                </a:moveTo>
                <a:lnTo>
                  <a:pt x="3159209" y="1638299"/>
                </a:lnTo>
                <a:lnTo>
                  <a:pt x="3125520" y="1638299"/>
                </a:lnTo>
                <a:lnTo>
                  <a:pt x="3131913" y="1650999"/>
                </a:lnTo>
                <a:close/>
              </a:path>
              <a:path w="3733165" h="1651000">
                <a:moveTo>
                  <a:pt x="2876821" y="1650999"/>
                </a:moveTo>
                <a:lnTo>
                  <a:pt x="3113272" y="1650999"/>
                </a:lnTo>
                <a:lnTo>
                  <a:pt x="3119252" y="1638299"/>
                </a:lnTo>
                <a:lnTo>
                  <a:pt x="2842268" y="1638299"/>
                </a:lnTo>
                <a:lnTo>
                  <a:pt x="2876821" y="1650999"/>
                </a:lnTo>
                <a:close/>
              </a:path>
            </a:pathLst>
          </a:custGeom>
          <a:solidFill>
            <a:srgbClr val="F1A153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228533" y="0"/>
            <a:ext cx="5059466" cy="3905981"/>
          </a:xfrm>
          <a:prstGeom prst="rect">
            <a:avLst/>
          </a:prstGeom>
        </p:spPr>
      </p:pic>
      <p:sp>
        <p:nvSpPr>
          <p:cNvPr id="7" name="object 7" descr=""/>
          <p:cNvSpPr/>
          <p:nvPr/>
        </p:nvSpPr>
        <p:spPr>
          <a:xfrm>
            <a:off x="4922794" y="9875687"/>
            <a:ext cx="805815" cy="19050"/>
          </a:xfrm>
          <a:custGeom>
            <a:avLst/>
            <a:gdLst/>
            <a:ahLst/>
            <a:cxnLst/>
            <a:rect l="l" t="t" r="r" b="b"/>
            <a:pathLst>
              <a:path w="805814" h="19050">
                <a:moveTo>
                  <a:pt x="805615" y="19050"/>
                </a:moveTo>
                <a:lnTo>
                  <a:pt x="0" y="19050"/>
                </a:lnTo>
                <a:lnTo>
                  <a:pt x="0" y="0"/>
                </a:lnTo>
                <a:lnTo>
                  <a:pt x="805615" y="0"/>
                </a:lnTo>
                <a:lnTo>
                  <a:pt x="805615" y="19050"/>
                </a:lnTo>
                <a:close/>
              </a:path>
            </a:pathLst>
          </a:custGeom>
          <a:solidFill>
            <a:srgbClr val="2929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7708066" y="3429383"/>
            <a:ext cx="10137775" cy="356742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95"/>
              </a:spcBef>
            </a:pPr>
            <a:r>
              <a:rPr dirty="0" sz="4450" spc="295" b="1">
                <a:solidFill>
                  <a:srgbClr val="292929"/>
                </a:solidFill>
                <a:latin typeface="Trebuchet MS"/>
                <a:cs typeface="Trebuchet MS"/>
              </a:rPr>
              <a:t>Styling</a:t>
            </a:r>
            <a:r>
              <a:rPr dirty="0" sz="4450" spc="-385" b="1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4450" spc="280" b="1">
                <a:solidFill>
                  <a:srgbClr val="292929"/>
                </a:solidFill>
                <a:latin typeface="Trebuchet MS"/>
                <a:cs typeface="Trebuchet MS"/>
              </a:rPr>
              <a:t>Casual</a:t>
            </a:r>
            <a:r>
              <a:rPr dirty="0" sz="4450" spc="-385" b="1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4450" spc="330" b="1">
                <a:solidFill>
                  <a:srgbClr val="292929"/>
                </a:solidFill>
                <a:latin typeface="Trebuchet MS"/>
                <a:cs typeface="Trebuchet MS"/>
              </a:rPr>
              <a:t>Jumpsuits</a:t>
            </a:r>
            <a:r>
              <a:rPr dirty="0" sz="4450" spc="-380" b="1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4450" spc="170" b="1">
                <a:solidFill>
                  <a:srgbClr val="292929"/>
                </a:solidFill>
                <a:latin typeface="Trebuchet MS"/>
                <a:cs typeface="Trebuchet MS"/>
              </a:rPr>
              <a:t>For</a:t>
            </a:r>
            <a:r>
              <a:rPr dirty="0" sz="4450" spc="-385" b="1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4450" spc="225" b="1">
                <a:solidFill>
                  <a:srgbClr val="292929"/>
                </a:solidFill>
                <a:latin typeface="Trebuchet MS"/>
                <a:cs typeface="Trebuchet MS"/>
              </a:rPr>
              <a:t>Every </a:t>
            </a:r>
            <a:r>
              <a:rPr dirty="0" sz="4450" spc="240" b="1">
                <a:solidFill>
                  <a:srgbClr val="292929"/>
                </a:solidFill>
                <a:latin typeface="Trebuchet MS"/>
                <a:cs typeface="Trebuchet MS"/>
              </a:rPr>
              <a:t>Occasion</a:t>
            </a:r>
            <a:endParaRPr sz="4450">
              <a:latin typeface="Trebuchet MS"/>
              <a:cs typeface="Trebuchet MS"/>
            </a:endParaRPr>
          </a:p>
          <a:p>
            <a:pPr marL="40640">
              <a:lnSpc>
                <a:spcPct val="100000"/>
              </a:lnSpc>
              <a:spcBef>
                <a:spcPts val="100"/>
              </a:spcBef>
            </a:pPr>
            <a:r>
              <a:rPr dirty="0" sz="2850" spc="110">
                <a:solidFill>
                  <a:srgbClr val="292929"/>
                </a:solidFill>
                <a:latin typeface="Trebuchet MS"/>
                <a:cs typeface="Trebuchet MS"/>
              </a:rPr>
              <a:t>From</a:t>
            </a:r>
            <a:r>
              <a:rPr dirty="0" sz="2850" spc="-14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60">
                <a:solidFill>
                  <a:srgbClr val="292929"/>
                </a:solidFill>
                <a:latin typeface="Trebuchet MS"/>
                <a:cs typeface="Trebuchet MS"/>
              </a:rPr>
              <a:t>Brunch</a:t>
            </a:r>
            <a:r>
              <a:rPr dirty="0" sz="2850" spc="-14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30">
                <a:solidFill>
                  <a:srgbClr val="292929"/>
                </a:solidFill>
                <a:latin typeface="Trebuchet MS"/>
                <a:cs typeface="Trebuchet MS"/>
              </a:rPr>
              <a:t>Dates</a:t>
            </a:r>
            <a:r>
              <a:rPr dirty="0" sz="2850" spc="-14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65">
                <a:solidFill>
                  <a:srgbClr val="292929"/>
                </a:solidFill>
                <a:latin typeface="Trebuchet MS"/>
                <a:cs typeface="Trebuchet MS"/>
              </a:rPr>
              <a:t>To</a:t>
            </a:r>
            <a:r>
              <a:rPr dirty="0" sz="2850" spc="-14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35">
                <a:solidFill>
                  <a:srgbClr val="292929"/>
                </a:solidFill>
                <a:latin typeface="Trebuchet MS"/>
                <a:cs typeface="Trebuchet MS"/>
              </a:rPr>
              <a:t>Evening</a:t>
            </a:r>
            <a:r>
              <a:rPr dirty="0" sz="2850" spc="-13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80">
                <a:solidFill>
                  <a:srgbClr val="292929"/>
                </a:solidFill>
                <a:latin typeface="Trebuchet MS"/>
                <a:cs typeface="Trebuchet MS"/>
              </a:rPr>
              <a:t>Outings,</a:t>
            </a:r>
            <a:r>
              <a:rPr dirty="0" u="heavy" sz="2850" spc="80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Casual</a:t>
            </a:r>
            <a:r>
              <a:rPr dirty="0" u="heavy" sz="2850" spc="-140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2850" spc="165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Jumpsuits</a:t>
            </a:r>
            <a:endParaRPr sz="2850">
              <a:latin typeface="Trebuchet MS"/>
              <a:cs typeface="Trebuchet MS"/>
            </a:endParaRPr>
          </a:p>
          <a:p>
            <a:pPr marL="40640" marR="76835">
              <a:lnSpc>
                <a:spcPct val="125000"/>
              </a:lnSpc>
            </a:pPr>
            <a:r>
              <a:rPr dirty="0" u="heavy" sz="2850" spc="85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For</a:t>
            </a:r>
            <a:r>
              <a:rPr dirty="0" u="heavy" sz="2850" spc="-130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2850" spc="80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Women</a:t>
            </a:r>
            <a:r>
              <a:rPr dirty="0" sz="2850" spc="-12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55">
                <a:solidFill>
                  <a:srgbClr val="292929"/>
                </a:solidFill>
                <a:latin typeface="Trebuchet MS"/>
                <a:cs typeface="Trebuchet MS"/>
              </a:rPr>
              <a:t>Can</a:t>
            </a:r>
            <a:r>
              <a:rPr dirty="0" sz="2850" spc="-12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80">
                <a:solidFill>
                  <a:srgbClr val="292929"/>
                </a:solidFill>
                <a:latin typeface="Trebuchet MS"/>
                <a:cs typeface="Trebuchet MS"/>
              </a:rPr>
              <a:t>Be</a:t>
            </a:r>
            <a:r>
              <a:rPr dirty="0" sz="2850" spc="-12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45">
                <a:solidFill>
                  <a:srgbClr val="292929"/>
                </a:solidFill>
                <a:latin typeface="Trebuchet MS"/>
                <a:cs typeface="Trebuchet MS"/>
              </a:rPr>
              <a:t>Dressed</a:t>
            </a:r>
            <a:r>
              <a:rPr dirty="0" sz="2850" spc="-12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40">
                <a:solidFill>
                  <a:srgbClr val="292929"/>
                </a:solidFill>
                <a:latin typeface="Trebuchet MS"/>
                <a:cs typeface="Trebuchet MS"/>
              </a:rPr>
              <a:t>Up</a:t>
            </a:r>
            <a:r>
              <a:rPr dirty="0" sz="2850" spc="-12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>
                <a:solidFill>
                  <a:srgbClr val="292929"/>
                </a:solidFill>
                <a:latin typeface="Trebuchet MS"/>
                <a:cs typeface="Trebuchet MS"/>
              </a:rPr>
              <a:t>Or</a:t>
            </a:r>
            <a:r>
              <a:rPr dirty="0" sz="2850" spc="-12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65">
                <a:solidFill>
                  <a:srgbClr val="292929"/>
                </a:solidFill>
                <a:latin typeface="Trebuchet MS"/>
                <a:cs typeface="Trebuchet MS"/>
              </a:rPr>
              <a:t>Down.</a:t>
            </a:r>
            <a:r>
              <a:rPr dirty="0" sz="2850" spc="-12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>
                <a:solidFill>
                  <a:srgbClr val="292929"/>
                </a:solidFill>
                <a:latin typeface="Trebuchet MS"/>
                <a:cs typeface="Trebuchet MS"/>
              </a:rPr>
              <a:t>Pair</a:t>
            </a:r>
            <a:r>
              <a:rPr dirty="0" sz="2850" spc="-12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-20">
                <a:solidFill>
                  <a:srgbClr val="292929"/>
                </a:solidFill>
                <a:latin typeface="Trebuchet MS"/>
                <a:cs typeface="Trebuchet MS"/>
              </a:rPr>
              <a:t>With </a:t>
            </a:r>
            <a:r>
              <a:rPr dirty="0" sz="2850" spc="135">
                <a:solidFill>
                  <a:srgbClr val="292929"/>
                </a:solidFill>
                <a:latin typeface="Trebuchet MS"/>
                <a:cs typeface="Trebuchet MS"/>
              </a:rPr>
              <a:t>Sneakers</a:t>
            </a:r>
            <a:r>
              <a:rPr dirty="0" sz="2850" spc="-14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85">
                <a:solidFill>
                  <a:srgbClr val="292929"/>
                </a:solidFill>
                <a:latin typeface="Trebuchet MS"/>
                <a:cs typeface="Trebuchet MS"/>
              </a:rPr>
              <a:t>For</a:t>
            </a:r>
            <a:r>
              <a:rPr dirty="0" sz="2850" spc="-14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250">
                <a:solidFill>
                  <a:srgbClr val="292929"/>
                </a:solidFill>
                <a:latin typeface="Trebuchet MS"/>
                <a:cs typeface="Trebuchet MS"/>
              </a:rPr>
              <a:t>A</a:t>
            </a:r>
            <a:r>
              <a:rPr dirty="0" sz="2850" spc="-14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70">
                <a:solidFill>
                  <a:srgbClr val="292929"/>
                </a:solidFill>
                <a:latin typeface="Trebuchet MS"/>
                <a:cs typeface="Trebuchet MS"/>
              </a:rPr>
              <a:t>Relaxed</a:t>
            </a:r>
            <a:r>
              <a:rPr dirty="0" sz="2850" spc="-14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10">
                <a:solidFill>
                  <a:srgbClr val="292929"/>
                </a:solidFill>
                <a:latin typeface="Trebuchet MS"/>
                <a:cs typeface="Trebuchet MS"/>
              </a:rPr>
              <a:t>Look</a:t>
            </a:r>
            <a:r>
              <a:rPr dirty="0" sz="2850" spc="-14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>
                <a:solidFill>
                  <a:srgbClr val="292929"/>
                </a:solidFill>
                <a:latin typeface="Trebuchet MS"/>
                <a:cs typeface="Trebuchet MS"/>
              </a:rPr>
              <a:t>Or</a:t>
            </a:r>
            <a:r>
              <a:rPr dirty="0" sz="2850" spc="-14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90">
                <a:solidFill>
                  <a:srgbClr val="292929"/>
                </a:solidFill>
                <a:latin typeface="Trebuchet MS"/>
                <a:cs typeface="Trebuchet MS"/>
              </a:rPr>
              <a:t>Heels</a:t>
            </a:r>
            <a:r>
              <a:rPr dirty="0" sz="2850" spc="-14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80">
                <a:solidFill>
                  <a:srgbClr val="292929"/>
                </a:solidFill>
                <a:latin typeface="Trebuchet MS"/>
                <a:cs typeface="Trebuchet MS"/>
              </a:rPr>
              <a:t>And</a:t>
            </a:r>
            <a:r>
              <a:rPr dirty="0" sz="2850" spc="-14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40">
                <a:solidFill>
                  <a:srgbClr val="292929"/>
                </a:solidFill>
                <a:latin typeface="Trebuchet MS"/>
                <a:cs typeface="Trebuchet MS"/>
              </a:rPr>
              <a:t>Accessories</a:t>
            </a:r>
            <a:r>
              <a:rPr dirty="0" sz="2850" spc="-14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60">
                <a:solidFill>
                  <a:srgbClr val="292929"/>
                </a:solidFill>
                <a:latin typeface="Trebuchet MS"/>
                <a:cs typeface="Trebuchet MS"/>
              </a:rPr>
              <a:t>For </a:t>
            </a:r>
            <a:r>
              <a:rPr dirty="0" sz="2850" spc="250">
                <a:solidFill>
                  <a:srgbClr val="292929"/>
                </a:solidFill>
                <a:latin typeface="Trebuchet MS"/>
                <a:cs typeface="Trebuchet MS"/>
              </a:rPr>
              <a:t>A</a:t>
            </a:r>
            <a:r>
              <a:rPr dirty="0" sz="2850" spc="-15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95">
                <a:solidFill>
                  <a:srgbClr val="292929"/>
                </a:solidFill>
                <a:latin typeface="Trebuchet MS"/>
                <a:cs typeface="Trebuchet MS"/>
              </a:rPr>
              <a:t>Polished</a:t>
            </a:r>
            <a:r>
              <a:rPr dirty="0" sz="2850" spc="-15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-10">
                <a:solidFill>
                  <a:srgbClr val="292929"/>
                </a:solidFill>
                <a:latin typeface="Trebuchet MS"/>
                <a:cs typeface="Trebuchet MS"/>
              </a:rPr>
              <a:t>Outfit.</a:t>
            </a:r>
            <a:endParaRPr sz="2850">
              <a:latin typeface="Trebuchet MS"/>
              <a:cs typeface="Trebuchet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297872" y="9576939"/>
            <a:ext cx="3443604" cy="3638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650"/>
              </a:lnSpc>
            </a:pPr>
            <a:r>
              <a:rPr dirty="0" u="heavy" sz="2250" spc="65" b="1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6"/>
              </a:rPr>
              <a:t>Www.Reepeatshop</a:t>
            </a:r>
            <a:r>
              <a:rPr dirty="0" sz="2250" spc="65" b="1">
                <a:solidFill>
                  <a:srgbClr val="292929"/>
                </a:solidFill>
                <a:latin typeface="Trebuchet MS"/>
                <a:cs typeface="Trebuchet MS"/>
                <a:hlinkClick r:id="rId6"/>
              </a:rPr>
              <a:t>.Com</a:t>
            </a:r>
            <a:endParaRPr sz="225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pc="355"/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7531100" cy="10287000"/>
            <a:chOff x="0" y="0"/>
            <a:chExt cx="75311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07434" y="1030711"/>
              <a:ext cx="5743102" cy="8220848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91878" y="9508479"/>
              <a:ext cx="3971940" cy="514349"/>
            </a:xfrm>
            <a:prstGeom prst="rect">
              <a:avLst/>
            </a:prstGeom>
          </p:spPr>
        </p:pic>
      </p:grpSp>
      <p:sp>
        <p:nvSpPr>
          <p:cNvPr id="5" name="object 5" descr=""/>
          <p:cNvSpPr/>
          <p:nvPr/>
        </p:nvSpPr>
        <p:spPr>
          <a:xfrm>
            <a:off x="14555297" y="8366906"/>
            <a:ext cx="3733165" cy="1651000"/>
          </a:xfrm>
          <a:custGeom>
            <a:avLst/>
            <a:gdLst/>
            <a:ahLst/>
            <a:cxnLst/>
            <a:rect l="l" t="t" r="r" b="b"/>
            <a:pathLst>
              <a:path w="3733165" h="1651000">
                <a:moveTo>
                  <a:pt x="1548909" y="1244599"/>
                </a:moveTo>
                <a:lnTo>
                  <a:pt x="2348673" y="1244599"/>
                </a:lnTo>
                <a:lnTo>
                  <a:pt x="2361741" y="1231899"/>
                </a:lnTo>
                <a:lnTo>
                  <a:pt x="2411868" y="1219199"/>
                </a:lnTo>
                <a:lnTo>
                  <a:pt x="2510088" y="1168399"/>
                </a:lnTo>
                <a:lnTo>
                  <a:pt x="2558146" y="1155699"/>
                </a:lnTo>
                <a:lnTo>
                  <a:pt x="2605480" y="1130299"/>
                </a:lnTo>
                <a:lnTo>
                  <a:pt x="2697910" y="1079499"/>
                </a:lnTo>
                <a:lnTo>
                  <a:pt x="2742971" y="1041399"/>
                </a:lnTo>
                <a:lnTo>
                  <a:pt x="2787241" y="1015999"/>
                </a:lnTo>
                <a:lnTo>
                  <a:pt x="2829109" y="990599"/>
                </a:lnTo>
                <a:lnTo>
                  <a:pt x="2869822" y="952499"/>
                </a:lnTo>
                <a:lnTo>
                  <a:pt x="2909236" y="927099"/>
                </a:lnTo>
                <a:lnTo>
                  <a:pt x="2947205" y="888999"/>
                </a:lnTo>
                <a:lnTo>
                  <a:pt x="2983583" y="850899"/>
                </a:lnTo>
                <a:lnTo>
                  <a:pt x="3018226" y="812799"/>
                </a:lnTo>
                <a:lnTo>
                  <a:pt x="3050988" y="774699"/>
                </a:lnTo>
                <a:lnTo>
                  <a:pt x="3081724" y="736599"/>
                </a:lnTo>
                <a:lnTo>
                  <a:pt x="3110288" y="698499"/>
                </a:lnTo>
                <a:lnTo>
                  <a:pt x="3136536" y="647699"/>
                </a:lnTo>
                <a:lnTo>
                  <a:pt x="3160322" y="596899"/>
                </a:lnTo>
                <a:lnTo>
                  <a:pt x="3180245" y="558799"/>
                </a:lnTo>
                <a:lnTo>
                  <a:pt x="3196067" y="507999"/>
                </a:lnTo>
                <a:lnTo>
                  <a:pt x="3207352" y="457199"/>
                </a:lnTo>
                <a:lnTo>
                  <a:pt x="3213666" y="406399"/>
                </a:lnTo>
                <a:lnTo>
                  <a:pt x="3214573" y="368299"/>
                </a:lnTo>
                <a:lnTo>
                  <a:pt x="3209640" y="317499"/>
                </a:lnTo>
                <a:lnTo>
                  <a:pt x="3198430" y="266699"/>
                </a:lnTo>
                <a:lnTo>
                  <a:pt x="3182249" y="215899"/>
                </a:lnTo>
                <a:lnTo>
                  <a:pt x="3161803" y="177799"/>
                </a:lnTo>
                <a:lnTo>
                  <a:pt x="3137209" y="139699"/>
                </a:lnTo>
                <a:lnTo>
                  <a:pt x="3108585" y="101599"/>
                </a:lnTo>
                <a:lnTo>
                  <a:pt x="3076046" y="76199"/>
                </a:lnTo>
                <a:lnTo>
                  <a:pt x="3039711" y="50799"/>
                </a:lnTo>
                <a:lnTo>
                  <a:pt x="2999696" y="25399"/>
                </a:lnTo>
                <a:lnTo>
                  <a:pt x="2956117" y="12699"/>
                </a:lnTo>
                <a:lnTo>
                  <a:pt x="2909092" y="0"/>
                </a:lnTo>
                <a:lnTo>
                  <a:pt x="2712865" y="0"/>
                </a:lnTo>
                <a:lnTo>
                  <a:pt x="2573417" y="38099"/>
                </a:lnTo>
                <a:lnTo>
                  <a:pt x="2461590" y="101599"/>
                </a:lnTo>
                <a:lnTo>
                  <a:pt x="2875807" y="101599"/>
                </a:lnTo>
                <a:lnTo>
                  <a:pt x="2879040" y="114299"/>
                </a:lnTo>
                <a:lnTo>
                  <a:pt x="2925405" y="126999"/>
                </a:lnTo>
                <a:lnTo>
                  <a:pt x="2968169" y="139699"/>
                </a:lnTo>
                <a:lnTo>
                  <a:pt x="3006418" y="165099"/>
                </a:lnTo>
                <a:lnTo>
                  <a:pt x="3039237" y="203199"/>
                </a:lnTo>
                <a:lnTo>
                  <a:pt x="3065713" y="228599"/>
                </a:lnTo>
                <a:lnTo>
                  <a:pt x="3084931" y="279399"/>
                </a:lnTo>
                <a:lnTo>
                  <a:pt x="3095977" y="317499"/>
                </a:lnTo>
                <a:lnTo>
                  <a:pt x="3100218" y="317499"/>
                </a:lnTo>
                <a:lnTo>
                  <a:pt x="3101490" y="330199"/>
                </a:lnTo>
                <a:lnTo>
                  <a:pt x="3099104" y="330199"/>
                </a:lnTo>
                <a:lnTo>
                  <a:pt x="3101586" y="355599"/>
                </a:lnTo>
                <a:lnTo>
                  <a:pt x="3102384" y="380999"/>
                </a:lnTo>
                <a:lnTo>
                  <a:pt x="3101542" y="406399"/>
                </a:lnTo>
                <a:lnTo>
                  <a:pt x="3099104" y="419099"/>
                </a:lnTo>
                <a:lnTo>
                  <a:pt x="3101437" y="431799"/>
                </a:lnTo>
                <a:lnTo>
                  <a:pt x="3096083" y="431799"/>
                </a:lnTo>
                <a:lnTo>
                  <a:pt x="3095129" y="444499"/>
                </a:lnTo>
                <a:lnTo>
                  <a:pt x="3094864" y="457199"/>
                </a:lnTo>
                <a:lnTo>
                  <a:pt x="3093115" y="457199"/>
                </a:lnTo>
                <a:lnTo>
                  <a:pt x="3078147" y="507999"/>
                </a:lnTo>
                <a:lnTo>
                  <a:pt x="3058580" y="558799"/>
                </a:lnTo>
                <a:lnTo>
                  <a:pt x="3034813" y="609599"/>
                </a:lnTo>
                <a:lnTo>
                  <a:pt x="3007248" y="647699"/>
                </a:lnTo>
                <a:lnTo>
                  <a:pt x="2976285" y="685799"/>
                </a:lnTo>
                <a:lnTo>
                  <a:pt x="2942325" y="736599"/>
                </a:lnTo>
                <a:lnTo>
                  <a:pt x="2908339" y="761999"/>
                </a:lnTo>
                <a:lnTo>
                  <a:pt x="2873286" y="800099"/>
                </a:lnTo>
                <a:lnTo>
                  <a:pt x="2837201" y="838199"/>
                </a:lnTo>
                <a:lnTo>
                  <a:pt x="2800120" y="863599"/>
                </a:lnTo>
                <a:lnTo>
                  <a:pt x="2762076" y="901699"/>
                </a:lnTo>
                <a:lnTo>
                  <a:pt x="2723106" y="927099"/>
                </a:lnTo>
                <a:lnTo>
                  <a:pt x="2683244" y="952499"/>
                </a:lnTo>
                <a:lnTo>
                  <a:pt x="2642526" y="977899"/>
                </a:lnTo>
                <a:lnTo>
                  <a:pt x="2600985" y="1003299"/>
                </a:lnTo>
                <a:lnTo>
                  <a:pt x="2558658" y="1028699"/>
                </a:lnTo>
                <a:lnTo>
                  <a:pt x="2515579" y="1041399"/>
                </a:lnTo>
                <a:lnTo>
                  <a:pt x="2427307" y="1092199"/>
                </a:lnTo>
                <a:lnTo>
                  <a:pt x="2382183" y="1104899"/>
                </a:lnTo>
                <a:lnTo>
                  <a:pt x="2336447" y="1130299"/>
                </a:lnTo>
                <a:lnTo>
                  <a:pt x="2290135" y="1142999"/>
                </a:lnTo>
                <a:lnTo>
                  <a:pt x="2150905" y="1142999"/>
                </a:lnTo>
                <a:lnTo>
                  <a:pt x="2156676" y="1155699"/>
                </a:lnTo>
                <a:lnTo>
                  <a:pt x="2159163" y="1168399"/>
                </a:lnTo>
                <a:lnTo>
                  <a:pt x="2156736" y="1181099"/>
                </a:lnTo>
                <a:lnTo>
                  <a:pt x="2140776" y="1181099"/>
                </a:lnTo>
                <a:lnTo>
                  <a:pt x="1988063" y="1219199"/>
                </a:lnTo>
                <a:lnTo>
                  <a:pt x="1936718" y="1219199"/>
                </a:lnTo>
                <a:lnTo>
                  <a:pt x="1909373" y="1231899"/>
                </a:lnTo>
                <a:lnTo>
                  <a:pt x="1556388" y="1231899"/>
                </a:lnTo>
                <a:lnTo>
                  <a:pt x="1548909" y="1244599"/>
                </a:lnTo>
                <a:close/>
              </a:path>
              <a:path w="3733165" h="1651000">
                <a:moveTo>
                  <a:pt x="2866903" y="114299"/>
                </a:moveTo>
                <a:lnTo>
                  <a:pt x="2871832" y="101599"/>
                </a:lnTo>
                <a:lnTo>
                  <a:pt x="2842972" y="101599"/>
                </a:lnTo>
                <a:lnTo>
                  <a:pt x="2866903" y="114299"/>
                </a:lnTo>
                <a:close/>
              </a:path>
              <a:path w="3733165" h="1651000">
                <a:moveTo>
                  <a:pt x="2771181" y="114299"/>
                </a:moveTo>
                <a:lnTo>
                  <a:pt x="2795112" y="101599"/>
                </a:lnTo>
                <a:lnTo>
                  <a:pt x="2766305" y="101599"/>
                </a:lnTo>
                <a:lnTo>
                  <a:pt x="2771181" y="114299"/>
                </a:lnTo>
                <a:close/>
              </a:path>
              <a:path w="3733165" h="1651000">
                <a:moveTo>
                  <a:pt x="2150905" y="1142999"/>
                </a:moveTo>
                <a:lnTo>
                  <a:pt x="2269944" y="1142999"/>
                </a:lnTo>
                <a:lnTo>
                  <a:pt x="2265807" y="1130299"/>
                </a:lnTo>
                <a:lnTo>
                  <a:pt x="2246670" y="1079499"/>
                </a:lnTo>
                <a:lnTo>
                  <a:pt x="2230647" y="1028699"/>
                </a:lnTo>
                <a:lnTo>
                  <a:pt x="2218292" y="977899"/>
                </a:lnTo>
                <a:lnTo>
                  <a:pt x="2210155" y="927099"/>
                </a:lnTo>
                <a:lnTo>
                  <a:pt x="2204696" y="927099"/>
                </a:lnTo>
                <a:lnTo>
                  <a:pt x="2206975" y="914399"/>
                </a:lnTo>
                <a:lnTo>
                  <a:pt x="2204272" y="876299"/>
                </a:lnTo>
                <a:lnTo>
                  <a:pt x="2198177" y="876299"/>
                </a:lnTo>
                <a:lnTo>
                  <a:pt x="2198601" y="863599"/>
                </a:lnTo>
                <a:lnTo>
                  <a:pt x="2201039" y="863599"/>
                </a:lnTo>
                <a:lnTo>
                  <a:pt x="2199275" y="825499"/>
                </a:lnTo>
                <a:lnTo>
                  <a:pt x="2198654" y="800099"/>
                </a:lnTo>
                <a:lnTo>
                  <a:pt x="2199265" y="774699"/>
                </a:lnTo>
                <a:lnTo>
                  <a:pt x="2201198" y="736599"/>
                </a:lnTo>
                <a:lnTo>
                  <a:pt x="2198548" y="736599"/>
                </a:lnTo>
                <a:lnTo>
                  <a:pt x="2198230" y="723899"/>
                </a:lnTo>
                <a:lnTo>
                  <a:pt x="2204378" y="723899"/>
                </a:lnTo>
                <a:lnTo>
                  <a:pt x="2207228" y="711199"/>
                </a:lnTo>
                <a:lnTo>
                  <a:pt x="2210122" y="685799"/>
                </a:lnTo>
                <a:lnTo>
                  <a:pt x="2212927" y="673099"/>
                </a:lnTo>
                <a:lnTo>
                  <a:pt x="2215509" y="660399"/>
                </a:lnTo>
                <a:lnTo>
                  <a:pt x="2224631" y="609599"/>
                </a:lnTo>
                <a:lnTo>
                  <a:pt x="2237191" y="558799"/>
                </a:lnTo>
                <a:lnTo>
                  <a:pt x="2253162" y="507999"/>
                </a:lnTo>
                <a:lnTo>
                  <a:pt x="2272516" y="469899"/>
                </a:lnTo>
                <a:lnTo>
                  <a:pt x="2295224" y="419099"/>
                </a:lnTo>
                <a:lnTo>
                  <a:pt x="2321258" y="380999"/>
                </a:lnTo>
                <a:lnTo>
                  <a:pt x="2350590" y="342899"/>
                </a:lnTo>
                <a:lnTo>
                  <a:pt x="2383193" y="304799"/>
                </a:lnTo>
                <a:lnTo>
                  <a:pt x="2419039" y="266699"/>
                </a:lnTo>
                <a:lnTo>
                  <a:pt x="2496609" y="215899"/>
                </a:lnTo>
                <a:lnTo>
                  <a:pt x="2536627" y="190499"/>
                </a:lnTo>
                <a:lnTo>
                  <a:pt x="2578144" y="165099"/>
                </a:lnTo>
                <a:lnTo>
                  <a:pt x="2621149" y="139699"/>
                </a:lnTo>
                <a:lnTo>
                  <a:pt x="2711583" y="114299"/>
                </a:lnTo>
                <a:lnTo>
                  <a:pt x="2758991" y="114299"/>
                </a:lnTo>
                <a:lnTo>
                  <a:pt x="2762277" y="101599"/>
                </a:lnTo>
                <a:lnTo>
                  <a:pt x="2461590" y="101599"/>
                </a:lnTo>
                <a:lnTo>
                  <a:pt x="2439110" y="114299"/>
                </a:lnTo>
                <a:lnTo>
                  <a:pt x="2396891" y="139699"/>
                </a:lnTo>
                <a:lnTo>
                  <a:pt x="2357408" y="177799"/>
                </a:lnTo>
                <a:lnTo>
                  <a:pt x="2320658" y="203199"/>
                </a:lnTo>
                <a:lnTo>
                  <a:pt x="2286635" y="241299"/>
                </a:lnTo>
                <a:lnTo>
                  <a:pt x="2255335" y="279399"/>
                </a:lnTo>
                <a:lnTo>
                  <a:pt x="2226753" y="317499"/>
                </a:lnTo>
                <a:lnTo>
                  <a:pt x="2200886" y="355599"/>
                </a:lnTo>
                <a:lnTo>
                  <a:pt x="2177728" y="406399"/>
                </a:lnTo>
                <a:lnTo>
                  <a:pt x="2157275" y="444499"/>
                </a:lnTo>
                <a:lnTo>
                  <a:pt x="2139523" y="495299"/>
                </a:lnTo>
                <a:lnTo>
                  <a:pt x="2124466" y="546099"/>
                </a:lnTo>
                <a:lnTo>
                  <a:pt x="2112102" y="596899"/>
                </a:lnTo>
                <a:lnTo>
                  <a:pt x="2102140" y="647699"/>
                </a:lnTo>
                <a:lnTo>
                  <a:pt x="2095157" y="711199"/>
                </a:lnTo>
                <a:lnTo>
                  <a:pt x="2091258" y="761999"/>
                </a:lnTo>
                <a:lnTo>
                  <a:pt x="2090546" y="812799"/>
                </a:lnTo>
                <a:lnTo>
                  <a:pt x="2093127" y="876299"/>
                </a:lnTo>
                <a:lnTo>
                  <a:pt x="2097875" y="914399"/>
                </a:lnTo>
                <a:lnTo>
                  <a:pt x="2104609" y="965199"/>
                </a:lnTo>
                <a:lnTo>
                  <a:pt x="2113592" y="1015999"/>
                </a:lnTo>
                <a:lnTo>
                  <a:pt x="2125089" y="1066799"/>
                </a:lnTo>
                <a:lnTo>
                  <a:pt x="2139363" y="1117599"/>
                </a:lnTo>
                <a:lnTo>
                  <a:pt x="2150905" y="1142999"/>
                </a:lnTo>
                <a:close/>
              </a:path>
              <a:path w="3733165" h="1651000">
                <a:moveTo>
                  <a:pt x="2532138" y="1549399"/>
                </a:moveTo>
                <a:lnTo>
                  <a:pt x="2948752" y="1549399"/>
                </a:lnTo>
                <a:lnTo>
                  <a:pt x="2941848" y="1536699"/>
                </a:lnTo>
                <a:lnTo>
                  <a:pt x="2890351" y="1536699"/>
                </a:lnTo>
                <a:lnTo>
                  <a:pt x="2839548" y="1523999"/>
                </a:lnTo>
                <a:lnTo>
                  <a:pt x="2789510" y="1523999"/>
                </a:lnTo>
                <a:lnTo>
                  <a:pt x="2692010" y="1498599"/>
                </a:lnTo>
                <a:lnTo>
                  <a:pt x="2644688" y="1473199"/>
                </a:lnTo>
                <a:lnTo>
                  <a:pt x="2598414" y="1460499"/>
                </a:lnTo>
                <a:lnTo>
                  <a:pt x="2553258" y="1435099"/>
                </a:lnTo>
                <a:lnTo>
                  <a:pt x="2509289" y="1409699"/>
                </a:lnTo>
                <a:lnTo>
                  <a:pt x="2466579" y="1371599"/>
                </a:lnTo>
                <a:lnTo>
                  <a:pt x="2436056" y="1346199"/>
                </a:lnTo>
                <a:lnTo>
                  <a:pt x="2407005" y="1320799"/>
                </a:lnTo>
                <a:lnTo>
                  <a:pt x="2353473" y="1269999"/>
                </a:lnTo>
                <a:lnTo>
                  <a:pt x="2343535" y="1244599"/>
                </a:lnTo>
                <a:lnTo>
                  <a:pt x="1548909" y="1244599"/>
                </a:lnTo>
                <a:lnTo>
                  <a:pt x="1541639" y="1231899"/>
                </a:lnTo>
                <a:lnTo>
                  <a:pt x="1485076" y="1231899"/>
                </a:lnTo>
                <a:lnTo>
                  <a:pt x="1435612" y="1219199"/>
                </a:lnTo>
                <a:lnTo>
                  <a:pt x="1386366" y="1219199"/>
                </a:lnTo>
                <a:lnTo>
                  <a:pt x="1337347" y="1206499"/>
                </a:lnTo>
                <a:lnTo>
                  <a:pt x="1288564" y="1206499"/>
                </a:lnTo>
                <a:lnTo>
                  <a:pt x="861541" y="1092199"/>
                </a:lnTo>
                <a:lnTo>
                  <a:pt x="815586" y="1066799"/>
                </a:lnTo>
                <a:lnTo>
                  <a:pt x="769961" y="1054099"/>
                </a:lnTo>
                <a:lnTo>
                  <a:pt x="545543" y="927099"/>
                </a:lnTo>
                <a:lnTo>
                  <a:pt x="284488" y="774699"/>
                </a:lnTo>
                <a:lnTo>
                  <a:pt x="176607" y="698499"/>
                </a:lnTo>
                <a:lnTo>
                  <a:pt x="141912" y="673099"/>
                </a:lnTo>
                <a:lnTo>
                  <a:pt x="104124" y="634999"/>
                </a:lnTo>
                <a:lnTo>
                  <a:pt x="93150" y="622299"/>
                </a:lnTo>
                <a:lnTo>
                  <a:pt x="75595" y="609599"/>
                </a:lnTo>
                <a:lnTo>
                  <a:pt x="56619" y="596899"/>
                </a:lnTo>
                <a:lnTo>
                  <a:pt x="37384" y="596899"/>
                </a:lnTo>
                <a:lnTo>
                  <a:pt x="19054" y="609599"/>
                </a:lnTo>
                <a:lnTo>
                  <a:pt x="5855" y="622299"/>
                </a:lnTo>
                <a:lnTo>
                  <a:pt x="0" y="647699"/>
                </a:lnTo>
                <a:lnTo>
                  <a:pt x="1777" y="660399"/>
                </a:lnTo>
                <a:lnTo>
                  <a:pt x="11474" y="685799"/>
                </a:lnTo>
                <a:lnTo>
                  <a:pt x="31016" y="711199"/>
                </a:lnTo>
                <a:lnTo>
                  <a:pt x="53286" y="736599"/>
                </a:lnTo>
                <a:lnTo>
                  <a:pt x="77653" y="749299"/>
                </a:lnTo>
                <a:lnTo>
                  <a:pt x="103486" y="774699"/>
                </a:lnTo>
                <a:lnTo>
                  <a:pt x="145594" y="800099"/>
                </a:lnTo>
                <a:lnTo>
                  <a:pt x="187735" y="838199"/>
                </a:lnTo>
                <a:lnTo>
                  <a:pt x="314948" y="914399"/>
                </a:lnTo>
                <a:lnTo>
                  <a:pt x="357809" y="952499"/>
                </a:lnTo>
                <a:lnTo>
                  <a:pt x="488581" y="1028699"/>
                </a:lnTo>
                <a:lnTo>
                  <a:pt x="578168" y="1079499"/>
                </a:lnTo>
                <a:lnTo>
                  <a:pt x="623859" y="1104899"/>
                </a:lnTo>
                <a:lnTo>
                  <a:pt x="671138" y="1130299"/>
                </a:lnTo>
                <a:lnTo>
                  <a:pt x="718842" y="1142999"/>
                </a:lnTo>
                <a:lnTo>
                  <a:pt x="815528" y="1193799"/>
                </a:lnTo>
                <a:lnTo>
                  <a:pt x="913918" y="1219199"/>
                </a:lnTo>
                <a:lnTo>
                  <a:pt x="963751" y="1244599"/>
                </a:lnTo>
                <a:lnTo>
                  <a:pt x="1115805" y="1282699"/>
                </a:lnTo>
                <a:lnTo>
                  <a:pt x="2218649" y="1282699"/>
                </a:lnTo>
                <a:lnTo>
                  <a:pt x="2229504" y="1295399"/>
                </a:lnTo>
                <a:lnTo>
                  <a:pt x="2271102" y="1346199"/>
                </a:lnTo>
                <a:lnTo>
                  <a:pt x="2303880" y="1384299"/>
                </a:lnTo>
                <a:lnTo>
                  <a:pt x="2338234" y="1409699"/>
                </a:lnTo>
                <a:lnTo>
                  <a:pt x="2374121" y="1447799"/>
                </a:lnTo>
                <a:lnTo>
                  <a:pt x="2411498" y="1473199"/>
                </a:lnTo>
                <a:lnTo>
                  <a:pt x="2450321" y="1498599"/>
                </a:lnTo>
                <a:lnTo>
                  <a:pt x="2490549" y="1523999"/>
                </a:lnTo>
                <a:lnTo>
                  <a:pt x="2532138" y="1549399"/>
                </a:lnTo>
                <a:close/>
              </a:path>
              <a:path w="3733165" h="1651000">
                <a:moveTo>
                  <a:pt x="1457541" y="1346199"/>
                </a:moveTo>
                <a:lnTo>
                  <a:pt x="1895263" y="1346199"/>
                </a:lnTo>
                <a:lnTo>
                  <a:pt x="1943449" y="1333499"/>
                </a:lnTo>
                <a:lnTo>
                  <a:pt x="1993618" y="1333499"/>
                </a:lnTo>
                <a:lnTo>
                  <a:pt x="2192029" y="1282699"/>
                </a:lnTo>
                <a:lnTo>
                  <a:pt x="1115805" y="1282699"/>
                </a:lnTo>
                <a:lnTo>
                  <a:pt x="1167342" y="1295399"/>
                </a:lnTo>
                <a:lnTo>
                  <a:pt x="1216406" y="1295399"/>
                </a:lnTo>
                <a:lnTo>
                  <a:pt x="1314717" y="1320799"/>
                </a:lnTo>
                <a:lnTo>
                  <a:pt x="1363980" y="1320799"/>
                </a:lnTo>
                <a:lnTo>
                  <a:pt x="1413324" y="1333499"/>
                </a:lnTo>
                <a:lnTo>
                  <a:pt x="1457541" y="1346199"/>
                </a:lnTo>
                <a:close/>
              </a:path>
              <a:path w="3733165" h="1651000">
                <a:moveTo>
                  <a:pt x="2807859" y="1638299"/>
                </a:moveTo>
                <a:lnTo>
                  <a:pt x="3210621" y="1638299"/>
                </a:lnTo>
                <a:lnTo>
                  <a:pt x="3416634" y="1587499"/>
                </a:lnTo>
                <a:lnTo>
                  <a:pt x="3466776" y="1562099"/>
                </a:lnTo>
                <a:lnTo>
                  <a:pt x="3516371" y="1549399"/>
                </a:lnTo>
                <a:lnTo>
                  <a:pt x="3565416" y="1523999"/>
                </a:lnTo>
                <a:lnTo>
                  <a:pt x="3610500" y="1498599"/>
                </a:lnTo>
                <a:lnTo>
                  <a:pt x="3654663" y="1473199"/>
                </a:lnTo>
                <a:lnTo>
                  <a:pt x="3697899" y="1460499"/>
                </a:lnTo>
                <a:lnTo>
                  <a:pt x="3732703" y="1435099"/>
                </a:lnTo>
                <a:lnTo>
                  <a:pt x="3732703" y="1295399"/>
                </a:lnTo>
                <a:lnTo>
                  <a:pt x="3710404" y="1320799"/>
                </a:lnTo>
                <a:lnTo>
                  <a:pt x="3624996" y="1371599"/>
                </a:lnTo>
                <a:lnTo>
                  <a:pt x="3581287" y="1384299"/>
                </a:lnTo>
                <a:lnTo>
                  <a:pt x="3491893" y="1435099"/>
                </a:lnTo>
                <a:lnTo>
                  <a:pt x="3446222" y="1447799"/>
                </a:lnTo>
                <a:lnTo>
                  <a:pt x="3399911" y="1473199"/>
                </a:lnTo>
                <a:lnTo>
                  <a:pt x="3158997" y="1536699"/>
                </a:lnTo>
                <a:lnTo>
                  <a:pt x="3067621" y="1536699"/>
                </a:lnTo>
                <a:lnTo>
                  <a:pt x="3060472" y="1549399"/>
                </a:lnTo>
                <a:lnTo>
                  <a:pt x="2532138" y="1549399"/>
                </a:lnTo>
                <a:lnTo>
                  <a:pt x="2575046" y="1562099"/>
                </a:lnTo>
                <a:lnTo>
                  <a:pt x="2619229" y="1587499"/>
                </a:lnTo>
                <a:lnTo>
                  <a:pt x="2711250" y="1612899"/>
                </a:lnTo>
                <a:lnTo>
                  <a:pt x="2807859" y="1638299"/>
                </a:lnTo>
                <a:close/>
              </a:path>
              <a:path w="3733165" h="1651000">
                <a:moveTo>
                  <a:pt x="2962918" y="1549399"/>
                </a:moveTo>
                <a:lnTo>
                  <a:pt x="3037463" y="1549399"/>
                </a:lnTo>
                <a:lnTo>
                  <a:pt x="2970151" y="1536699"/>
                </a:lnTo>
                <a:lnTo>
                  <a:pt x="2962918" y="1549399"/>
                </a:lnTo>
                <a:close/>
              </a:path>
              <a:path w="3733165" h="1651000">
                <a:moveTo>
                  <a:pt x="3131913" y="1650999"/>
                </a:moveTo>
                <a:lnTo>
                  <a:pt x="3159209" y="1638299"/>
                </a:lnTo>
                <a:lnTo>
                  <a:pt x="3125520" y="1638299"/>
                </a:lnTo>
                <a:lnTo>
                  <a:pt x="3131913" y="1650999"/>
                </a:lnTo>
                <a:close/>
              </a:path>
              <a:path w="3733165" h="1651000">
                <a:moveTo>
                  <a:pt x="2876821" y="1650999"/>
                </a:moveTo>
                <a:lnTo>
                  <a:pt x="3113272" y="1650999"/>
                </a:lnTo>
                <a:lnTo>
                  <a:pt x="3119252" y="1638299"/>
                </a:lnTo>
                <a:lnTo>
                  <a:pt x="2842268" y="1638299"/>
                </a:lnTo>
                <a:lnTo>
                  <a:pt x="2876821" y="1650999"/>
                </a:lnTo>
                <a:close/>
              </a:path>
            </a:pathLst>
          </a:custGeom>
          <a:solidFill>
            <a:srgbClr val="F1A153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228533" y="0"/>
            <a:ext cx="5059466" cy="3905981"/>
          </a:xfrm>
          <a:prstGeom prst="rect">
            <a:avLst/>
          </a:prstGeom>
        </p:spPr>
      </p:pic>
      <p:sp>
        <p:nvSpPr>
          <p:cNvPr id="7" name="object 7" descr=""/>
          <p:cNvSpPr/>
          <p:nvPr/>
        </p:nvSpPr>
        <p:spPr>
          <a:xfrm>
            <a:off x="4922794" y="9875687"/>
            <a:ext cx="805815" cy="19050"/>
          </a:xfrm>
          <a:custGeom>
            <a:avLst/>
            <a:gdLst/>
            <a:ahLst/>
            <a:cxnLst/>
            <a:rect l="l" t="t" r="r" b="b"/>
            <a:pathLst>
              <a:path w="805814" h="19050">
                <a:moveTo>
                  <a:pt x="805615" y="19050"/>
                </a:moveTo>
                <a:lnTo>
                  <a:pt x="0" y="19050"/>
                </a:lnTo>
                <a:lnTo>
                  <a:pt x="0" y="0"/>
                </a:lnTo>
                <a:lnTo>
                  <a:pt x="805615" y="0"/>
                </a:lnTo>
                <a:lnTo>
                  <a:pt x="805615" y="19050"/>
                </a:lnTo>
                <a:close/>
              </a:path>
            </a:pathLst>
          </a:custGeom>
          <a:solidFill>
            <a:srgbClr val="2929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7708066" y="3187881"/>
            <a:ext cx="9484995" cy="3256915"/>
          </a:xfrm>
          <a:prstGeom prst="rect">
            <a:avLst/>
          </a:prstGeom>
        </p:spPr>
        <p:txBody>
          <a:bodyPr wrap="square" lIns="0" tIns="3079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425"/>
              </a:spcBef>
            </a:pPr>
            <a:r>
              <a:rPr dirty="0" sz="4450" spc="305" b="1">
                <a:solidFill>
                  <a:srgbClr val="292929"/>
                </a:solidFill>
                <a:latin typeface="Trebuchet MS"/>
                <a:cs typeface="Trebuchet MS"/>
              </a:rPr>
              <a:t>Choosing</a:t>
            </a:r>
            <a:r>
              <a:rPr dirty="0" sz="4450" spc="-395" b="1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4450" spc="155" b="1">
                <a:solidFill>
                  <a:srgbClr val="292929"/>
                </a:solidFill>
                <a:latin typeface="Trebuchet MS"/>
                <a:cs typeface="Trebuchet MS"/>
              </a:rPr>
              <a:t>The</a:t>
            </a:r>
            <a:r>
              <a:rPr dirty="0" sz="4450" spc="-390" b="1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4450" spc="305" b="1">
                <a:solidFill>
                  <a:srgbClr val="292929"/>
                </a:solidFill>
                <a:latin typeface="Trebuchet MS"/>
                <a:cs typeface="Trebuchet MS"/>
              </a:rPr>
              <a:t>Right</a:t>
            </a:r>
            <a:r>
              <a:rPr dirty="0" sz="4450" spc="-395" b="1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4450" spc="170" b="1">
                <a:solidFill>
                  <a:srgbClr val="292929"/>
                </a:solidFill>
                <a:latin typeface="Trebuchet MS"/>
                <a:cs typeface="Trebuchet MS"/>
              </a:rPr>
              <a:t>Fabric</a:t>
            </a:r>
            <a:endParaRPr sz="4450">
              <a:latin typeface="Trebuchet MS"/>
              <a:cs typeface="Trebuchet MS"/>
            </a:endParaRPr>
          </a:p>
          <a:p>
            <a:pPr marL="99695" marR="5080">
              <a:lnSpc>
                <a:spcPct val="125000"/>
              </a:lnSpc>
              <a:spcBef>
                <a:spcPts val="670"/>
              </a:spcBef>
            </a:pPr>
            <a:r>
              <a:rPr dirty="0" sz="2850">
                <a:solidFill>
                  <a:srgbClr val="292929"/>
                </a:solidFill>
                <a:latin typeface="Trebuchet MS"/>
                <a:cs typeface="Trebuchet MS"/>
              </a:rPr>
              <a:t>Opt</a:t>
            </a:r>
            <a:r>
              <a:rPr dirty="0" sz="2850" spc="-114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85">
                <a:solidFill>
                  <a:srgbClr val="292929"/>
                </a:solidFill>
                <a:latin typeface="Trebuchet MS"/>
                <a:cs typeface="Trebuchet MS"/>
              </a:rPr>
              <a:t>For</a:t>
            </a:r>
            <a:r>
              <a:rPr dirty="0" sz="2850" spc="-114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70">
                <a:solidFill>
                  <a:srgbClr val="292929"/>
                </a:solidFill>
                <a:latin typeface="Trebuchet MS"/>
                <a:cs typeface="Trebuchet MS"/>
              </a:rPr>
              <a:t>Breathable</a:t>
            </a:r>
            <a:r>
              <a:rPr dirty="0" sz="2850" spc="-11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00">
                <a:solidFill>
                  <a:srgbClr val="292929"/>
                </a:solidFill>
                <a:latin typeface="Trebuchet MS"/>
                <a:cs typeface="Trebuchet MS"/>
              </a:rPr>
              <a:t>Fabrics</a:t>
            </a:r>
            <a:r>
              <a:rPr dirty="0" sz="2850" spc="-114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>
                <a:solidFill>
                  <a:srgbClr val="292929"/>
                </a:solidFill>
                <a:latin typeface="Trebuchet MS"/>
                <a:cs typeface="Trebuchet MS"/>
              </a:rPr>
              <a:t>Like</a:t>
            </a:r>
            <a:r>
              <a:rPr dirty="0" sz="2850" spc="-11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00">
                <a:solidFill>
                  <a:srgbClr val="292929"/>
                </a:solidFill>
                <a:latin typeface="Trebuchet MS"/>
                <a:cs typeface="Trebuchet MS"/>
              </a:rPr>
              <a:t>Cotton</a:t>
            </a:r>
            <a:r>
              <a:rPr dirty="0" sz="2850" spc="-114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80">
                <a:solidFill>
                  <a:srgbClr val="292929"/>
                </a:solidFill>
                <a:latin typeface="Trebuchet MS"/>
                <a:cs typeface="Trebuchet MS"/>
              </a:rPr>
              <a:t>And</a:t>
            </a:r>
            <a:r>
              <a:rPr dirty="0" sz="2850" spc="-114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90">
                <a:solidFill>
                  <a:srgbClr val="292929"/>
                </a:solidFill>
                <a:latin typeface="Trebuchet MS"/>
                <a:cs typeface="Trebuchet MS"/>
              </a:rPr>
              <a:t>Linen</a:t>
            </a:r>
            <a:r>
              <a:rPr dirty="0" sz="2850" spc="-11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60">
                <a:solidFill>
                  <a:srgbClr val="292929"/>
                </a:solidFill>
                <a:latin typeface="Trebuchet MS"/>
                <a:cs typeface="Trebuchet MS"/>
              </a:rPr>
              <a:t>For </a:t>
            </a:r>
            <a:r>
              <a:rPr dirty="0" sz="2850" spc="90">
                <a:solidFill>
                  <a:srgbClr val="292929"/>
                </a:solidFill>
                <a:latin typeface="Trebuchet MS"/>
                <a:cs typeface="Trebuchet MS"/>
              </a:rPr>
              <a:t>Summer,</a:t>
            </a:r>
            <a:r>
              <a:rPr dirty="0" sz="2850" spc="-13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-25">
                <a:solidFill>
                  <a:srgbClr val="292929"/>
                </a:solidFill>
                <a:latin typeface="Trebuchet MS"/>
                <a:cs typeface="Trebuchet MS"/>
              </a:rPr>
              <a:t>While</a:t>
            </a:r>
            <a:r>
              <a:rPr dirty="0" sz="2850" spc="-13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>
                <a:solidFill>
                  <a:srgbClr val="292929"/>
                </a:solidFill>
                <a:latin typeface="Trebuchet MS"/>
                <a:cs typeface="Trebuchet MS"/>
              </a:rPr>
              <a:t>Knit</a:t>
            </a:r>
            <a:r>
              <a:rPr dirty="0" sz="2850" spc="-13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80">
                <a:solidFill>
                  <a:srgbClr val="292929"/>
                </a:solidFill>
                <a:latin typeface="Trebuchet MS"/>
                <a:cs typeface="Trebuchet MS"/>
              </a:rPr>
              <a:t>And</a:t>
            </a:r>
            <a:r>
              <a:rPr dirty="0" sz="2850" spc="-13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>
                <a:solidFill>
                  <a:srgbClr val="292929"/>
                </a:solidFill>
                <a:latin typeface="Trebuchet MS"/>
                <a:cs typeface="Trebuchet MS"/>
              </a:rPr>
              <a:t>Wool</a:t>
            </a:r>
            <a:r>
              <a:rPr dirty="0" sz="2850" spc="-13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35">
                <a:solidFill>
                  <a:srgbClr val="292929"/>
                </a:solidFill>
                <a:latin typeface="Trebuchet MS"/>
                <a:cs typeface="Trebuchet MS"/>
              </a:rPr>
              <a:t>Blends</a:t>
            </a:r>
            <a:r>
              <a:rPr dirty="0" sz="2850" spc="-13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75">
                <a:solidFill>
                  <a:srgbClr val="292929"/>
                </a:solidFill>
                <a:latin typeface="Trebuchet MS"/>
                <a:cs typeface="Trebuchet MS"/>
              </a:rPr>
              <a:t>Keep</a:t>
            </a:r>
            <a:r>
              <a:rPr dirty="0" sz="2850" spc="-13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70">
                <a:solidFill>
                  <a:srgbClr val="292929"/>
                </a:solidFill>
                <a:latin typeface="Trebuchet MS"/>
                <a:cs typeface="Trebuchet MS"/>
              </a:rPr>
              <a:t>You</a:t>
            </a:r>
            <a:r>
              <a:rPr dirty="0" sz="2850" spc="-13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>
                <a:solidFill>
                  <a:srgbClr val="292929"/>
                </a:solidFill>
                <a:latin typeface="Trebuchet MS"/>
                <a:cs typeface="Trebuchet MS"/>
              </a:rPr>
              <a:t>Warm</a:t>
            </a:r>
            <a:r>
              <a:rPr dirty="0" sz="2850" spc="-13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55">
                <a:solidFill>
                  <a:srgbClr val="292929"/>
                </a:solidFill>
                <a:latin typeface="Trebuchet MS"/>
                <a:cs typeface="Trebuchet MS"/>
              </a:rPr>
              <a:t>In Colder</a:t>
            </a:r>
            <a:r>
              <a:rPr dirty="0" sz="2850" spc="-14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95">
                <a:solidFill>
                  <a:srgbClr val="292929"/>
                </a:solidFill>
                <a:latin typeface="Trebuchet MS"/>
                <a:cs typeface="Trebuchet MS"/>
              </a:rPr>
              <a:t>Months.</a:t>
            </a:r>
            <a:r>
              <a:rPr dirty="0" sz="2850" spc="-14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u="heavy" sz="2850" spc="114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Casual</a:t>
            </a:r>
            <a:r>
              <a:rPr dirty="0" u="heavy" sz="2850" spc="-140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2850" spc="175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Jumpsuits</a:t>
            </a:r>
            <a:r>
              <a:rPr dirty="0" u="heavy" sz="2850" spc="-135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2850" spc="85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For</a:t>
            </a:r>
            <a:r>
              <a:rPr dirty="0" u="heavy" sz="2850" spc="-140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2850" spc="80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Women</a:t>
            </a:r>
            <a:r>
              <a:rPr dirty="0" sz="2850" spc="-14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30">
                <a:solidFill>
                  <a:srgbClr val="292929"/>
                </a:solidFill>
                <a:latin typeface="Trebuchet MS"/>
                <a:cs typeface="Trebuchet MS"/>
              </a:rPr>
              <a:t>Should </a:t>
            </a:r>
            <a:r>
              <a:rPr dirty="0" sz="2850">
                <a:solidFill>
                  <a:srgbClr val="292929"/>
                </a:solidFill>
                <a:latin typeface="Trebuchet MS"/>
                <a:cs typeface="Trebuchet MS"/>
              </a:rPr>
              <a:t>Prioritize</a:t>
            </a:r>
            <a:r>
              <a:rPr dirty="0" sz="2850" spc="-13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50">
                <a:solidFill>
                  <a:srgbClr val="292929"/>
                </a:solidFill>
                <a:latin typeface="Trebuchet MS"/>
                <a:cs typeface="Trebuchet MS"/>
              </a:rPr>
              <a:t>Both</a:t>
            </a:r>
            <a:r>
              <a:rPr dirty="0" sz="2850" spc="-12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90">
                <a:solidFill>
                  <a:srgbClr val="292929"/>
                </a:solidFill>
                <a:latin typeface="Trebuchet MS"/>
                <a:cs typeface="Trebuchet MS"/>
              </a:rPr>
              <a:t>Comfort</a:t>
            </a:r>
            <a:r>
              <a:rPr dirty="0" sz="2850" spc="-12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80">
                <a:solidFill>
                  <a:srgbClr val="292929"/>
                </a:solidFill>
                <a:latin typeface="Trebuchet MS"/>
                <a:cs typeface="Trebuchet MS"/>
              </a:rPr>
              <a:t>And</a:t>
            </a:r>
            <a:r>
              <a:rPr dirty="0" sz="2850" spc="-12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-10">
                <a:solidFill>
                  <a:srgbClr val="292929"/>
                </a:solidFill>
                <a:latin typeface="Trebuchet MS"/>
                <a:cs typeface="Trebuchet MS"/>
              </a:rPr>
              <a:t>Durability.</a:t>
            </a:r>
            <a:endParaRPr sz="2850">
              <a:latin typeface="Trebuchet MS"/>
              <a:cs typeface="Trebuchet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297872" y="9576939"/>
            <a:ext cx="3443604" cy="3638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650"/>
              </a:lnSpc>
            </a:pPr>
            <a:r>
              <a:rPr dirty="0" u="heavy" sz="2250" spc="65" b="1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6"/>
              </a:rPr>
              <a:t>Www.Reepeatshop</a:t>
            </a:r>
            <a:r>
              <a:rPr dirty="0" sz="2250" spc="65" b="1">
                <a:solidFill>
                  <a:srgbClr val="292929"/>
                </a:solidFill>
                <a:latin typeface="Trebuchet MS"/>
                <a:cs typeface="Trebuchet MS"/>
                <a:hlinkClick r:id="rId6"/>
              </a:rPr>
              <a:t>.Com</a:t>
            </a:r>
            <a:endParaRPr sz="225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708066" y="2482800"/>
            <a:ext cx="492125" cy="839469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pc="480"/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7531100" cy="10287000"/>
            <a:chOff x="0" y="0"/>
            <a:chExt cx="75311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07434" y="1030711"/>
              <a:ext cx="5743102" cy="8220848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91878" y="9508479"/>
              <a:ext cx="3971940" cy="514349"/>
            </a:xfrm>
            <a:prstGeom prst="rect">
              <a:avLst/>
            </a:prstGeom>
          </p:spPr>
        </p:pic>
      </p:grpSp>
      <p:sp>
        <p:nvSpPr>
          <p:cNvPr id="5" name="object 5" descr=""/>
          <p:cNvSpPr/>
          <p:nvPr/>
        </p:nvSpPr>
        <p:spPr>
          <a:xfrm>
            <a:off x="14555297" y="8366906"/>
            <a:ext cx="3733165" cy="1651000"/>
          </a:xfrm>
          <a:custGeom>
            <a:avLst/>
            <a:gdLst/>
            <a:ahLst/>
            <a:cxnLst/>
            <a:rect l="l" t="t" r="r" b="b"/>
            <a:pathLst>
              <a:path w="3733165" h="1651000">
                <a:moveTo>
                  <a:pt x="1548909" y="1244599"/>
                </a:moveTo>
                <a:lnTo>
                  <a:pt x="2348673" y="1244599"/>
                </a:lnTo>
                <a:lnTo>
                  <a:pt x="2361741" y="1231899"/>
                </a:lnTo>
                <a:lnTo>
                  <a:pt x="2411868" y="1219199"/>
                </a:lnTo>
                <a:lnTo>
                  <a:pt x="2510088" y="1168399"/>
                </a:lnTo>
                <a:lnTo>
                  <a:pt x="2558146" y="1155699"/>
                </a:lnTo>
                <a:lnTo>
                  <a:pt x="2605480" y="1130299"/>
                </a:lnTo>
                <a:lnTo>
                  <a:pt x="2697910" y="1079499"/>
                </a:lnTo>
                <a:lnTo>
                  <a:pt x="2742971" y="1041399"/>
                </a:lnTo>
                <a:lnTo>
                  <a:pt x="2787241" y="1015999"/>
                </a:lnTo>
                <a:lnTo>
                  <a:pt x="2829109" y="990599"/>
                </a:lnTo>
                <a:lnTo>
                  <a:pt x="2869822" y="952499"/>
                </a:lnTo>
                <a:lnTo>
                  <a:pt x="2909236" y="927099"/>
                </a:lnTo>
                <a:lnTo>
                  <a:pt x="2947205" y="888999"/>
                </a:lnTo>
                <a:lnTo>
                  <a:pt x="2983583" y="850899"/>
                </a:lnTo>
                <a:lnTo>
                  <a:pt x="3018226" y="812799"/>
                </a:lnTo>
                <a:lnTo>
                  <a:pt x="3050988" y="774699"/>
                </a:lnTo>
                <a:lnTo>
                  <a:pt x="3081724" y="736599"/>
                </a:lnTo>
                <a:lnTo>
                  <a:pt x="3110288" y="698499"/>
                </a:lnTo>
                <a:lnTo>
                  <a:pt x="3136536" y="647699"/>
                </a:lnTo>
                <a:lnTo>
                  <a:pt x="3160322" y="596899"/>
                </a:lnTo>
                <a:lnTo>
                  <a:pt x="3180245" y="558799"/>
                </a:lnTo>
                <a:lnTo>
                  <a:pt x="3196067" y="507999"/>
                </a:lnTo>
                <a:lnTo>
                  <a:pt x="3207352" y="457199"/>
                </a:lnTo>
                <a:lnTo>
                  <a:pt x="3213666" y="406399"/>
                </a:lnTo>
                <a:lnTo>
                  <a:pt x="3214573" y="368299"/>
                </a:lnTo>
                <a:lnTo>
                  <a:pt x="3209640" y="317499"/>
                </a:lnTo>
                <a:lnTo>
                  <a:pt x="3198430" y="266699"/>
                </a:lnTo>
                <a:lnTo>
                  <a:pt x="3182249" y="215899"/>
                </a:lnTo>
                <a:lnTo>
                  <a:pt x="3161803" y="177799"/>
                </a:lnTo>
                <a:lnTo>
                  <a:pt x="3137209" y="139699"/>
                </a:lnTo>
                <a:lnTo>
                  <a:pt x="3108585" y="101599"/>
                </a:lnTo>
                <a:lnTo>
                  <a:pt x="3076046" y="76199"/>
                </a:lnTo>
                <a:lnTo>
                  <a:pt x="3039711" y="50799"/>
                </a:lnTo>
                <a:lnTo>
                  <a:pt x="2999696" y="25399"/>
                </a:lnTo>
                <a:lnTo>
                  <a:pt x="2956117" y="12699"/>
                </a:lnTo>
                <a:lnTo>
                  <a:pt x="2909092" y="0"/>
                </a:lnTo>
                <a:lnTo>
                  <a:pt x="2712865" y="0"/>
                </a:lnTo>
                <a:lnTo>
                  <a:pt x="2573417" y="38099"/>
                </a:lnTo>
                <a:lnTo>
                  <a:pt x="2461590" y="101599"/>
                </a:lnTo>
                <a:lnTo>
                  <a:pt x="2875807" y="101599"/>
                </a:lnTo>
                <a:lnTo>
                  <a:pt x="2879040" y="114299"/>
                </a:lnTo>
                <a:lnTo>
                  <a:pt x="2925405" y="126999"/>
                </a:lnTo>
                <a:lnTo>
                  <a:pt x="2968169" y="139699"/>
                </a:lnTo>
                <a:lnTo>
                  <a:pt x="3006418" y="165099"/>
                </a:lnTo>
                <a:lnTo>
                  <a:pt x="3039237" y="203199"/>
                </a:lnTo>
                <a:lnTo>
                  <a:pt x="3065713" y="228599"/>
                </a:lnTo>
                <a:lnTo>
                  <a:pt x="3084931" y="279399"/>
                </a:lnTo>
                <a:lnTo>
                  <a:pt x="3095977" y="317499"/>
                </a:lnTo>
                <a:lnTo>
                  <a:pt x="3100218" y="317499"/>
                </a:lnTo>
                <a:lnTo>
                  <a:pt x="3101490" y="330199"/>
                </a:lnTo>
                <a:lnTo>
                  <a:pt x="3099104" y="330199"/>
                </a:lnTo>
                <a:lnTo>
                  <a:pt x="3101586" y="355599"/>
                </a:lnTo>
                <a:lnTo>
                  <a:pt x="3102384" y="380999"/>
                </a:lnTo>
                <a:lnTo>
                  <a:pt x="3101542" y="406399"/>
                </a:lnTo>
                <a:lnTo>
                  <a:pt x="3099104" y="419099"/>
                </a:lnTo>
                <a:lnTo>
                  <a:pt x="3101437" y="431799"/>
                </a:lnTo>
                <a:lnTo>
                  <a:pt x="3096083" y="431799"/>
                </a:lnTo>
                <a:lnTo>
                  <a:pt x="3095129" y="444499"/>
                </a:lnTo>
                <a:lnTo>
                  <a:pt x="3094864" y="457199"/>
                </a:lnTo>
                <a:lnTo>
                  <a:pt x="3093115" y="457199"/>
                </a:lnTo>
                <a:lnTo>
                  <a:pt x="3078147" y="507999"/>
                </a:lnTo>
                <a:lnTo>
                  <a:pt x="3058580" y="558799"/>
                </a:lnTo>
                <a:lnTo>
                  <a:pt x="3034813" y="609599"/>
                </a:lnTo>
                <a:lnTo>
                  <a:pt x="3007248" y="647699"/>
                </a:lnTo>
                <a:lnTo>
                  <a:pt x="2976285" y="685799"/>
                </a:lnTo>
                <a:lnTo>
                  <a:pt x="2942325" y="736599"/>
                </a:lnTo>
                <a:lnTo>
                  <a:pt x="2908339" y="761999"/>
                </a:lnTo>
                <a:lnTo>
                  <a:pt x="2873286" y="800099"/>
                </a:lnTo>
                <a:lnTo>
                  <a:pt x="2837201" y="838199"/>
                </a:lnTo>
                <a:lnTo>
                  <a:pt x="2800120" y="863599"/>
                </a:lnTo>
                <a:lnTo>
                  <a:pt x="2762076" y="901699"/>
                </a:lnTo>
                <a:lnTo>
                  <a:pt x="2723106" y="927099"/>
                </a:lnTo>
                <a:lnTo>
                  <a:pt x="2683244" y="952499"/>
                </a:lnTo>
                <a:lnTo>
                  <a:pt x="2642526" y="977899"/>
                </a:lnTo>
                <a:lnTo>
                  <a:pt x="2600985" y="1003299"/>
                </a:lnTo>
                <a:lnTo>
                  <a:pt x="2558658" y="1028699"/>
                </a:lnTo>
                <a:lnTo>
                  <a:pt x="2515579" y="1041399"/>
                </a:lnTo>
                <a:lnTo>
                  <a:pt x="2427307" y="1092199"/>
                </a:lnTo>
                <a:lnTo>
                  <a:pt x="2382183" y="1104899"/>
                </a:lnTo>
                <a:lnTo>
                  <a:pt x="2336447" y="1130299"/>
                </a:lnTo>
                <a:lnTo>
                  <a:pt x="2290135" y="1142999"/>
                </a:lnTo>
                <a:lnTo>
                  <a:pt x="2150905" y="1142999"/>
                </a:lnTo>
                <a:lnTo>
                  <a:pt x="2156676" y="1155699"/>
                </a:lnTo>
                <a:lnTo>
                  <a:pt x="2159163" y="1168399"/>
                </a:lnTo>
                <a:lnTo>
                  <a:pt x="2156736" y="1181099"/>
                </a:lnTo>
                <a:lnTo>
                  <a:pt x="2140776" y="1181099"/>
                </a:lnTo>
                <a:lnTo>
                  <a:pt x="1988063" y="1219199"/>
                </a:lnTo>
                <a:lnTo>
                  <a:pt x="1936718" y="1219199"/>
                </a:lnTo>
                <a:lnTo>
                  <a:pt x="1909373" y="1231899"/>
                </a:lnTo>
                <a:lnTo>
                  <a:pt x="1556388" y="1231899"/>
                </a:lnTo>
                <a:lnTo>
                  <a:pt x="1548909" y="1244599"/>
                </a:lnTo>
                <a:close/>
              </a:path>
              <a:path w="3733165" h="1651000">
                <a:moveTo>
                  <a:pt x="2866903" y="114299"/>
                </a:moveTo>
                <a:lnTo>
                  <a:pt x="2871832" y="101599"/>
                </a:lnTo>
                <a:lnTo>
                  <a:pt x="2842972" y="101599"/>
                </a:lnTo>
                <a:lnTo>
                  <a:pt x="2866903" y="114299"/>
                </a:lnTo>
                <a:close/>
              </a:path>
              <a:path w="3733165" h="1651000">
                <a:moveTo>
                  <a:pt x="2771181" y="114299"/>
                </a:moveTo>
                <a:lnTo>
                  <a:pt x="2795112" y="101599"/>
                </a:lnTo>
                <a:lnTo>
                  <a:pt x="2766305" y="101599"/>
                </a:lnTo>
                <a:lnTo>
                  <a:pt x="2771181" y="114299"/>
                </a:lnTo>
                <a:close/>
              </a:path>
              <a:path w="3733165" h="1651000">
                <a:moveTo>
                  <a:pt x="2150905" y="1142999"/>
                </a:moveTo>
                <a:lnTo>
                  <a:pt x="2269944" y="1142999"/>
                </a:lnTo>
                <a:lnTo>
                  <a:pt x="2265807" y="1130299"/>
                </a:lnTo>
                <a:lnTo>
                  <a:pt x="2246670" y="1079499"/>
                </a:lnTo>
                <a:lnTo>
                  <a:pt x="2230647" y="1028699"/>
                </a:lnTo>
                <a:lnTo>
                  <a:pt x="2218292" y="977899"/>
                </a:lnTo>
                <a:lnTo>
                  <a:pt x="2210155" y="927099"/>
                </a:lnTo>
                <a:lnTo>
                  <a:pt x="2204696" y="927099"/>
                </a:lnTo>
                <a:lnTo>
                  <a:pt x="2206975" y="914399"/>
                </a:lnTo>
                <a:lnTo>
                  <a:pt x="2204272" y="876299"/>
                </a:lnTo>
                <a:lnTo>
                  <a:pt x="2198177" y="876299"/>
                </a:lnTo>
                <a:lnTo>
                  <a:pt x="2198601" y="863599"/>
                </a:lnTo>
                <a:lnTo>
                  <a:pt x="2201039" y="863599"/>
                </a:lnTo>
                <a:lnTo>
                  <a:pt x="2199275" y="825499"/>
                </a:lnTo>
                <a:lnTo>
                  <a:pt x="2198654" y="800099"/>
                </a:lnTo>
                <a:lnTo>
                  <a:pt x="2199265" y="774699"/>
                </a:lnTo>
                <a:lnTo>
                  <a:pt x="2201198" y="736599"/>
                </a:lnTo>
                <a:lnTo>
                  <a:pt x="2198548" y="736599"/>
                </a:lnTo>
                <a:lnTo>
                  <a:pt x="2198230" y="723899"/>
                </a:lnTo>
                <a:lnTo>
                  <a:pt x="2204378" y="723899"/>
                </a:lnTo>
                <a:lnTo>
                  <a:pt x="2207228" y="711199"/>
                </a:lnTo>
                <a:lnTo>
                  <a:pt x="2210122" y="685799"/>
                </a:lnTo>
                <a:lnTo>
                  <a:pt x="2212927" y="673099"/>
                </a:lnTo>
                <a:lnTo>
                  <a:pt x="2215509" y="660399"/>
                </a:lnTo>
                <a:lnTo>
                  <a:pt x="2224631" y="609599"/>
                </a:lnTo>
                <a:lnTo>
                  <a:pt x="2237191" y="558799"/>
                </a:lnTo>
                <a:lnTo>
                  <a:pt x="2253162" y="507999"/>
                </a:lnTo>
                <a:lnTo>
                  <a:pt x="2272516" y="469899"/>
                </a:lnTo>
                <a:lnTo>
                  <a:pt x="2295224" y="419099"/>
                </a:lnTo>
                <a:lnTo>
                  <a:pt x="2321258" y="380999"/>
                </a:lnTo>
                <a:lnTo>
                  <a:pt x="2350590" y="342899"/>
                </a:lnTo>
                <a:lnTo>
                  <a:pt x="2383193" y="304799"/>
                </a:lnTo>
                <a:lnTo>
                  <a:pt x="2419039" y="266699"/>
                </a:lnTo>
                <a:lnTo>
                  <a:pt x="2496609" y="215899"/>
                </a:lnTo>
                <a:lnTo>
                  <a:pt x="2536627" y="190499"/>
                </a:lnTo>
                <a:lnTo>
                  <a:pt x="2578144" y="165099"/>
                </a:lnTo>
                <a:lnTo>
                  <a:pt x="2621149" y="139699"/>
                </a:lnTo>
                <a:lnTo>
                  <a:pt x="2711583" y="114299"/>
                </a:lnTo>
                <a:lnTo>
                  <a:pt x="2758991" y="114299"/>
                </a:lnTo>
                <a:lnTo>
                  <a:pt x="2762277" y="101599"/>
                </a:lnTo>
                <a:lnTo>
                  <a:pt x="2461590" y="101599"/>
                </a:lnTo>
                <a:lnTo>
                  <a:pt x="2439110" y="114299"/>
                </a:lnTo>
                <a:lnTo>
                  <a:pt x="2396891" y="139699"/>
                </a:lnTo>
                <a:lnTo>
                  <a:pt x="2357408" y="177799"/>
                </a:lnTo>
                <a:lnTo>
                  <a:pt x="2320658" y="203199"/>
                </a:lnTo>
                <a:lnTo>
                  <a:pt x="2286635" y="241299"/>
                </a:lnTo>
                <a:lnTo>
                  <a:pt x="2255335" y="279399"/>
                </a:lnTo>
                <a:lnTo>
                  <a:pt x="2226753" y="317499"/>
                </a:lnTo>
                <a:lnTo>
                  <a:pt x="2200886" y="355599"/>
                </a:lnTo>
                <a:lnTo>
                  <a:pt x="2177728" y="406399"/>
                </a:lnTo>
                <a:lnTo>
                  <a:pt x="2157275" y="444499"/>
                </a:lnTo>
                <a:lnTo>
                  <a:pt x="2139523" y="495299"/>
                </a:lnTo>
                <a:lnTo>
                  <a:pt x="2124466" y="546099"/>
                </a:lnTo>
                <a:lnTo>
                  <a:pt x="2112102" y="596899"/>
                </a:lnTo>
                <a:lnTo>
                  <a:pt x="2102140" y="647699"/>
                </a:lnTo>
                <a:lnTo>
                  <a:pt x="2095157" y="711199"/>
                </a:lnTo>
                <a:lnTo>
                  <a:pt x="2091258" y="761999"/>
                </a:lnTo>
                <a:lnTo>
                  <a:pt x="2090546" y="812799"/>
                </a:lnTo>
                <a:lnTo>
                  <a:pt x="2093127" y="876299"/>
                </a:lnTo>
                <a:lnTo>
                  <a:pt x="2097875" y="914399"/>
                </a:lnTo>
                <a:lnTo>
                  <a:pt x="2104609" y="965199"/>
                </a:lnTo>
                <a:lnTo>
                  <a:pt x="2113592" y="1015999"/>
                </a:lnTo>
                <a:lnTo>
                  <a:pt x="2125089" y="1066799"/>
                </a:lnTo>
                <a:lnTo>
                  <a:pt x="2139363" y="1117599"/>
                </a:lnTo>
                <a:lnTo>
                  <a:pt x="2150905" y="1142999"/>
                </a:lnTo>
                <a:close/>
              </a:path>
              <a:path w="3733165" h="1651000">
                <a:moveTo>
                  <a:pt x="2532138" y="1549399"/>
                </a:moveTo>
                <a:lnTo>
                  <a:pt x="2948752" y="1549399"/>
                </a:lnTo>
                <a:lnTo>
                  <a:pt x="2941848" y="1536699"/>
                </a:lnTo>
                <a:lnTo>
                  <a:pt x="2890351" y="1536699"/>
                </a:lnTo>
                <a:lnTo>
                  <a:pt x="2839548" y="1523999"/>
                </a:lnTo>
                <a:lnTo>
                  <a:pt x="2789510" y="1523999"/>
                </a:lnTo>
                <a:lnTo>
                  <a:pt x="2692010" y="1498599"/>
                </a:lnTo>
                <a:lnTo>
                  <a:pt x="2644688" y="1473199"/>
                </a:lnTo>
                <a:lnTo>
                  <a:pt x="2598414" y="1460499"/>
                </a:lnTo>
                <a:lnTo>
                  <a:pt x="2553258" y="1435099"/>
                </a:lnTo>
                <a:lnTo>
                  <a:pt x="2509289" y="1409699"/>
                </a:lnTo>
                <a:lnTo>
                  <a:pt x="2466579" y="1371599"/>
                </a:lnTo>
                <a:lnTo>
                  <a:pt x="2436056" y="1346199"/>
                </a:lnTo>
                <a:lnTo>
                  <a:pt x="2407005" y="1320799"/>
                </a:lnTo>
                <a:lnTo>
                  <a:pt x="2353473" y="1269999"/>
                </a:lnTo>
                <a:lnTo>
                  <a:pt x="2343535" y="1244599"/>
                </a:lnTo>
                <a:lnTo>
                  <a:pt x="1548909" y="1244599"/>
                </a:lnTo>
                <a:lnTo>
                  <a:pt x="1541639" y="1231899"/>
                </a:lnTo>
                <a:lnTo>
                  <a:pt x="1485076" y="1231899"/>
                </a:lnTo>
                <a:lnTo>
                  <a:pt x="1435612" y="1219199"/>
                </a:lnTo>
                <a:lnTo>
                  <a:pt x="1386366" y="1219199"/>
                </a:lnTo>
                <a:lnTo>
                  <a:pt x="1337347" y="1206499"/>
                </a:lnTo>
                <a:lnTo>
                  <a:pt x="1288564" y="1206499"/>
                </a:lnTo>
                <a:lnTo>
                  <a:pt x="861541" y="1092199"/>
                </a:lnTo>
                <a:lnTo>
                  <a:pt x="815586" y="1066799"/>
                </a:lnTo>
                <a:lnTo>
                  <a:pt x="769961" y="1054099"/>
                </a:lnTo>
                <a:lnTo>
                  <a:pt x="545543" y="927099"/>
                </a:lnTo>
                <a:lnTo>
                  <a:pt x="284488" y="774699"/>
                </a:lnTo>
                <a:lnTo>
                  <a:pt x="176607" y="698499"/>
                </a:lnTo>
                <a:lnTo>
                  <a:pt x="141912" y="673099"/>
                </a:lnTo>
                <a:lnTo>
                  <a:pt x="104124" y="634999"/>
                </a:lnTo>
                <a:lnTo>
                  <a:pt x="93150" y="622299"/>
                </a:lnTo>
                <a:lnTo>
                  <a:pt x="75595" y="609599"/>
                </a:lnTo>
                <a:lnTo>
                  <a:pt x="56619" y="596899"/>
                </a:lnTo>
                <a:lnTo>
                  <a:pt x="37384" y="596899"/>
                </a:lnTo>
                <a:lnTo>
                  <a:pt x="19054" y="609599"/>
                </a:lnTo>
                <a:lnTo>
                  <a:pt x="5855" y="622299"/>
                </a:lnTo>
                <a:lnTo>
                  <a:pt x="0" y="647699"/>
                </a:lnTo>
                <a:lnTo>
                  <a:pt x="1777" y="660399"/>
                </a:lnTo>
                <a:lnTo>
                  <a:pt x="11474" y="685799"/>
                </a:lnTo>
                <a:lnTo>
                  <a:pt x="31016" y="711199"/>
                </a:lnTo>
                <a:lnTo>
                  <a:pt x="53286" y="736599"/>
                </a:lnTo>
                <a:lnTo>
                  <a:pt x="77653" y="749299"/>
                </a:lnTo>
                <a:lnTo>
                  <a:pt x="103486" y="774699"/>
                </a:lnTo>
                <a:lnTo>
                  <a:pt x="145594" y="800099"/>
                </a:lnTo>
                <a:lnTo>
                  <a:pt x="187735" y="838199"/>
                </a:lnTo>
                <a:lnTo>
                  <a:pt x="314948" y="914399"/>
                </a:lnTo>
                <a:lnTo>
                  <a:pt x="357809" y="952499"/>
                </a:lnTo>
                <a:lnTo>
                  <a:pt x="488581" y="1028699"/>
                </a:lnTo>
                <a:lnTo>
                  <a:pt x="578168" y="1079499"/>
                </a:lnTo>
                <a:lnTo>
                  <a:pt x="623859" y="1104899"/>
                </a:lnTo>
                <a:lnTo>
                  <a:pt x="671138" y="1130299"/>
                </a:lnTo>
                <a:lnTo>
                  <a:pt x="718842" y="1142999"/>
                </a:lnTo>
                <a:lnTo>
                  <a:pt x="815528" y="1193799"/>
                </a:lnTo>
                <a:lnTo>
                  <a:pt x="913918" y="1219199"/>
                </a:lnTo>
                <a:lnTo>
                  <a:pt x="963751" y="1244599"/>
                </a:lnTo>
                <a:lnTo>
                  <a:pt x="1115805" y="1282699"/>
                </a:lnTo>
                <a:lnTo>
                  <a:pt x="2218649" y="1282699"/>
                </a:lnTo>
                <a:lnTo>
                  <a:pt x="2229504" y="1295399"/>
                </a:lnTo>
                <a:lnTo>
                  <a:pt x="2271102" y="1346199"/>
                </a:lnTo>
                <a:lnTo>
                  <a:pt x="2303880" y="1384299"/>
                </a:lnTo>
                <a:lnTo>
                  <a:pt x="2338234" y="1409699"/>
                </a:lnTo>
                <a:lnTo>
                  <a:pt x="2374121" y="1447799"/>
                </a:lnTo>
                <a:lnTo>
                  <a:pt x="2411498" y="1473199"/>
                </a:lnTo>
                <a:lnTo>
                  <a:pt x="2450321" y="1498599"/>
                </a:lnTo>
                <a:lnTo>
                  <a:pt x="2490549" y="1523999"/>
                </a:lnTo>
                <a:lnTo>
                  <a:pt x="2532138" y="1549399"/>
                </a:lnTo>
                <a:close/>
              </a:path>
              <a:path w="3733165" h="1651000">
                <a:moveTo>
                  <a:pt x="1457541" y="1346199"/>
                </a:moveTo>
                <a:lnTo>
                  <a:pt x="1895263" y="1346199"/>
                </a:lnTo>
                <a:lnTo>
                  <a:pt x="1943449" y="1333499"/>
                </a:lnTo>
                <a:lnTo>
                  <a:pt x="1993618" y="1333499"/>
                </a:lnTo>
                <a:lnTo>
                  <a:pt x="2192029" y="1282699"/>
                </a:lnTo>
                <a:lnTo>
                  <a:pt x="1115805" y="1282699"/>
                </a:lnTo>
                <a:lnTo>
                  <a:pt x="1167342" y="1295399"/>
                </a:lnTo>
                <a:lnTo>
                  <a:pt x="1216406" y="1295399"/>
                </a:lnTo>
                <a:lnTo>
                  <a:pt x="1314717" y="1320799"/>
                </a:lnTo>
                <a:lnTo>
                  <a:pt x="1363980" y="1320799"/>
                </a:lnTo>
                <a:lnTo>
                  <a:pt x="1413324" y="1333499"/>
                </a:lnTo>
                <a:lnTo>
                  <a:pt x="1457541" y="1346199"/>
                </a:lnTo>
                <a:close/>
              </a:path>
              <a:path w="3733165" h="1651000">
                <a:moveTo>
                  <a:pt x="2807859" y="1638299"/>
                </a:moveTo>
                <a:lnTo>
                  <a:pt x="3210621" y="1638299"/>
                </a:lnTo>
                <a:lnTo>
                  <a:pt x="3416634" y="1587499"/>
                </a:lnTo>
                <a:lnTo>
                  <a:pt x="3466776" y="1562099"/>
                </a:lnTo>
                <a:lnTo>
                  <a:pt x="3516371" y="1549399"/>
                </a:lnTo>
                <a:lnTo>
                  <a:pt x="3565416" y="1523999"/>
                </a:lnTo>
                <a:lnTo>
                  <a:pt x="3610500" y="1498599"/>
                </a:lnTo>
                <a:lnTo>
                  <a:pt x="3654663" y="1473199"/>
                </a:lnTo>
                <a:lnTo>
                  <a:pt x="3697899" y="1460499"/>
                </a:lnTo>
                <a:lnTo>
                  <a:pt x="3732703" y="1435099"/>
                </a:lnTo>
                <a:lnTo>
                  <a:pt x="3732703" y="1295399"/>
                </a:lnTo>
                <a:lnTo>
                  <a:pt x="3710404" y="1320799"/>
                </a:lnTo>
                <a:lnTo>
                  <a:pt x="3624996" y="1371599"/>
                </a:lnTo>
                <a:lnTo>
                  <a:pt x="3581287" y="1384299"/>
                </a:lnTo>
                <a:lnTo>
                  <a:pt x="3491893" y="1435099"/>
                </a:lnTo>
                <a:lnTo>
                  <a:pt x="3446222" y="1447799"/>
                </a:lnTo>
                <a:lnTo>
                  <a:pt x="3399911" y="1473199"/>
                </a:lnTo>
                <a:lnTo>
                  <a:pt x="3158997" y="1536699"/>
                </a:lnTo>
                <a:lnTo>
                  <a:pt x="3067621" y="1536699"/>
                </a:lnTo>
                <a:lnTo>
                  <a:pt x="3060472" y="1549399"/>
                </a:lnTo>
                <a:lnTo>
                  <a:pt x="2532138" y="1549399"/>
                </a:lnTo>
                <a:lnTo>
                  <a:pt x="2575046" y="1562099"/>
                </a:lnTo>
                <a:lnTo>
                  <a:pt x="2619229" y="1587499"/>
                </a:lnTo>
                <a:lnTo>
                  <a:pt x="2711250" y="1612899"/>
                </a:lnTo>
                <a:lnTo>
                  <a:pt x="2807859" y="1638299"/>
                </a:lnTo>
                <a:close/>
              </a:path>
              <a:path w="3733165" h="1651000">
                <a:moveTo>
                  <a:pt x="2962918" y="1549399"/>
                </a:moveTo>
                <a:lnTo>
                  <a:pt x="3037463" y="1549399"/>
                </a:lnTo>
                <a:lnTo>
                  <a:pt x="2970151" y="1536699"/>
                </a:lnTo>
                <a:lnTo>
                  <a:pt x="2962918" y="1549399"/>
                </a:lnTo>
                <a:close/>
              </a:path>
              <a:path w="3733165" h="1651000">
                <a:moveTo>
                  <a:pt x="3131913" y="1650999"/>
                </a:moveTo>
                <a:lnTo>
                  <a:pt x="3159209" y="1638299"/>
                </a:lnTo>
                <a:lnTo>
                  <a:pt x="3125520" y="1638299"/>
                </a:lnTo>
                <a:lnTo>
                  <a:pt x="3131913" y="1650999"/>
                </a:lnTo>
                <a:close/>
              </a:path>
              <a:path w="3733165" h="1651000">
                <a:moveTo>
                  <a:pt x="2876821" y="1650999"/>
                </a:moveTo>
                <a:lnTo>
                  <a:pt x="3113272" y="1650999"/>
                </a:lnTo>
                <a:lnTo>
                  <a:pt x="3119252" y="1638299"/>
                </a:lnTo>
                <a:lnTo>
                  <a:pt x="2842268" y="1638299"/>
                </a:lnTo>
                <a:lnTo>
                  <a:pt x="2876821" y="1650999"/>
                </a:lnTo>
                <a:close/>
              </a:path>
            </a:pathLst>
          </a:custGeom>
          <a:solidFill>
            <a:srgbClr val="F1A153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228533" y="0"/>
            <a:ext cx="5059466" cy="3905981"/>
          </a:xfrm>
          <a:prstGeom prst="rect">
            <a:avLst/>
          </a:prstGeom>
        </p:spPr>
      </p:pic>
      <p:sp>
        <p:nvSpPr>
          <p:cNvPr id="7" name="object 7" descr=""/>
          <p:cNvSpPr/>
          <p:nvPr/>
        </p:nvSpPr>
        <p:spPr>
          <a:xfrm>
            <a:off x="4922794" y="9875687"/>
            <a:ext cx="805815" cy="19050"/>
          </a:xfrm>
          <a:custGeom>
            <a:avLst/>
            <a:gdLst/>
            <a:ahLst/>
            <a:cxnLst/>
            <a:rect l="l" t="t" r="r" b="b"/>
            <a:pathLst>
              <a:path w="805814" h="19050">
                <a:moveTo>
                  <a:pt x="805615" y="19050"/>
                </a:moveTo>
                <a:lnTo>
                  <a:pt x="0" y="19050"/>
                </a:lnTo>
                <a:lnTo>
                  <a:pt x="0" y="0"/>
                </a:lnTo>
                <a:lnTo>
                  <a:pt x="805615" y="0"/>
                </a:lnTo>
                <a:lnTo>
                  <a:pt x="805615" y="19050"/>
                </a:lnTo>
                <a:close/>
              </a:path>
            </a:pathLst>
          </a:custGeom>
          <a:solidFill>
            <a:srgbClr val="2929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7708066" y="3480598"/>
            <a:ext cx="10028555" cy="31756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4450" spc="185" b="1">
                <a:solidFill>
                  <a:srgbClr val="292929"/>
                </a:solidFill>
                <a:latin typeface="Trebuchet MS"/>
                <a:cs typeface="Trebuchet MS"/>
              </a:rPr>
              <a:t>Trendy</a:t>
            </a:r>
            <a:r>
              <a:rPr dirty="0" sz="4450" spc="-400" b="1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4450" spc="254" b="1">
                <a:solidFill>
                  <a:srgbClr val="292929"/>
                </a:solidFill>
                <a:latin typeface="Trebuchet MS"/>
                <a:cs typeface="Trebuchet MS"/>
              </a:rPr>
              <a:t>Colors</a:t>
            </a:r>
            <a:r>
              <a:rPr dirty="0" sz="4450" spc="-395" b="1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4450" spc="280" b="1">
                <a:solidFill>
                  <a:srgbClr val="292929"/>
                </a:solidFill>
                <a:latin typeface="Trebuchet MS"/>
                <a:cs typeface="Trebuchet MS"/>
              </a:rPr>
              <a:t>And</a:t>
            </a:r>
            <a:r>
              <a:rPr dirty="0" sz="4450" spc="-400" b="1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4450" spc="265" b="1">
                <a:solidFill>
                  <a:srgbClr val="292929"/>
                </a:solidFill>
                <a:latin typeface="Trebuchet MS"/>
                <a:cs typeface="Trebuchet MS"/>
              </a:rPr>
              <a:t>Prints</a:t>
            </a:r>
            <a:endParaRPr sz="4450">
              <a:latin typeface="Trebuchet MS"/>
              <a:cs typeface="Trebuchet MS"/>
            </a:endParaRPr>
          </a:p>
          <a:p>
            <a:pPr marL="71120" marR="5080">
              <a:lnSpc>
                <a:spcPct val="125000"/>
              </a:lnSpc>
              <a:spcBef>
                <a:spcPts val="2335"/>
              </a:spcBef>
              <a:tabLst>
                <a:tab pos="2160905" algn="l"/>
              </a:tabLst>
            </a:pPr>
            <a:r>
              <a:rPr dirty="0" sz="2850">
                <a:solidFill>
                  <a:srgbClr val="292929"/>
                </a:solidFill>
                <a:latin typeface="Trebuchet MS"/>
                <a:cs typeface="Trebuchet MS"/>
              </a:rPr>
              <a:t>Neutral</a:t>
            </a:r>
            <a:r>
              <a:rPr dirty="0" sz="2850" spc="-9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90">
                <a:solidFill>
                  <a:srgbClr val="292929"/>
                </a:solidFill>
                <a:latin typeface="Trebuchet MS"/>
                <a:cs typeface="Trebuchet MS"/>
              </a:rPr>
              <a:t>Shades</a:t>
            </a:r>
            <a:r>
              <a:rPr dirty="0" sz="2850" spc="-9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80">
                <a:solidFill>
                  <a:srgbClr val="292929"/>
                </a:solidFill>
                <a:latin typeface="Trebuchet MS"/>
                <a:cs typeface="Trebuchet MS"/>
              </a:rPr>
              <a:t>Provide</a:t>
            </a:r>
            <a:r>
              <a:rPr dirty="0" sz="2850" spc="-9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250">
                <a:solidFill>
                  <a:srgbClr val="292929"/>
                </a:solidFill>
                <a:latin typeface="Trebuchet MS"/>
                <a:cs typeface="Trebuchet MS"/>
              </a:rPr>
              <a:t>A</a:t>
            </a:r>
            <a:r>
              <a:rPr dirty="0" sz="2850" spc="-9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80">
                <a:solidFill>
                  <a:srgbClr val="292929"/>
                </a:solidFill>
                <a:latin typeface="Trebuchet MS"/>
                <a:cs typeface="Trebuchet MS"/>
              </a:rPr>
              <a:t>Timeless</a:t>
            </a:r>
            <a:r>
              <a:rPr dirty="0" sz="2850" spc="-9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>
                <a:solidFill>
                  <a:srgbClr val="292929"/>
                </a:solidFill>
                <a:latin typeface="Trebuchet MS"/>
                <a:cs typeface="Trebuchet MS"/>
              </a:rPr>
              <a:t>Look,</a:t>
            </a:r>
            <a:r>
              <a:rPr dirty="0" sz="2850" spc="-9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-25">
                <a:solidFill>
                  <a:srgbClr val="292929"/>
                </a:solidFill>
                <a:latin typeface="Trebuchet MS"/>
                <a:cs typeface="Trebuchet MS"/>
              </a:rPr>
              <a:t>While</a:t>
            </a:r>
            <a:r>
              <a:rPr dirty="0" sz="2850" spc="-9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>
                <a:solidFill>
                  <a:srgbClr val="292929"/>
                </a:solidFill>
                <a:latin typeface="Trebuchet MS"/>
                <a:cs typeface="Trebuchet MS"/>
              </a:rPr>
              <a:t>Floral</a:t>
            </a:r>
            <a:r>
              <a:rPr dirty="0" sz="2850" spc="-9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-25">
                <a:solidFill>
                  <a:srgbClr val="292929"/>
                </a:solidFill>
                <a:latin typeface="Trebuchet MS"/>
                <a:cs typeface="Trebuchet MS"/>
              </a:rPr>
              <a:t>Or </a:t>
            </a:r>
            <a:r>
              <a:rPr dirty="0" sz="2850" spc="50">
                <a:solidFill>
                  <a:srgbClr val="292929"/>
                </a:solidFill>
                <a:latin typeface="Trebuchet MS"/>
                <a:cs typeface="Trebuchet MS"/>
              </a:rPr>
              <a:t>Geometric</a:t>
            </a:r>
            <a:r>
              <a:rPr dirty="0" sz="2850" spc="-14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00">
                <a:solidFill>
                  <a:srgbClr val="292929"/>
                </a:solidFill>
                <a:latin typeface="Trebuchet MS"/>
                <a:cs typeface="Trebuchet MS"/>
              </a:rPr>
              <a:t>Patterns</a:t>
            </a:r>
            <a:r>
              <a:rPr dirty="0" sz="2850" spc="-14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65">
                <a:solidFill>
                  <a:srgbClr val="292929"/>
                </a:solidFill>
                <a:latin typeface="Trebuchet MS"/>
                <a:cs typeface="Trebuchet MS"/>
              </a:rPr>
              <a:t>Add</a:t>
            </a:r>
            <a:r>
              <a:rPr dirty="0" sz="2850" spc="-14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250">
                <a:solidFill>
                  <a:srgbClr val="292929"/>
                </a:solidFill>
                <a:latin typeface="Trebuchet MS"/>
                <a:cs typeface="Trebuchet MS"/>
              </a:rPr>
              <a:t>A</a:t>
            </a:r>
            <a:r>
              <a:rPr dirty="0" sz="2850" spc="-14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70">
                <a:solidFill>
                  <a:srgbClr val="292929"/>
                </a:solidFill>
                <a:latin typeface="Trebuchet MS"/>
                <a:cs typeface="Trebuchet MS"/>
              </a:rPr>
              <a:t>Fun</a:t>
            </a:r>
            <a:r>
              <a:rPr dirty="0" sz="2850" spc="-14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50">
                <a:solidFill>
                  <a:srgbClr val="292929"/>
                </a:solidFill>
                <a:latin typeface="Trebuchet MS"/>
                <a:cs typeface="Trebuchet MS"/>
              </a:rPr>
              <a:t>Touch.</a:t>
            </a:r>
            <a:r>
              <a:rPr dirty="0" sz="2850" spc="-14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u="heavy" sz="2850" spc="114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Casual</a:t>
            </a:r>
            <a:r>
              <a:rPr dirty="0" u="heavy" sz="2850" spc="-145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2850" spc="165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Jumpsuits</a:t>
            </a:r>
            <a:r>
              <a:rPr dirty="0" sz="2850" spc="16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u="heavy" sz="2850" spc="85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For</a:t>
            </a:r>
            <a:r>
              <a:rPr dirty="0" u="heavy" sz="2850" spc="-145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2850" spc="70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Women</a:t>
            </a:r>
            <a:r>
              <a:rPr dirty="0" sz="2850">
                <a:solidFill>
                  <a:srgbClr val="292929"/>
                </a:solidFill>
                <a:latin typeface="Trebuchet MS"/>
                <a:cs typeface="Trebuchet MS"/>
              </a:rPr>
              <a:t>	</a:t>
            </a:r>
            <a:r>
              <a:rPr dirty="0" sz="2850" spc="140">
                <a:solidFill>
                  <a:srgbClr val="292929"/>
                </a:solidFill>
                <a:latin typeface="Trebuchet MS"/>
                <a:cs typeface="Trebuchet MS"/>
              </a:rPr>
              <a:t>Come</a:t>
            </a:r>
            <a:r>
              <a:rPr dirty="0" sz="2850" spc="-14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80">
                <a:solidFill>
                  <a:srgbClr val="292929"/>
                </a:solidFill>
                <a:latin typeface="Trebuchet MS"/>
                <a:cs typeface="Trebuchet MS"/>
              </a:rPr>
              <a:t>In</a:t>
            </a:r>
            <a:r>
              <a:rPr dirty="0" sz="2850" spc="-14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250">
                <a:solidFill>
                  <a:srgbClr val="292929"/>
                </a:solidFill>
                <a:latin typeface="Trebuchet MS"/>
                <a:cs typeface="Trebuchet MS"/>
              </a:rPr>
              <a:t>A</a:t>
            </a:r>
            <a:r>
              <a:rPr dirty="0" sz="2850" spc="-13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50">
                <a:solidFill>
                  <a:srgbClr val="292929"/>
                </a:solidFill>
                <a:latin typeface="Trebuchet MS"/>
                <a:cs typeface="Trebuchet MS"/>
              </a:rPr>
              <a:t>Variety</a:t>
            </a:r>
            <a:r>
              <a:rPr dirty="0" sz="2850" spc="-14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>
                <a:solidFill>
                  <a:srgbClr val="292929"/>
                </a:solidFill>
                <a:latin typeface="Trebuchet MS"/>
                <a:cs typeface="Trebuchet MS"/>
              </a:rPr>
              <a:t>Of</a:t>
            </a:r>
            <a:r>
              <a:rPr dirty="0" sz="2850" spc="-14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95">
                <a:solidFill>
                  <a:srgbClr val="292929"/>
                </a:solidFill>
                <a:latin typeface="Trebuchet MS"/>
                <a:cs typeface="Trebuchet MS"/>
              </a:rPr>
              <a:t>Colors</a:t>
            </a:r>
            <a:r>
              <a:rPr dirty="0" sz="2850" spc="-13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80">
                <a:solidFill>
                  <a:srgbClr val="292929"/>
                </a:solidFill>
                <a:latin typeface="Trebuchet MS"/>
                <a:cs typeface="Trebuchet MS"/>
              </a:rPr>
              <a:t>And</a:t>
            </a:r>
            <a:r>
              <a:rPr dirty="0" sz="2850" spc="-14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90">
                <a:solidFill>
                  <a:srgbClr val="292929"/>
                </a:solidFill>
                <a:latin typeface="Trebuchet MS"/>
                <a:cs typeface="Trebuchet MS"/>
              </a:rPr>
              <a:t>Prints</a:t>
            </a:r>
            <a:r>
              <a:rPr dirty="0" sz="2850" spc="-14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65">
                <a:solidFill>
                  <a:srgbClr val="292929"/>
                </a:solidFill>
                <a:latin typeface="Trebuchet MS"/>
                <a:cs typeface="Trebuchet MS"/>
              </a:rPr>
              <a:t>To</a:t>
            </a:r>
            <a:r>
              <a:rPr dirty="0" sz="2850" spc="-13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90">
                <a:solidFill>
                  <a:srgbClr val="292929"/>
                </a:solidFill>
                <a:latin typeface="Trebuchet MS"/>
                <a:cs typeface="Trebuchet MS"/>
              </a:rPr>
              <a:t>Suit </a:t>
            </a:r>
            <a:r>
              <a:rPr dirty="0" sz="2850" spc="120">
                <a:solidFill>
                  <a:srgbClr val="292929"/>
                </a:solidFill>
                <a:latin typeface="Trebuchet MS"/>
                <a:cs typeface="Trebuchet MS"/>
              </a:rPr>
              <a:t>Every</a:t>
            </a:r>
            <a:r>
              <a:rPr dirty="0" sz="2850" spc="-14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-10">
                <a:solidFill>
                  <a:srgbClr val="292929"/>
                </a:solidFill>
                <a:latin typeface="Trebuchet MS"/>
                <a:cs typeface="Trebuchet MS"/>
              </a:rPr>
              <a:t>Preference.</a:t>
            </a:r>
            <a:endParaRPr sz="2850">
              <a:latin typeface="Trebuchet MS"/>
              <a:cs typeface="Trebuchet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297872" y="9576939"/>
            <a:ext cx="3443604" cy="3638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650"/>
              </a:lnSpc>
            </a:pPr>
            <a:r>
              <a:rPr dirty="0" u="heavy" sz="2250" spc="65" b="1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6"/>
              </a:rPr>
              <a:t>Www.Reepeatshop</a:t>
            </a:r>
            <a:r>
              <a:rPr dirty="0" sz="2250" spc="65" b="1">
                <a:solidFill>
                  <a:srgbClr val="292929"/>
                </a:solidFill>
                <a:latin typeface="Trebuchet MS"/>
                <a:cs typeface="Trebuchet MS"/>
                <a:hlinkClick r:id="rId6"/>
              </a:rPr>
              <a:t>.Com</a:t>
            </a:r>
            <a:endParaRPr sz="225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pc="260"/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7531100" cy="10287000"/>
            <a:chOff x="0" y="0"/>
            <a:chExt cx="75311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07434" y="1030711"/>
              <a:ext cx="5743102" cy="8220848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91878" y="9508479"/>
              <a:ext cx="3971940" cy="514349"/>
            </a:xfrm>
            <a:prstGeom prst="rect">
              <a:avLst/>
            </a:prstGeom>
          </p:spPr>
        </p:pic>
      </p:grpSp>
      <p:sp>
        <p:nvSpPr>
          <p:cNvPr id="5" name="object 5" descr=""/>
          <p:cNvSpPr/>
          <p:nvPr/>
        </p:nvSpPr>
        <p:spPr>
          <a:xfrm>
            <a:off x="14555297" y="8366906"/>
            <a:ext cx="3733165" cy="1651000"/>
          </a:xfrm>
          <a:custGeom>
            <a:avLst/>
            <a:gdLst/>
            <a:ahLst/>
            <a:cxnLst/>
            <a:rect l="l" t="t" r="r" b="b"/>
            <a:pathLst>
              <a:path w="3733165" h="1651000">
                <a:moveTo>
                  <a:pt x="1548909" y="1244599"/>
                </a:moveTo>
                <a:lnTo>
                  <a:pt x="2348673" y="1244599"/>
                </a:lnTo>
                <a:lnTo>
                  <a:pt x="2361741" y="1231899"/>
                </a:lnTo>
                <a:lnTo>
                  <a:pt x="2411868" y="1219199"/>
                </a:lnTo>
                <a:lnTo>
                  <a:pt x="2510088" y="1168399"/>
                </a:lnTo>
                <a:lnTo>
                  <a:pt x="2558146" y="1155699"/>
                </a:lnTo>
                <a:lnTo>
                  <a:pt x="2605480" y="1130299"/>
                </a:lnTo>
                <a:lnTo>
                  <a:pt x="2697910" y="1079499"/>
                </a:lnTo>
                <a:lnTo>
                  <a:pt x="2742971" y="1041399"/>
                </a:lnTo>
                <a:lnTo>
                  <a:pt x="2787241" y="1015999"/>
                </a:lnTo>
                <a:lnTo>
                  <a:pt x="2829109" y="990599"/>
                </a:lnTo>
                <a:lnTo>
                  <a:pt x="2869822" y="952499"/>
                </a:lnTo>
                <a:lnTo>
                  <a:pt x="2909236" y="927099"/>
                </a:lnTo>
                <a:lnTo>
                  <a:pt x="2947205" y="888999"/>
                </a:lnTo>
                <a:lnTo>
                  <a:pt x="2983583" y="850899"/>
                </a:lnTo>
                <a:lnTo>
                  <a:pt x="3018226" y="812799"/>
                </a:lnTo>
                <a:lnTo>
                  <a:pt x="3050988" y="774699"/>
                </a:lnTo>
                <a:lnTo>
                  <a:pt x="3081724" y="736599"/>
                </a:lnTo>
                <a:lnTo>
                  <a:pt x="3110288" y="698499"/>
                </a:lnTo>
                <a:lnTo>
                  <a:pt x="3136536" y="647699"/>
                </a:lnTo>
                <a:lnTo>
                  <a:pt x="3160322" y="596899"/>
                </a:lnTo>
                <a:lnTo>
                  <a:pt x="3180245" y="558799"/>
                </a:lnTo>
                <a:lnTo>
                  <a:pt x="3196067" y="507999"/>
                </a:lnTo>
                <a:lnTo>
                  <a:pt x="3207352" y="457199"/>
                </a:lnTo>
                <a:lnTo>
                  <a:pt x="3213666" y="406399"/>
                </a:lnTo>
                <a:lnTo>
                  <a:pt x="3214573" y="368299"/>
                </a:lnTo>
                <a:lnTo>
                  <a:pt x="3209640" y="317499"/>
                </a:lnTo>
                <a:lnTo>
                  <a:pt x="3198430" y="266699"/>
                </a:lnTo>
                <a:lnTo>
                  <a:pt x="3182249" y="215899"/>
                </a:lnTo>
                <a:lnTo>
                  <a:pt x="3161803" y="177799"/>
                </a:lnTo>
                <a:lnTo>
                  <a:pt x="3137209" y="139699"/>
                </a:lnTo>
                <a:lnTo>
                  <a:pt x="3108585" y="101599"/>
                </a:lnTo>
                <a:lnTo>
                  <a:pt x="3076046" y="76199"/>
                </a:lnTo>
                <a:lnTo>
                  <a:pt x="3039711" y="50799"/>
                </a:lnTo>
                <a:lnTo>
                  <a:pt x="2999696" y="25399"/>
                </a:lnTo>
                <a:lnTo>
                  <a:pt x="2956117" y="12699"/>
                </a:lnTo>
                <a:lnTo>
                  <a:pt x="2909092" y="0"/>
                </a:lnTo>
                <a:lnTo>
                  <a:pt x="2712865" y="0"/>
                </a:lnTo>
                <a:lnTo>
                  <a:pt x="2573417" y="38099"/>
                </a:lnTo>
                <a:lnTo>
                  <a:pt x="2461590" y="101599"/>
                </a:lnTo>
                <a:lnTo>
                  <a:pt x="2875807" y="101599"/>
                </a:lnTo>
                <a:lnTo>
                  <a:pt x="2879040" y="114299"/>
                </a:lnTo>
                <a:lnTo>
                  <a:pt x="2925405" y="126999"/>
                </a:lnTo>
                <a:lnTo>
                  <a:pt x="2968169" y="139699"/>
                </a:lnTo>
                <a:lnTo>
                  <a:pt x="3006418" y="165099"/>
                </a:lnTo>
                <a:lnTo>
                  <a:pt x="3039237" y="203199"/>
                </a:lnTo>
                <a:lnTo>
                  <a:pt x="3065713" y="228599"/>
                </a:lnTo>
                <a:lnTo>
                  <a:pt x="3084931" y="279399"/>
                </a:lnTo>
                <a:lnTo>
                  <a:pt x="3095977" y="317499"/>
                </a:lnTo>
                <a:lnTo>
                  <a:pt x="3100218" y="317499"/>
                </a:lnTo>
                <a:lnTo>
                  <a:pt x="3101490" y="330199"/>
                </a:lnTo>
                <a:lnTo>
                  <a:pt x="3099104" y="330199"/>
                </a:lnTo>
                <a:lnTo>
                  <a:pt x="3101586" y="355599"/>
                </a:lnTo>
                <a:lnTo>
                  <a:pt x="3102384" y="380999"/>
                </a:lnTo>
                <a:lnTo>
                  <a:pt x="3101542" y="406399"/>
                </a:lnTo>
                <a:lnTo>
                  <a:pt x="3099104" y="419099"/>
                </a:lnTo>
                <a:lnTo>
                  <a:pt x="3101437" y="431799"/>
                </a:lnTo>
                <a:lnTo>
                  <a:pt x="3096083" y="431799"/>
                </a:lnTo>
                <a:lnTo>
                  <a:pt x="3095129" y="444499"/>
                </a:lnTo>
                <a:lnTo>
                  <a:pt x="3094864" y="457199"/>
                </a:lnTo>
                <a:lnTo>
                  <a:pt x="3093115" y="457199"/>
                </a:lnTo>
                <a:lnTo>
                  <a:pt x="3078147" y="507999"/>
                </a:lnTo>
                <a:lnTo>
                  <a:pt x="3058580" y="558799"/>
                </a:lnTo>
                <a:lnTo>
                  <a:pt x="3034813" y="609599"/>
                </a:lnTo>
                <a:lnTo>
                  <a:pt x="3007248" y="647699"/>
                </a:lnTo>
                <a:lnTo>
                  <a:pt x="2976285" y="685799"/>
                </a:lnTo>
                <a:lnTo>
                  <a:pt x="2942325" y="736599"/>
                </a:lnTo>
                <a:lnTo>
                  <a:pt x="2908339" y="761999"/>
                </a:lnTo>
                <a:lnTo>
                  <a:pt x="2873286" y="800099"/>
                </a:lnTo>
                <a:lnTo>
                  <a:pt x="2837201" y="838199"/>
                </a:lnTo>
                <a:lnTo>
                  <a:pt x="2800120" y="863599"/>
                </a:lnTo>
                <a:lnTo>
                  <a:pt x="2762076" y="901699"/>
                </a:lnTo>
                <a:lnTo>
                  <a:pt x="2723106" y="927099"/>
                </a:lnTo>
                <a:lnTo>
                  <a:pt x="2683244" y="952499"/>
                </a:lnTo>
                <a:lnTo>
                  <a:pt x="2642526" y="977899"/>
                </a:lnTo>
                <a:lnTo>
                  <a:pt x="2600985" y="1003299"/>
                </a:lnTo>
                <a:lnTo>
                  <a:pt x="2558658" y="1028699"/>
                </a:lnTo>
                <a:lnTo>
                  <a:pt x="2515579" y="1041399"/>
                </a:lnTo>
                <a:lnTo>
                  <a:pt x="2427307" y="1092199"/>
                </a:lnTo>
                <a:lnTo>
                  <a:pt x="2382183" y="1104899"/>
                </a:lnTo>
                <a:lnTo>
                  <a:pt x="2336447" y="1130299"/>
                </a:lnTo>
                <a:lnTo>
                  <a:pt x="2290135" y="1142999"/>
                </a:lnTo>
                <a:lnTo>
                  <a:pt x="2150905" y="1142999"/>
                </a:lnTo>
                <a:lnTo>
                  <a:pt x="2156676" y="1155699"/>
                </a:lnTo>
                <a:lnTo>
                  <a:pt x="2159163" y="1168399"/>
                </a:lnTo>
                <a:lnTo>
                  <a:pt x="2156736" y="1181099"/>
                </a:lnTo>
                <a:lnTo>
                  <a:pt x="2140776" y="1181099"/>
                </a:lnTo>
                <a:lnTo>
                  <a:pt x="1988063" y="1219199"/>
                </a:lnTo>
                <a:lnTo>
                  <a:pt x="1936718" y="1219199"/>
                </a:lnTo>
                <a:lnTo>
                  <a:pt x="1909373" y="1231899"/>
                </a:lnTo>
                <a:lnTo>
                  <a:pt x="1556388" y="1231899"/>
                </a:lnTo>
                <a:lnTo>
                  <a:pt x="1548909" y="1244599"/>
                </a:lnTo>
                <a:close/>
              </a:path>
              <a:path w="3733165" h="1651000">
                <a:moveTo>
                  <a:pt x="2866903" y="114299"/>
                </a:moveTo>
                <a:lnTo>
                  <a:pt x="2871832" y="101599"/>
                </a:lnTo>
                <a:lnTo>
                  <a:pt x="2842972" y="101599"/>
                </a:lnTo>
                <a:lnTo>
                  <a:pt x="2866903" y="114299"/>
                </a:lnTo>
                <a:close/>
              </a:path>
              <a:path w="3733165" h="1651000">
                <a:moveTo>
                  <a:pt x="2771181" y="114299"/>
                </a:moveTo>
                <a:lnTo>
                  <a:pt x="2795112" y="101599"/>
                </a:lnTo>
                <a:lnTo>
                  <a:pt x="2766305" y="101599"/>
                </a:lnTo>
                <a:lnTo>
                  <a:pt x="2771181" y="114299"/>
                </a:lnTo>
                <a:close/>
              </a:path>
              <a:path w="3733165" h="1651000">
                <a:moveTo>
                  <a:pt x="2150905" y="1142999"/>
                </a:moveTo>
                <a:lnTo>
                  <a:pt x="2269944" y="1142999"/>
                </a:lnTo>
                <a:lnTo>
                  <a:pt x="2265807" y="1130299"/>
                </a:lnTo>
                <a:lnTo>
                  <a:pt x="2246670" y="1079499"/>
                </a:lnTo>
                <a:lnTo>
                  <a:pt x="2230647" y="1028699"/>
                </a:lnTo>
                <a:lnTo>
                  <a:pt x="2218292" y="977899"/>
                </a:lnTo>
                <a:lnTo>
                  <a:pt x="2210155" y="927099"/>
                </a:lnTo>
                <a:lnTo>
                  <a:pt x="2204696" y="927099"/>
                </a:lnTo>
                <a:lnTo>
                  <a:pt x="2206975" y="914399"/>
                </a:lnTo>
                <a:lnTo>
                  <a:pt x="2204272" y="876299"/>
                </a:lnTo>
                <a:lnTo>
                  <a:pt x="2198177" y="876299"/>
                </a:lnTo>
                <a:lnTo>
                  <a:pt x="2198601" y="863599"/>
                </a:lnTo>
                <a:lnTo>
                  <a:pt x="2201039" y="863599"/>
                </a:lnTo>
                <a:lnTo>
                  <a:pt x="2199275" y="825499"/>
                </a:lnTo>
                <a:lnTo>
                  <a:pt x="2198654" y="800099"/>
                </a:lnTo>
                <a:lnTo>
                  <a:pt x="2199265" y="774699"/>
                </a:lnTo>
                <a:lnTo>
                  <a:pt x="2201198" y="736599"/>
                </a:lnTo>
                <a:lnTo>
                  <a:pt x="2198548" y="736599"/>
                </a:lnTo>
                <a:lnTo>
                  <a:pt x="2198230" y="723899"/>
                </a:lnTo>
                <a:lnTo>
                  <a:pt x="2204378" y="723899"/>
                </a:lnTo>
                <a:lnTo>
                  <a:pt x="2207228" y="711199"/>
                </a:lnTo>
                <a:lnTo>
                  <a:pt x="2210122" y="685799"/>
                </a:lnTo>
                <a:lnTo>
                  <a:pt x="2212927" y="673099"/>
                </a:lnTo>
                <a:lnTo>
                  <a:pt x="2215509" y="660399"/>
                </a:lnTo>
                <a:lnTo>
                  <a:pt x="2224631" y="609599"/>
                </a:lnTo>
                <a:lnTo>
                  <a:pt x="2237191" y="558799"/>
                </a:lnTo>
                <a:lnTo>
                  <a:pt x="2253162" y="507999"/>
                </a:lnTo>
                <a:lnTo>
                  <a:pt x="2272516" y="469899"/>
                </a:lnTo>
                <a:lnTo>
                  <a:pt x="2295224" y="419099"/>
                </a:lnTo>
                <a:lnTo>
                  <a:pt x="2321258" y="380999"/>
                </a:lnTo>
                <a:lnTo>
                  <a:pt x="2350590" y="342899"/>
                </a:lnTo>
                <a:lnTo>
                  <a:pt x="2383193" y="304799"/>
                </a:lnTo>
                <a:lnTo>
                  <a:pt x="2419039" y="266699"/>
                </a:lnTo>
                <a:lnTo>
                  <a:pt x="2496609" y="215899"/>
                </a:lnTo>
                <a:lnTo>
                  <a:pt x="2536627" y="190499"/>
                </a:lnTo>
                <a:lnTo>
                  <a:pt x="2578144" y="165099"/>
                </a:lnTo>
                <a:lnTo>
                  <a:pt x="2621149" y="139699"/>
                </a:lnTo>
                <a:lnTo>
                  <a:pt x="2711583" y="114299"/>
                </a:lnTo>
                <a:lnTo>
                  <a:pt x="2758991" y="114299"/>
                </a:lnTo>
                <a:lnTo>
                  <a:pt x="2762277" y="101599"/>
                </a:lnTo>
                <a:lnTo>
                  <a:pt x="2461590" y="101599"/>
                </a:lnTo>
                <a:lnTo>
                  <a:pt x="2439110" y="114299"/>
                </a:lnTo>
                <a:lnTo>
                  <a:pt x="2396891" y="139699"/>
                </a:lnTo>
                <a:lnTo>
                  <a:pt x="2357408" y="177799"/>
                </a:lnTo>
                <a:lnTo>
                  <a:pt x="2320658" y="203199"/>
                </a:lnTo>
                <a:lnTo>
                  <a:pt x="2286635" y="241299"/>
                </a:lnTo>
                <a:lnTo>
                  <a:pt x="2255335" y="279399"/>
                </a:lnTo>
                <a:lnTo>
                  <a:pt x="2226753" y="317499"/>
                </a:lnTo>
                <a:lnTo>
                  <a:pt x="2200886" y="355599"/>
                </a:lnTo>
                <a:lnTo>
                  <a:pt x="2177728" y="406399"/>
                </a:lnTo>
                <a:lnTo>
                  <a:pt x="2157275" y="444499"/>
                </a:lnTo>
                <a:lnTo>
                  <a:pt x="2139523" y="495299"/>
                </a:lnTo>
                <a:lnTo>
                  <a:pt x="2124466" y="546099"/>
                </a:lnTo>
                <a:lnTo>
                  <a:pt x="2112102" y="596899"/>
                </a:lnTo>
                <a:lnTo>
                  <a:pt x="2102140" y="647699"/>
                </a:lnTo>
                <a:lnTo>
                  <a:pt x="2095157" y="711199"/>
                </a:lnTo>
                <a:lnTo>
                  <a:pt x="2091258" y="761999"/>
                </a:lnTo>
                <a:lnTo>
                  <a:pt x="2090546" y="812799"/>
                </a:lnTo>
                <a:lnTo>
                  <a:pt x="2093127" y="876299"/>
                </a:lnTo>
                <a:lnTo>
                  <a:pt x="2097875" y="914399"/>
                </a:lnTo>
                <a:lnTo>
                  <a:pt x="2104609" y="965199"/>
                </a:lnTo>
                <a:lnTo>
                  <a:pt x="2113592" y="1015999"/>
                </a:lnTo>
                <a:lnTo>
                  <a:pt x="2125089" y="1066799"/>
                </a:lnTo>
                <a:lnTo>
                  <a:pt x="2139363" y="1117599"/>
                </a:lnTo>
                <a:lnTo>
                  <a:pt x="2150905" y="1142999"/>
                </a:lnTo>
                <a:close/>
              </a:path>
              <a:path w="3733165" h="1651000">
                <a:moveTo>
                  <a:pt x="2532138" y="1549399"/>
                </a:moveTo>
                <a:lnTo>
                  <a:pt x="2948752" y="1549399"/>
                </a:lnTo>
                <a:lnTo>
                  <a:pt x="2941848" y="1536699"/>
                </a:lnTo>
                <a:lnTo>
                  <a:pt x="2890351" y="1536699"/>
                </a:lnTo>
                <a:lnTo>
                  <a:pt x="2839548" y="1523999"/>
                </a:lnTo>
                <a:lnTo>
                  <a:pt x="2789510" y="1523999"/>
                </a:lnTo>
                <a:lnTo>
                  <a:pt x="2692010" y="1498599"/>
                </a:lnTo>
                <a:lnTo>
                  <a:pt x="2644688" y="1473199"/>
                </a:lnTo>
                <a:lnTo>
                  <a:pt x="2598414" y="1460499"/>
                </a:lnTo>
                <a:lnTo>
                  <a:pt x="2553258" y="1435099"/>
                </a:lnTo>
                <a:lnTo>
                  <a:pt x="2509289" y="1409699"/>
                </a:lnTo>
                <a:lnTo>
                  <a:pt x="2466579" y="1371599"/>
                </a:lnTo>
                <a:lnTo>
                  <a:pt x="2436056" y="1346199"/>
                </a:lnTo>
                <a:lnTo>
                  <a:pt x="2407005" y="1320799"/>
                </a:lnTo>
                <a:lnTo>
                  <a:pt x="2353473" y="1269999"/>
                </a:lnTo>
                <a:lnTo>
                  <a:pt x="2343535" y="1244599"/>
                </a:lnTo>
                <a:lnTo>
                  <a:pt x="1548909" y="1244599"/>
                </a:lnTo>
                <a:lnTo>
                  <a:pt x="1541639" y="1231899"/>
                </a:lnTo>
                <a:lnTo>
                  <a:pt x="1485076" y="1231899"/>
                </a:lnTo>
                <a:lnTo>
                  <a:pt x="1435612" y="1219199"/>
                </a:lnTo>
                <a:lnTo>
                  <a:pt x="1386366" y="1219199"/>
                </a:lnTo>
                <a:lnTo>
                  <a:pt x="1337347" y="1206499"/>
                </a:lnTo>
                <a:lnTo>
                  <a:pt x="1288564" y="1206499"/>
                </a:lnTo>
                <a:lnTo>
                  <a:pt x="861541" y="1092199"/>
                </a:lnTo>
                <a:lnTo>
                  <a:pt x="815586" y="1066799"/>
                </a:lnTo>
                <a:lnTo>
                  <a:pt x="769961" y="1054099"/>
                </a:lnTo>
                <a:lnTo>
                  <a:pt x="545543" y="927099"/>
                </a:lnTo>
                <a:lnTo>
                  <a:pt x="284488" y="774699"/>
                </a:lnTo>
                <a:lnTo>
                  <a:pt x="176607" y="698499"/>
                </a:lnTo>
                <a:lnTo>
                  <a:pt x="141912" y="673099"/>
                </a:lnTo>
                <a:lnTo>
                  <a:pt x="104124" y="634999"/>
                </a:lnTo>
                <a:lnTo>
                  <a:pt x="93150" y="622299"/>
                </a:lnTo>
                <a:lnTo>
                  <a:pt x="75595" y="609599"/>
                </a:lnTo>
                <a:lnTo>
                  <a:pt x="56619" y="596899"/>
                </a:lnTo>
                <a:lnTo>
                  <a:pt x="37384" y="596899"/>
                </a:lnTo>
                <a:lnTo>
                  <a:pt x="19054" y="609599"/>
                </a:lnTo>
                <a:lnTo>
                  <a:pt x="5855" y="622299"/>
                </a:lnTo>
                <a:lnTo>
                  <a:pt x="0" y="647699"/>
                </a:lnTo>
                <a:lnTo>
                  <a:pt x="1777" y="660399"/>
                </a:lnTo>
                <a:lnTo>
                  <a:pt x="11474" y="685799"/>
                </a:lnTo>
                <a:lnTo>
                  <a:pt x="31016" y="711199"/>
                </a:lnTo>
                <a:lnTo>
                  <a:pt x="53286" y="736599"/>
                </a:lnTo>
                <a:lnTo>
                  <a:pt x="77653" y="749299"/>
                </a:lnTo>
                <a:lnTo>
                  <a:pt x="103486" y="774699"/>
                </a:lnTo>
                <a:lnTo>
                  <a:pt x="145594" y="800099"/>
                </a:lnTo>
                <a:lnTo>
                  <a:pt x="187735" y="838199"/>
                </a:lnTo>
                <a:lnTo>
                  <a:pt x="314948" y="914399"/>
                </a:lnTo>
                <a:lnTo>
                  <a:pt x="357809" y="952499"/>
                </a:lnTo>
                <a:lnTo>
                  <a:pt x="488581" y="1028699"/>
                </a:lnTo>
                <a:lnTo>
                  <a:pt x="578168" y="1079499"/>
                </a:lnTo>
                <a:lnTo>
                  <a:pt x="623859" y="1104899"/>
                </a:lnTo>
                <a:lnTo>
                  <a:pt x="671138" y="1130299"/>
                </a:lnTo>
                <a:lnTo>
                  <a:pt x="718842" y="1142999"/>
                </a:lnTo>
                <a:lnTo>
                  <a:pt x="815528" y="1193799"/>
                </a:lnTo>
                <a:lnTo>
                  <a:pt x="913918" y="1219199"/>
                </a:lnTo>
                <a:lnTo>
                  <a:pt x="963751" y="1244599"/>
                </a:lnTo>
                <a:lnTo>
                  <a:pt x="1115805" y="1282699"/>
                </a:lnTo>
                <a:lnTo>
                  <a:pt x="2218649" y="1282699"/>
                </a:lnTo>
                <a:lnTo>
                  <a:pt x="2229504" y="1295399"/>
                </a:lnTo>
                <a:lnTo>
                  <a:pt x="2271102" y="1346199"/>
                </a:lnTo>
                <a:lnTo>
                  <a:pt x="2303880" y="1384299"/>
                </a:lnTo>
                <a:lnTo>
                  <a:pt x="2338234" y="1409699"/>
                </a:lnTo>
                <a:lnTo>
                  <a:pt x="2374121" y="1447799"/>
                </a:lnTo>
                <a:lnTo>
                  <a:pt x="2411498" y="1473199"/>
                </a:lnTo>
                <a:lnTo>
                  <a:pt x="2450321" y="1498599"/>
                </a:lnTo>
                <a:lnTo>
                  <a:pt x="2490549" y="1523999"/>
                </a:lnTo>
                <a:lnTo>
                  <a:pt x="2532138" y="1549399"/>
                </a:lnTo>
                <a:close/>
              </a:path>
              <a:path w="3733165" h="1651000">
                <a:moveTo>
                  <a:pt x="1457541" y="1346199"/>
                </a:moveTo>
                <a:lnTo>
                  <a:pt x="1895263" y="1346199"/>
                </a:lnTo>
                <a:lnTo>
                  <a:pt x="1943449" y="1333499"/>
                </a:lnTo>
                <a:lnTo>
                  <a:pt x="1993618" y="1333499"/>
                </a:lnTo>
                <a:lnTo>
                  <a:pt x="2192029" y="1282699"/>
                </a:lnTo>
                <a:lnTo>
                  <a:pt x="1115805" y="1282699"/>
                </a:lnTo>
                <a:lnTo>
                  <a:pt x="1167342" y="1295399"/>
                </a:lnTo>
                <a:lnTo>
                  <a:pt x="1216406" y="1295399"/>
                </a:lnTo>
                <a:lnTo>
                  <a:pt x="1314717" y="1320799"/>
                </a:lnTo>
                <a:lnTo>
                  <a:pt x="1363980" y="1320799"/>
                </a:lnTo>
                <a:lnTo>
                  <a:pt x="1413324" y="1333499"/>
                </a:lnTo>
                <a:lnTo>
                  <a:pt x="1457541" y="1346199"/>
                </a:lnTo>
                <a:close/>
              </a:path>
              <a:path w="3733165" h="1651000">
                <a:moveTo>
                  <a:pt x="2807859" y="1638299"/>
                </a:moveTo>
                <a:lnTo>
                  <a:pt x="3210621" y="1638299"/>
                </a:lnTo>
                <a:lnTo>
                  <a:pt x="3416634" y="1587499"/>
                </a:lnTo>
                <a:lnTo>
                  <a:pt x="3466776" y="1562099"/>
                </a:lnTo>
                <a:lnTo>
                  <a:pt x="3516371" y="1549399"/>
                </a:lnTo>
                <a:lnTo>
                  <a:pt x="3565416" y="1523999"/>
                </a:lnTo>
                <a:lnTo>
                  <a:pt x="3610500" y="1498599"/>
                </a:lnTo>
                <a:lnTo>
                  <a:pt x="3654663" y="1473199"/>
                </a:lnTo>
                <a:lnTo>
                  <a:pt x="3697899" y="1460499"/>
                </a:lnTo>
                <a:lnTo>
                  <a:pt x="3732703" y="1435099"/>
                </a:lnTo>
                <a:lnTo>
                  <a:pt x="3732703" y="1295399"/>
                </a:lnTo>
                <a:lnTo>
                  <a:pt x="3710404" y="1320799"/>
                </a:lnTo>
                <a:lnTo>
                  <a:pt x="3624996" y="1371599"/>
                </a:lnTo>
                <a:lnTo>
                  <a:pt x="3581287" y="1384299"/>
                </a:lnTo>
                <a:lnTo>
                  <a:pt x="3491893" y="1435099"/>
                </a:lnTo>
                <a:lnTo>
                  <a:pt x="3446222" y="1447799"/>
                </a:lnTo>
                <a:lnTo>
                  <a:pt x="3399911" y="1473199"/>
                </a:lnTo>
                <a:lnTo>
                  <a:pt x="3158997" y="1536699"/>
                </a:lnTo>
                <a:lnTo>
                  <a:pt x="3067621" y="1536699"/>
                </a:lnTo>
                <a:lnTo>
                  <a:pt x="3060472" y="1549399"/>
                </a:lnTo>
                <a:lnTo>
                  <a:pt x="2532138" y="1549399"/>
                </a:lnTo>
                <a:lnTo>
                  <a:pt x="2575046" y="1562099"/>
                </a:lnTo>
                <a:lnTo>
                  <a:pt x="2619229" y="1587499"/>
                </a:lnTo>
                <a:lnTo>
                  <a:pt x="2711250" y="1612899"/>
                </a:lnTo>
                <a:lnTo>
                  <a:pt x="2807859" y="1638299"/>
                </a:lnTo>
                <a:close/>
              </a:path>
              <a:path w="3733165" h="1651000">
                <a:moveTo>
                  <a:pt x="2962918" y="1549399"/>
                </a:moveTo>
                <a:lnTo>
                  <a:pt x="3037463" y="1549399"/>
                </a:lnTo>
                <a:lnTo>
                  <a:pt x="2970151" y="1536699"/>
                </a:lnTo>
                <a:lnTo>
                  <a:pt x="2962918" y="1549399"/>
                </a:lnTo>
                <a:close/>
              </a:path>
              <a:path w="3733165" h="1651000">
                <a:moveTo>
                  <a:pt x="3131913" y="1650999"/>
                </a:moveTo>
                <a:lnTo>
                  <a:pt x="3159209" y="1638299"/>
                </a:lnTo>
                <a:lnTo>
                  <a:pt x="3125520" y="1638299"/>
                </a:lnTo>
                <a:lnTo>
                  <a:pt x="3131913" y="1650999"/>
                </a:lnTo>
                <a:close/>
              </a:path>
              <a:path w="3733165" h="1651000">
                <a:moveTo>
                  <a:pt x="2876821" y="1650999"/>
                </a:moveTo>
                <a:lnTo>
                  <a:pt x="3113272" y="1650999"/>
                </a:lnTo>
                <a:lnTo>
                  <a:pt x="3119252" y="1638299"/>
                </a:lnTo>
                <a:lnTo>
                  <a:pt x="2842268" y="1638299"/>
                </a:lnTo>
                <a:lnTo>
                  <a:pt x="2876821" y="1650999"/>
                </a:lnTo>
                <a:close/>
              </a:path>
            </a:pathLst>
          </a:custGeom>
          <a:solidFill>
            <a:srgbClr val="F1A153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228533" y="0"/>
            <a:ext cx="5059466" cy="3905981"/>
          </a:xfrm>
          <a:prstGeom prst="rect">
            <a:avLst/>
          </a:prstGeom>
        </p:spPr>
      </p:pic>
      <p:sp>
        <p:nvSpPr>
          <p:cNvPr id="7" name="object 7" descr=""/>
          <p:cNvSpPr/>
          <p:nvPr/>
        </p:nvSpPr>
        <p:spPr>
          <a:xfrm>
            <a:off x="4922794" y="9875687"/>
            <a:ext cx="805815" cy="19050"/>
          </a:xfrm>
          <a:custGeom>
            <a:avLst/>
            <a:gdLst/>
            <a:ahLst/>
            <a:cxnLst/>
            <a:rect l="l" t="t" r="r" b="b"/>
            <a:pathLst>
              <a:path w="805814" h="19050">
                <a:moveTo>
                  <a:pt x="805615" y="19050"/>
                </a:moveTo>
                <a:lnTo>
                  <a:pt x="0" y="19050"/>
                </a:lnTo>
                <a:lnTo>
                  <a:pt x="0" y="0"/>
                </a:lnTo>
                <a:lnTo>
                  <a:pt x="805615" y="0"/>
                </a:lnTo>
                <a:lnTo>
                  <a:pt x="805615" y="19050"/>
                </a:lnTo>
                <a:close/>
              </a:path>
            </a:pathLst>
          </a:custGeom>
          <a:solidFill>
            <a:srgbClr val="2929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7708066" y="3429383"/>
            <a:ext cx="9910445" cy="39293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2481580">
              <a:lnSpc>
                <a:spcPct val="108000"/>
              </a:lnSpc>
              <a:spcBef>
                <a:spcPts val="95"/>
              </a:spcBef>
            </a:pPr>
            <a:r>
              <a:rPr dirty="0" sz="4450" spc="270" b="1">
                <a:solidFill>
                  <a:srgbClr val="292929"/>
                </a:solidFill>
                <a:latin typeface="Trebuchet MS"/>
                <a:cs typeface="Trebuchet MS"/>
              </a:rPr>
              <a:t>Enhancing</a:t>
            </a:r>
            <a:r>
              <a:rPr dirty="0" sz="4450" spc="-395" b="1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4450" spc="229" b="1">
                <a:solidFill>
                  <a:srgbClr val="292929"/>
                </a:solidFill>
                <a:latin typeface="Trebuchet MS"/>
                <a:cs typeface="Trebuchet MS"/>
              </a:rPr>
              <a:t>Your</a:t>
            </a:r>
            <a:r>
              <a:rPr dirty="0" sz="4450" spc="-390" b="1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4450" spc="204" b="1">
                <a:solidFill>
                  <a:srgbClr val="292929"/>
                </a:solidFill>
                <a:latin typeface="Trebuchet MS"/>
                <a:cs typeface="Trebuchet MS"/>
              </a:rPr>
              <a:t>Look</a:t>
            </a:r>
            <a:r>
              <a:rPr dirty="0" sz="4450" spc="-395" b="1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4450" spc="60" b="1">
                <a:solidFill>
                  <a:srgbClr val="292929"/>
                </a:solidFill>
                <a:latin typeface="Trebuchet MS"/>
                <a:cs typeface="Trebuchet MS"/>
              </a:rPr>
              <a:t>With </a:t>
            </a:r>
            <a:r>
              <a:rPr dirty="0" sz="4450" spc="290" b="1">
                <a:solidFill>
                  <a:srgbClr val="292929"/>
                </a:solidFill>
                <a:latin typeface="Trebuchet MS"/>
                <a:cs typeface="Trebuchet MS"/>
              </a:rPr>
              <a:t>Accessories</a:t>
            </a:r>
            <a:endParaRPr sz="4450">
              <a:latin typeface="Trebuchet MS"/>
              <a:cs typeface="Trebuchet MS"/>
            </a:endParaRPr>
          </a:p>
          <a:p>
            <a:pPr marL="12700" marR="5080">
              <a:lnSpc>
                <a:spcPct val="125000"/>
              </a:lnSpc>
              <a:spcBef>
                <a:spcPts val="2100"/>
              </a:spcBef>
              <a:tabLst>
                <a:tab pos="6609715" algn="l"/>
              </a:tabLst>
            </a:pPr>
            <a:r>
              <a:rPr dirty="0" sz="2850" spc="60">
                <a:solidFill>
                  <a:srgbClr val="292929"/>
                </a:solidFill>
                <a:latin typeface="Trebuchet MS"/>
                <a:cs typeface="Trebuchet MS"/>
              </a:rPr>
              <a:t>Elevate</a:t>
            </a:r>
            <a:r>
              <a:rPr dirty="0" sz="2850" spc="-14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u="heavy" sz="2850" spc="114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Casual</a:t>
            </a:r>
            <a:r>
              <a:rPr dirty="0" u="heavy" sz="2850" spc="-135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2850" spc="175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Jumpsuits</a:t>
            </a:r>
            <a:r>
              <a:rPr dirty="0" u="heavy" sz="2850" spc="-135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2850" spc="85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For</a:t>
            </a:r>
            <a:r>
              <a:rPr dirty="0" u="heavy" sz="2850" spc="-135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2850" spc="70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Women</a:t>
            </a:r>
            <a:r>
              <a:rPr dirty="0" sz="2850">
                <a:solidFill>
                  <a:srgbClr val="292929"/>
                </a:solidFill>
                <a:latin typeface="Trebuchet MS"/>
                <a:cs typeface="Trebuchet MS"/>
              </a:rPr>
              <a:t>	</a:t>
            </a:r>
            <a:r>
              <a:rPr dirty="0" sz="2850" spc="-10">
                <a:solidFill>
                  <a:srgbClr val="292929"/>
                </a:solidFill>
                <a:latin typeface="Trebuchet MS"/>
                <a:cs typeface="Trebuchet MS"/>
              </a:rPr>
              <a:t>With</a:t>
            </a:r>
            <a:r>
              <a:rPr dirty="0" sz="2850" spc="-19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95">
                <a:solidFill>
                  <a:srgbClr val="292929"/>
                </a:solidFill>
                <a:latin typeface="Trebuchet MS"/>
                <a:cs typeface="Trebuchet MS"/>
              </a:rPr>
              <a:t>Statement </a:t>
            </a:r>
            <a:r>
              <a:rPr dirty="0" sz="2850" spc="50">
                <a:solidFill>
                  <a:srgbClr val="292929"/>
                </a:solidFill>
                <a:latin typeface="Trebuchet MS"/>
                <a:cs typeface="Trebuchet MS"/>
              </a:rPr>
              <a:t>Jewelry,</a:t>
            </a:r>
            <a:r>
              <a:rPr dirty="0" sz="2850" spc="-114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10">
                <a:solidFill>
                  <a:srgbClr val="292929"/>
                </a:solidFill>
                <a:latin typeface="Trebuchet MS"/>
                <a:cs typeface="Trebuchet MS"/>
              </a:rPr>
              <a:t>Stylish</a:t>
            </a:r>
            <a:r>
              <a:rPr dirty="0" sz="2850" spc="-114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>
                <a:solidFill>
                  <a:srgbClr val="292929"/>
                </a:solidFill>
                <a:latin typeface="Trebuchet MS"/>
                <a:cs typeface="Trebuchet MS"/>
              </a:rPr>
              <a:t>Belts,</a:t>
            </a:r>
            <a:r>
              <a:rPr dirty="0" sz="2850" spc="-114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80">
                <a:solidFill>
                  <a:srgbClr val="292929"/>
                </a:solidFill>
                <a:latin typeface="Trebuchet MS"/>
                <a:cs typeface="Trebuchet MS"/>
              </a:rPr>
              <a:t>And</a:t>
            </a:r>
            <a:r>
              <a:rPr dirty="0" sz="2850" spc="-114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85">
                <a:solidFill>
                  <a:srgbClr val="292929"/>
                </a:solidFill>
                <a:latin typeface="Trebuchet MS"/>
                <a:cs typeface="Trebuchet MS"/>
              </a:rPr>
              <a:t>Trendy</a:t>
            </a:r>
            <a:r>
              <a:rPr dirty="0" sz="2850" spc="-114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10">
                <a:solidFill>
                  <a:srgbClr val="292929"/>
                </a:solidFill>
                <a:latin typeface="Trebuchet MS"/>
                <a:cs typeface="Trebuchet MS"/>
              </a:rPr>
              <a:t>Handbags.</a:t>
            </a:r>
            <a:r>
              <a:rPr dirty="0" sz="2850" spc="-114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30">
                <a:solidFill>
                  <a:srgbClr val="292929"/>
                </a:solidFill>
                <a:latin typeface="Trebuchet MS"/>
                <a:cs typeface="Trebuchet MS"/>
              </a:rPr>
              <a:t>Accessories </a:t>
            </a:r>
            <a:r>
              <a:rPr dirty="0" sz="2850" spc="155">
                <a:solidFill>
                  <a:srgbClr val="292929"/>
                </a:solidFill>
                <a:latin typeface="Trebuchet MS"/>
                <a:cs typeface="Trebuchet MS"/>
              </a:rPr>
              <a:t>Can</a:t>
            </a:r>
            <a:r>
              <a:rPr dirty="0" sz="2850" spc="-13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95">
                <a:solidFill>
                  <a:srgbClr val="292929"/>
                </a:solidFill>
                <a:latin typeface="Trebuchet MS"/>
                <a:cs typeface="Trebuchet MS"/>
              </a:rPr>
              <a:t>Transform</a:t>
            </a:r>
            <a:r>
              <a:rPr dirty="0" sz="2850" spc="-13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250">
                <a:solidFill>
                  <a:srgbClr val="292929"/>
                </a:solidFill>
                <a:latin typeface="Trebuchet MS"/>
                <a:cs typeface="Trebuchet MS"/>
              </a:rPr>
              <a:t>A</a:t>
            </a:r>
            <a:r>
              <a:rPr dirty="0" sz="2850" spc="-13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80">
                <a:solidFill>
                  <a:srgbClr val="292929"/>
                </a:solidFill>
                <a:latin typeface="Trebuchet MS"/>
                <a:cs typeface="Trebuchet MS"/>
              </a:rPr>
              <a:t>Simple</a:t>
            </a:r>
            <a:r>
              <a:rPr dirty="0" sz="2850" spc="-13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>
                <a:solidFill>
                  <a:srgbClr val="292929"/>
                </a:solidFill>
                <a:latin typeface="Trebuchet MS"/>
                <a:cs typeface="Trebuchet MS"/>
              </a:rPr>
              <a:t>Outfit</a:t>
            </a:r>
            <a:r>
              <a:rPr dirty="0" sz="2850" spc="-13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65">
                <a:solidFill>
                  <a:srgbClr val="292929"/>
                </a:solidFill>
                <a:latin typeface="Trebuchet MS"/>
                <a:cs typeface="Trebuchet MS"/>
              </a:rPr>
              <a:t>Into</a:t>
            </a:r>
            <a:r>
              <a:rPr dirty="0" sz="2850" spc="-13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250">
                <a:solidFill>
                  <a:srgbClr val="292929"/>
                </a:solidFill>
                <a:latin typeface="Trebuchet MS"/>
                <a:cs typeface="Trebuchet MS"/>
              </a:rPr>
              <a:t>A</a:t>
            </a:r>
            <a:r>
              <a:rPr dirty="0" sz="2850" spc="-13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55">
                <a:solidFill>
                  <a:srgbClr val="292929"/>
                </a:solidFill>
                <a:latin typeface="Trebuchet MS"/>
                <a:cs typeface="Trebuchet MS"/>
              </a:rPr>
              <a:t>Fashion-</a:t>
            </a:r>
            <a:r>
              <a:rPr dirty="0" sz="2850" spc="75">
                <a:solidFill>
                  <a:srgbClr val="292929"/>
                </a:solidFill>
                <a:latin typeface="Trebuchet MS"/>
                <a:cs typeface="Trebuchet MS"/>
              </a:rPr>
              <a:t>Forward </a:t>
            </a:r>
            <a:r>
              <a:rPr dirty="0" sz="2850" spc="55">
                <a:solidFill>
                  <a:srgbClr val="292929"/>
                </a:solidFill>
                <a:latin typeface="Trebuchet MS"/>
                <a:cs typeface="Trebuchet MS"/>
              </a:rPr>
              <a:t>Ensemble.</a:t>
            </a:r>
            <a:endParaRPr sz="2850">
              <a:latin typeface="Trebuchet MS"/>
              <a:cs typeface="Trebuchet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297872" y="9576939"/>
            <a:ext cx="3443604" cy="3638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650"/>
              </a:lnSpc>
            </a:pPr>
            <a:r>
              <a:rPr dirty="0" u="heavy" sz="2250" spc="65" b="1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6"/>
              </a:rPr>
              <a:t>Www.Reepeatshop</a:t>
            </a:r>
            <a:r>
              <a:rPr dirty="0" sz="2250" spc="65" b="1">
                <a:solidFill>
                  <a:srgbClr val="292929"/>
                </a:solidFill>
                <a:latin typeface="Trebuchet MS"/>
                <a:cs typeface="Trebuchet MS"/>
                <a:hlinkClick r:id="rId6"/>
              </a:rPr>
              <a:t>.Com</a:t>
            </a:r>
            <a:endParaRPr sz="225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pc="295"/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7531100" cy="10287000"/>
            <a:chOff x="0" y="0"/>
            <a:chExt cx="75311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07434" y="1030708"/>
              <a:ext cx="5743102" cy="8220852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91878" y="9508479"/>
              <a:ext cx="3971940" cy="514349"/>
            </a:xfrm>
            <a:prstGeom prst="rect">
              <a:avLst/>
            </a:prstGeom>
          </p:spPr>
        </p:pic>
      </p:grpSp>
      <p:sp>
        <p:nvSpPr>
          <p:cNvPr id="5" name="object 5" descr=""/>
          <p:cNvSpPr/>
          <p:nvPr/>
        </p:nvSpPr>
        <p:spPr>
          <a:xfrm>
            <a:off x="14555297" y="8366906"/>
            <a:ext cx="3733165" cy="1651000"/>
          </a:xfrm>
          <a:custGeom>
            <a:avLst/>
            <a:gdLst/>
            <a:ahLst/>
            <a:cxnLst/>
            <a:rect l="l" t="t" r="r" b="b"/>
            <a:pathLst>
              <a:path w="3733165" h="1651000">
                <a:moveTo>
                  <a:pt x="1548909" y="1244599"/>
                </a:moveTo>
                <a:lnTo>
                  <a:pt x="2348673" y="1244599"/>
                </a:lnTo>
                <a:lnTo>
                  <a:pt x="2361741" y="1231899"/>
                </a:lnTo>
                <a:lnTo>
                  <a:pt x="2411868" y="1219199"/>
                </a:lnTo>
                <a:lnTo>
                  <a:pt x="2510088" y="1168399"/>
                </a:lnTo>
                <a:lnTo>
                  <a:pt x="2558146" y="1155699"/>
                </a:lnTo>
                <a:lnTo>
                  <a:pt x="2605480" y="1130299"/>
                </a:lnTo>
                <a:lnTo>
                  <a:pt x="2697910" y="1079499"/>
                </a:lnTo>
                <a:lnTo>
                  <a:pt x="2742971" y="1041399"/>
                </a:lnTo>
                <a:lnTo>
                  <a:pt x="2787241" y="1015999"/>
                </a:lnTo>
                <a:lnTo>
                  <a:pt x="2829109" y="990599"/>
                </a:lnTo>
                <a:lnTo>
                  <a:pt x="2869822" y="952499"/>
                </a:lnTo>
                <a:lnTo>
                  <a:pt x="2909236" y="927099"/>
                </a:lnTo>
                <a:lnTo>
                  <a:pt x="2947205" y="888999"/>
                </a:lnTo>
                <a:lnTo>
                  <a:pt x="2983583" y="850899"/>
                </a:lnTo>
                <a:lnTo>
                  <a:pt x="3018226" y="812799"/>
                </a:lnTo>
                <a:lnTo>
                  <a:pt x="3050988" y="774699"/>
                </a:lnTo>
                <a:lnTo>
                  <a:pt x="3081724" y="736599"/>
                </a:lnTo>
                <a:lnTo>
                  <a:pt x="3110288" y="698499"/>
                </a:lnTo>
                <a:lnTo>
                  <a:pt x="3136536" y="647699"/>
                </a:lnTo>
                <a:lnTo>
                  <a:pt x="3160322" y="596899"/>
                </a:lnTo>
                <a:lnTo>
                  <a:pt x="3180245" y="558799"/>
                </a:lnTo>
                <a:lnTo>
                  <a:pt x="3196067" y="507999"/>
                </a:lnTo>
                <a:lnTo>
                  <a:pt x="3207352" y="457199"/>
                </a:lnTo>
                <a:lnTo>
                  <a:pt x="3213666" y="406399"/>
                </a:lnTo>
                <a:lnTo>
                  <a:pt x="3214573" y="368299"/>
                </a:lnTo>
                <a:lnTo>
                  <a:pt x="3209640" y="317499"/>
                </a:lnTo>
                <a:lnTo>
                  <a:pt x="3198430" y="266699"/>
                </a:lnTo>
                <a:lnTo>
                  <a:pt x="3182249" y="215899"/>
                </a:lnTo>
                <a:lnTo>
                  <a:pt x="3161803" y="177799"/>
                </a:lnTo>
                <a:lnTo>
                  <a:pt x="3137209" y="139699"/>
                </a:lnTo>
                <a:lnTo>
                  <a:pt x="3108585" y="101599"/>
                </a:lnTo>
                <a:lnTo>
                  <a:pt x="3076046" y="76199"/>
                </a:lnTo>
                <a:lnTo>
                  <a:pt x="3039711" y="50799"/>
                </a:lnTo>
                <a:lnTo>
                  <a:pt x="2999696" y="25399"/>
                </a:lnTo>
                <a:lnTo>
                  <a:pt x="2956117" y="12699"/>
                </a:lnTo>
                <a:lnTo>
                  <a:pt x="2909092" y="0"/>
                </a:lnTo>
                <a:lnTo>
                  <a:pt x="2712865" y="0"/>
                </a:lnTo>
                <a:lnTo>
                  <a:pt x="2573417" y="38099"/>
                </a:lnTo>
                <a:lnTo>
                  <a:pt x="2461590" y="101599"/>
                </a:lnTo>
                <a:lnTo>
                  <a:pt x="2875807" y="101599"/>
                </a:lnTo>
                <a:lnTo>
                  <a:pt x="2879040" y="114299"/>
                </a:lnTo>
                <a:lnTo>
                  <a:pt x="2925405" y="126999"/>
                </a:lnTo>
                <a:lnTo>
                  <a:pt x="2968169" y="139699"/>
                </a:lnTo>
                <a:lnTo>
                  <a:pt x="3006418" y="165099"/>
                </a:lnTo>
                <a:lnTo>
                  <a:pt x="3039237" y="203199"/>
                </a:lnTo>
                <a:lnTo>
                  <a:pt x="3065713" y="228599"/>
                </a:lnTo>
                <a:lnTo>
                  <a:pt x="3084931" y="279399"/>
                </a:lnTo>
                <a:lnTo>
                  <a:pt x="3095977" y="317499"/>
                </a:lnTo>
                <a:lnTo>
                  <a:pt x="3100218" y="317499"/>
                </a:lnTo>
                <a:lnTo>
                  <a:pt x="3101490" y="330199"/>
                </a:lnTo>
                <a:lnTo>
                  <a:pt x="3099104" y="330199"/>
                </a:lnTo>
                <a:lnTo>
                  <a:pt x="3101586" y="355599"/>
                </a:lnTo>
                <a:lnTo>
                  <a:pt x="3102384" y="380999"/>
                </a:lnTo>
                <a:lnTo>
                  <a:pt x="3101542" y="406399"/>
                </a:lnTo>
                <a:lnTo>
                  <a:pt x="3099104" y="419099"/>
                </a:lnTo>
                <a:lnTo>
                  <a:pt x="3101437" y="431799"/>
                </a:lnTo>
                <a:lnTo>
                  <a:pt x="3096083" y="431799"/>
                </a:lnTo>
                <a:lnTo>
                  <a:pt x="3095129" y="444499"/>
                </a:lnTo>
                <a:lnTo>
                  <a:pt x="3094864" y="457199"/>
                </a:lnTo>
                <a:lnTo>
                  <a:pt x="3093115" y="457199"/>
                </a:lnTo>
                <a:lnTo>
                  <a:pt x="3078147" y="507999"/>
                </a:lnTo>
                <a:lnTo>
                  <a:pt x="3058580" y="558799"/>
                </a:lnTo>
                <a:lnTo>
                  <a:pt x="3034813" y="609599"/>
                </a:lnTo>
                <a:lnTo>
                  <a:pt x="3007248" y="647699"/>
                </a:lnTo>
                <a:lnTo>
                  <a:pt x="2976285" y="685799"/>
                </a:lnTo>
                <a:lnTo>
                  <a:pt x="2942325" y="736599"/>
                </a:lnTo>
                <a:lnTo>
                  <a:pt x="2908339" y="761999"/>
                </a:lnTo>
                <a:lnTo>
                  <a:pt x="2873286" y="800099"/>
                </a:lnTo>
                <a:lnTo>
                  <a:pt x="2837201" y="838199"/>
                </a:lnTo>
                <a:lnTo>
                  <a:pt x="2800120" y="863599"/>
                </a:lnTo>
                <a:lnTo>
                  <a:pt x="2762076" y="901699"/>
                </a:lnTo>
                <a:lnTo>
                  <a:pt x="2723106" y="927099"/>
                </a:lnTo>
                <a:lnTo>
                  <a:pt x="2683244" y="952499"/>
                </a:lnTo>
                <a:lnTo>
                  <a:pt x="2642526" y="977899"/>
                </a:lnTo>
                <a:lnTo>
                  <a:pt x="2600985" y="1003299"/>
                </a:lnTo>
                <a:lnTo>
                  <a:pt x="2558658" y="1028699"/>
                </a:lnTo>
                <a:lnTo>
                  <a:pt x="2515579" y="1041399"/>
                </a:lnTo>
                <a:lnTo>
                  <a:pt x="2427307" y="1092199"/>
                </a:lnTo>
                <a:lnTo>
                  <a:pt x="2382183" y="1104899"/>
                </a:lnTo>
                <a:lnTo>
                  <a:pt x="2336447" y="1130299"/>
                </a:lnTo>
                <a:lnTo>
                  <a:pt x="2290135" y="1142999"/>
                </a:lnTo>
                <a:lnTo>
                  <a:pt x="2150905" y="1142999"/>
                </a:lnTo>
                <a:lnTo>
                  <a:pt x="2156676" y="1155699"/>
                </a:lnTo>
                <a:lnTo>
                  <a:pt x="2159163" y="1168399"/>
                </a:lnTo>
                <a:lnTo>
                  <a:pt x="2156736" y="1181099"/>
                </a:lnTo>
                <a:lnTo>
                  <a:pt x="2140776" y="1181099"/>
                </a:lnTo>
                <a:lnTo>
                  <a:pt x="1988063" y="1219199"/>
                </a:lnTo>
                <a:lnTo>
                  <a:pt x="1936718" y="1219199"/>
                </a:lnTo>
                <a:lnTo>
                  <a:pt x="1909373" y="1231899"/>
                </a:lnTo>
                <a:lnTo>
                  <a:pt x="1556388" y="1231899"/>
                </a:lnTo>
                <a:lnTo>
                  <a:pt x="1548909" y="1244599"/>
                </a:lnTo>
                <a:close/>
              </a:path>
              <a:path w="3733165" h="1651000">
                <a:moveTo>
                  <a:pt x="2866903" y="114299"/>
                </a:moveTo>
                <a:lnTo>
                  <a:pt x="2871832" y="101599"/>
                </a:lnTo>
                <a:lnTo>
                  <a:pt x="2842972" y="101599"/>
                </a:lnTo>
                <a:lnTo>
                  <a:pt x="2866903" y="114299"/>
                </a:lnTo>
                <a:close/>
              </a:path>
              <a:path w="3733165" h="1651000">
                <a:moveTo>
                  <a:pt x="2771181" y="114299"/>
                </a:moveTo>
                <a:lnTo>
                  <a:pt x="2795112" y="101599"/>
                </a:lnTo>
                <a:lnTo>
                  <a:pt x="2766305" y="101599"/>
                </a:lnTo>
                <a:lnTo>
                  <a:pt x="2771181" y="114299"/>
                </a:lnTo>
                <a:close/>
              </a:path>
              <a:path w="3733165" h="1651000">
                <a:moveTo>
                  <a:pt x="2150905" y="1142999"/>
                </a:moveTo>
                <a:lnTo>
                  <a:pt x="2269944" y="1142999"/>
                </a:lnTo>
                <a:lnTo>
                  <a:pt x="2265807" y="1130299"/>
                </a:lnTo>
                <a:lnTo>
                  <a:pt x="2246670" y="1079499"/>
                </a:lnTo>
                <a:lnTo>
                  <a:pt x="2230647" y="1028699"/>
                </a:lnTo>
                <a:lnTo>
                  <a:pt x="2218292" y="977899"/>
                </a:lnTo>
                <a:lnTo>
                  <a:pt x="2210155" y="927099"/>
                </a:lnTo>
                <a:lnTo>
                  <a:pt x="2204696" y="927099"/>
                </a:lnTo>
                <a:lnTo>
                  <a:pt x="2206975" y="914399"/>
                </a:lnTo>
                <a:lnTo>
                  <a:pt x="2204272" y="876299"/>
                </a:lnTo>
                <a:lnTo>
                  <a:pt x="2198177" y="876299"/>
                </a:lnTo>
                <a:lnTo>
                  <a:pt x="2198601" y="863599"/>
                </a:lnTo>
                <a:lnTo>
                  <a:pt x="2201039" y="863599"/>
                </a:lnTo>
                <a:lnTo>
                  <a:pt x="2199275" y="825499"/>
                </a:lnTo>
                <a:lnTo>
                  <a:pt x="2198654" y="800099"/>
                </a:lnTo>
                <a:lnTo>
                  <a:pt x="2199265" y="774699"/>
                </a:lnTo>
                <a:lnTo>
                  <a:pt x="2201198" y="736599"/>
                </a:lnTo>
                <a:lnTo>
                  <a:pt x="2198548" y="736599"/>
                </a:lnTo>
                <a:lnTo>
                  <a:pt x="2198230" y="723899"/>
                </a:lnTo>
                <a:lnTo>
                  <a:pt x="2204378" y="723899"/>
                </a:lnTo>
                <a:lnTo>
                  <a:pt x="2207228" y="711199"/>
                </a:lnTo>
                <a:lnTo>
                  <a:pt x="2210122" y="685799"/>
                </a:lnTo>
                <a:lnTo>
                  <a:pt x="2212927" y="673099"/>
                </a:lnTo>
                <a:lnTo>
                  <a:pt x="2215509" y="660399"/>
                </a:lnTo>
                <a:lnTo>
                  <a:pt x="2224631" y="609599"/>
                </a:lnTo>
                <a:lnTo>
                  <a:pt x="2237191" y="558799"/>
                </a:lnTo>
                <a:lnTo>
                  <a:pt x="2253162" y="507999"/>
                </a:lnTo>
                <a:lnTo>
                  <a:pt x="2272516" y="469899"/>
                </a:lnTo>
                <a:lnTo>
                  <a:pt x="2295224" y="419099"/>
                </a:lnTo>
                <a:lnTo>
                  <a:pt x="2321258" y="380999"/>
                </a:lnTo>
                <a:lnTo>
                  <a:pt x="2350590" y="342899"/>
                </a:lnTo>
                <a:lnTo>
                  <a:pt x="2383193" y="304799"/>
                </a:lnTo>
                <a:lnTo>
                  <a:pt x="2419039" y="266699"/>
                </a:lnTo>
                <a:lnTo>
                  <a:pt x="2496609" y="215899"/>
                </a:lnTo>
                <a:lnTo>
                  <a:pt x="2536627" y="190499"/>
                </a:lnTo>
                <a:lnTo>
                  <a:pt x="2578144" y="165099"/>
                </a:lnTo>
                <a:lnTo>
                  <a:pt x="2621149" y="139699"/>
                </a:lnTo>
                <a:lnTo>
                  <a:pt x="2711583" y="114299"/>
                </a:lnTo>
                <a:lnTo>
                  <a:pt x="2758991" y="114299"/>
                </a:lnTo>
                <a:lnTo>
                  <a:pt x="2762277" y="101599"/>
                </a:lnTo>
                <a:lnTo>
                  <a:pt x="2461590" y="101599"/>
                </a:lnTo>
                <a:lnTo>
                  <a:pt x="2439110" y="114299"/>
                </a:lnTo>
                <a:lnTo>
                  <a:pt x="2396891" y="139699"/>
                </a:lnTo>
                <a:lnTo>
                  <a:pt x="2357408" y="177799"/>
                </a:lnTo>
                <a:lnTo>
                  <a:pt x="2320658" y="203199"/>
                </a:lnTo>
                <a:lnTo>
                  <a:pt x="2286635" y="241299"/>
                </a:lnTo>
                <a:lnTo>
                  <a:pt x="2255335" y="279399"/>
                </a:lnTo>
                <a:lnTo>
                  <a:pt x="2226753" y="317499"/>
                </a:lnTo>
                <a:lnTo>
                  <a:pt x="2200886" y="355599"/>
                </a:lnTo>
                <a:lnTo>
                  <a:pt x="2177728" y="406399"/>
                </a:lnTo>
                <a:lnTo>
                  <a:pt x="2157275" y="444499"/>
                </a:lnTo>
                <a:lnTo>
                  <a:pt x="2139523" y="495299"/>
                </a:lnTo>
                <a:lnTo>
                  <a:pt x="2124466" y="546099"/>
                </a:lnTo>
                <a:lnTo>
                  <a:pt x="2112102" y="596899"/>
                </a:lnTo>
                <a:lnTo>
                  <a:pt x="2102140" y="647699"/>
                </a:lnTo>
                <a:lnTo>
                  <a:pt x="2095157" y="711199"/>
                </a:lnTo>
                <a:lnTo>
                  <a:pt x="2091258" y="761999"/>
                </a:lnTo>
                <a:lnTo>
                  <a:pt x="2090546" y="812799"/>
                </a:lnTo>
                <a:lnTo>
                  <a:pt x="2093127" y="876299"/>
                </a:lnTo>
                <a:lnTo>
                  <a:pt x="2097875" y="914399"/>
                </a:lnTo>
                <a:lnTo>
                  <a:pt x="2104609" y="965199"/>
                </a:lnTo>
                <a:lnTo>
                  <a:pt x="2113592" y="1015999"/>
                </a:lnTo>
                <a:lnTo>
                  <a:pt x="2125089" y="1066799"/>
                </a:lnTo>
                <a:lnTo>
                  <a:pt x="2139363" y="1117599"/>
                </a:lnTo>
                <a:lnTo>
                  <a:pt x="2150905" y="1142999"/>
                </a:lnTo>
                <a:close/>
              </a:path>
              <a:path w="3733165" h="1651000">
                <a:moveTo>
                  <a:pt x="2532138" y="1549399"/>
                </a:moveTo>
                <a:lnTo>
                  <a:pt x="2948752" y="1549399"/>
                </a:lnTo>
                <a:lnTo>
                  <a:pt x="2941848" y="1536699"/>
                </a:lnTo>
                <a:lnTo>
                  <a:pt x="2890351" y="1536699"/>
                </a:lnTo>
                <a:lnTo>
                  <a:pt x="2839548" y="1523999"/>
                </a:lnTo>
                <a:lnTo>
                  <a:pt x="2789510" y="1523999"/>
                </a:lnTo>
                <a:lnTo>
                  <a:pt x="2692010" y="1498599"/>
                </a:lnTo>
                <a:lnTo>
                  <a:pt x="2644688" y="1473199"/>
                </a:lnTo>
                <a:lnTo>
                  <a:pt x="2598414" y="1460499"/>
                </a:lnTo>
                <a:lnTo>
                  <a:pt x="2553258" y="1435099"/>
                </a:lnTo>
                <a:lnTo>
                  <a:pt x="2509289" y="1409699"/>
                </a:lnTo>
                <a:lnTo>
                  <a:pt x="2466579" y="1371599"/>
                </a:lnTo>
                <a:lnTo>
                  <a:pt x="2436056" y="1346199"/>
                </a:lnTo>
                <a:lnTo>
                  <a:pt x="2407005" y="1320799"/>
                </a:lnTo>
                <a:lnTo>
                  <a:pt x="2353473" y="1269999"/>
                </a:lnTo>
                <a:lnTo>
                  <a:pt x="2343535" y="1244599"/>
                </a:lnTo>
                <a:lnTo>
                  <a:pt x="1548909" y="1244599"/>
                </a:lnTo>
                <a:lnTo>
                  <a:pt x="1541639" y="1231899"/>
                </a:lnTo>
                <a:lnTo>
                  <a:pt x="1485076" y="1231899"/>
                </a:lnTo>
                <a:lnTo>
                  <a:pt x="1435612" y="1219199"/>
                </a:lnTo>
                <a:lnTo>
                  <a:pt x="1386366" y="1219199"/>
                </a:lnTo>
                <a:lnTo>
                  <a:pt x="1337347" y="1206499"/>
                </a:lnTo>
                <a:lnTo>
                  <a:pt x="1288564" y="1206499"/>
                </a:lnTo>
                <a:lnTo>
                  <a:pt x="861541" y="1092199"/>
                </a:lnTo>
                <a:lnTo>
                  <a:pt x="815586" y="1066799"/>
                </a:lnTo>
                <a:lnTo>
                  <a:pt x="769961" y="1054099"/>
                </a:lnTo>
                <a:lnTo>
                  <a:pt x="545543" y="927099"/>
                </a:lnTo>
                <a:lnTo>
                  <a:pt x="284488" y="774699"/>
                </a:lnTo>
                <a:lnTo>
                  <a:pt x="176607" y="698499"/>
                </a:lnTo>
                <a:lnTo>
                  <a:pt x="141912" y="673099"/>
                </a:lnTo>
                <a:lnTo>
                  <a:pt x="104124" y="634999"/>
                </a:lnTo>
                <a:lnTo>
                  <a:pt x="93150" y="622299"/>
                </a:lnTo>
                <a:lnTo>
                  <a:pt x="75595" y="609599"/>
                </a:lnTo>
                <a:lnTo>
                  <a:pt x="56619" y="596899"/>
                </a:lnTo>
                <a:lnTo>
                  <a:pt x="37384" y="596899"/>
                </a:lnTo>
                <a:lnTo>
                  <a:pt x="19054" y="609599"/>
                </a:lnTo>
                <a:lnTo>
                  <a:pt x="5855" y="622299"/>
                </a:lnTo>
                <a:lnTo>
                  <a:pt x="0" y="647699"/>
                </a:lnTo>
                <a:lnTo>
                  <a:pt x="1777" y="660399"/>
                </a:lnTo>
                <a:lnTo>
                  <a:pt x="11474" y="685799"/>
                </a:lnTo>
                <a:lnTo>
                  <a:pt x="31016" y="711199"/>
                </a:lnTo>
                <a:lnTo>
                  <a:pt x="53286" y="736599"/>
                </a:lnTo>
                <a:lnTo>
                  <a:pt x="77653" y="749299"/>
                </a:lnTo>
                <a:lnTo>
                  <a:pt x="103486" y="774699"/>
                </a:lnTo>
                <a:lnTo>
                  <a:pt x="145594" y="800099"/>
                </a:lnTo>
                <a:lnTo>
                  <a:pt x="187735" y="838199"/>
                </a:lnTo>
                <a:lnTo>
                  <a:pt x="314948" y="914399"/>
                </a:lnTo>
                <a:lnTo>
                  <a:pt x="357809" y="952499"/>
                </a:lnTo>
                <a:lnTo>
                  <a:pt x="488581" y="1028699"/>
                </a:lnTo>
                <a:lnTo>
                  <a:pt x="578168" y="1079499"/>
                </a:lnTo>
                <a:lnTo>
                  <a:pt x="623859" y="1104899"/>
                </a:lnTo>
                <a:lnTo>
                  <a:pt x="671138" y="1130299"/>
                </a:lnTo>
                <a:lnTo>
                  <a:pt x="718842" y="1142999"/>
                </a:lnTo>
                <a:lnTo>
                  <a:pt x="815528" y="1193799"/>
                </a:lnTo>
                <a:lnTo>
                  <a:pt x="913918" y="1219199"/>
                </a:lnTo>
                <a:lnTo>
                  <a:pt x="963751" y="1244599"/>
                </a:lnTo>
                <a:lnTo>
                  <a:pt x="1115805" y="1282699"/>
                </a:lnTo>
                <a:lnTo>
                  <a:pt x="2218649" y="1282699"/>
                </a:lnTo>
                <a:lnTo>
                  <a:pt x="2229504" y="1295399"/>
                </a:lnTo>
                <a:lnTo>
                  <a:pt x="2271102" y="1346199"/>
                </a:lnTo>
                <a:lnTo>
                  <a:pt x="2303880" y="1384299"/>
                </a:lnTo>
                <a:lnTo>
                  <a:pt x="2338234" y="1409699"/>
                </a:lnTo>
                <a:lnTo>
                  <a:pt x="2374121" y="1447799"/>
                </a:lnTo>
                <a:lnTo>
                  <a:pt x="2411498" y="1473199"/>
                </a:lnTo>
                <a:lnTo>
                  <a:pt x="2450321" y="1498599"/>
                </a:lnTo>
                <a:lnTo>
                  <a:pt x="2490549" y="1523999"/>
                </a:lnTo>
                <a:lnTo>
                  <a:pt x="2532138" y="1549399"/>
                </a:lnTo>
                <a:close/>
              </a:path>
              <a:path w="3733165" h="1651000">
                <a:moveTo>
                  <a:pt x="1457541" y="1346199"/>
                </a:moveTo>
                <a:lnTo>
                  <a:pt x="1895263" y="1346199"/>
                </a:lnTo>
                <a:lnTo>
                  <a:pt x="1943449" y="1333499"/>
                </a:lnTo>
                <a:lnTo>
                  <a:pt x="1993618" y="1333499"/>
                </a:lnTo>
                <a:lnTo>
                  <a:pt x="2192029" y="1282699"/>
                </a:lnTo>
                <a:lnTo>
                  <a:pt x="1115805" y="1282699"/>
                </a:lnTo>
                <a:lnTo>
                  <a:pt x="1167342" y="1295399"/>
                </a:lnTo>
                <a:lnTo>
                  <a:pt x="1216406" y="1295399"/>
                </a:lnTo>
                <a:lnTo>
                  <a:pt x="1314717" y="1320799"/>
                </a:lnTo>
                <a:lnTo>
                  <a:pt x="1363980" y="1320799"/>
                </a:lnTo>
                <a:lnTo>
                  <a:pt x="1413324" y="1333499"/>
                </a:lnTo>
                <a:lnTo>
                  <a:pt x="1457541" y="1346199"/>
                </a:lnTo>
                <a:close/>
              </a:path>
              <a:path w="3733165" h="1651000">
                <a:moveTo>
                  <a:pt x="2807859" y="1638299"/>
                </a:moveTo>
                <a:lnTo>
                  <a:pt x="3210621" y="1638299"/>
                </a:lnTo>
                <a:lnTo>
                  <a:pt x="3416634" y="1587499"/>
                </a:lnTo>
                <a:lnTo>
                  <a:pt x="3466776" y="1562099"/>
                </a:lnTo>
                <a:lnTo>
                  <a:pt x="3516371" y="1549399"/>
                </a:lnTo>
                <a:lnTo>
                  <a:pt x="3565416" y="1523999"/>
                </a:lnTo>
                <a:lnTo>
                  <a:pt x="3610500" y="1498599"/>
                </a:lnTo>
                <a:lnTo>
                  <a:pt x="3654663" y="1473199"/>
                </a:lnTo>
                <a:lnTo>
                  <a:pt x="3697899" y="1460499"/>
                </a:lnTo>
                <a:lnTo>
                  <a:pt x="3732703" y="1435099"/>
                </a:lnTo>
                <a:lnTo>
                  <a:pt x="3732703" y="1295399"/>
                </a:lnTo>
                <a:lnTo>
                  <a:pt x="3710404" y="1320799"/>
                </a:lnTo>
                <a:lnTo>
                  <a:pt x="3624996" y="1371599"/>
                </a:lnTo>
                <a:lnTo>
                  <a:pt x="3581287" y="1384299"/>
                </a:lnTo>
                <a:lnTo>
                  <a:pt x="3491893" y="1435099"/>
                </a:lnTo>
                <a:lnTo>
                  <a:pt x="3446222" y="1447799"/>
                </a:lnTo>
                <a:lnTo>
                  <a:pt x="3399911" y="1473199"/>
                </a:lnTo>
                <a:lnTo>
                  <a:pt x="3158997" y="1536699"/>
                </a:lnTo>
                <a:lnTo>
                  <a:pt x="3067621" y="1536699"/>
                </a:lnTo>
                <a:lnTo>
                  <a:pt x="3060472" y="1549399"/>
                </a:lnTo>
                <a:lnTo>
                  <a:pt x="2532138" y="1549399"/>
                </a:lnTo>
                <a:lnTo>
                  <a:pt x="2575046" y="1562099"/>
                </a:lnTo>
                <a:lnTo>
                  <a:pt x="2619229" y="1587499"/>
                </a:lnTo>
                <a:lnTo>
                  <a:pt x="2711250" y="1612899"/>
                </a:lnTo>
                <a:lnTo>
                  <a:pt x="2807859" y="1638299"/>
                </a:lnTo>
                <a:close/>
              </a:path>
              <a:path w="3733165" h="1651000">
                <a:moveTo>
                  <a:pt x="2962918" y="1549399"/>
                </a:moveTo>
                <a:lnTo>
                  <a:pt x="3037463" y="1549399"/>
                </a:lnTo>
                <a:lnTo>
                  <a:pt x="2970151" y="1536699"/>
                </a:lnTo>
                <a:lnTo>
                  <a:pt x="2962918" y="1549399"/>
                </a:lnTo>
                <a:close/>
              </a:path>
              <a:path w="3733165" h="1651000">
                <a:moveTo>
                  <a:pt x="3131913" y="1650999"/>
                </a:moveTo>
                <a:lnTo>
                  <a:pt x="3159209" y="1638299"/>
                </a:lnTo>
                <a:lnTo>
                  <a:pt x="3125520" y="1638299"/>
                </a:lnTo>
                <a:lnTo>
                  <a:pt x="3131913" y="1650999"/>
                </a:lnTo>
                <a:close/>
              </a:path>
              <a:path w="3733165" h="1651000">
                <a:moveTo>
                  <a:pt x="2876821" y="1650999"/>
                </a:moveTo>
                <a:lnTo>
                  <a:pt x="3113272" y="1650999"/>
                </a:lnTo>
                <a:lnTo>
                  <a:pt x="3119252" y="1638299"/>
                </a:lnTo>
                <a:lnTo>
                  <a:pt x="2842268" y="1638299"/>
                </a:lnTo>
                <a:lnTo>
                  <a:pt x="2876821" y="1650999"/>
                </a:lnTo>
                <a:close/>
              </a:path>
            </a:pathLst>
          </a:custGeom>
          <a:solidFill>
            <a:srgbClr val="F1A153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228533" y="0"/>
            <a:ext cx="5059466" cy="3905981"/>
          </a:xfrm>
          <a:prstGeom prst="rect">
            <a:avLst/>
          </a:prstGeom>
        </p:spPr>
      </p:pic>
      <p:sp>
        <p:nvSpPr>
          <p:cNvPr id="7" name="object 7" descr=""/>
          <p:cNvSpPr/>
          <p:nvPr/>
        </p:nvSpPr>
        <p:spPr>
          <a:xfrm>
            <a:off x="4922794" y="9875687"/>
            <a:ext cx="805815" cy="19050"/>
          </a:xfrm>
          <a:custGeom>
            <a:avLst/>
            <a:gdLst/>
            <a:ahLst/>
            <a:cxnLst/>
            <a:rect l="l" t="t" r="r" b="b"/>
            <a:pathLst>
              <a:path w="805814" h="19050">
                <a:moveTo>
                  <a:pt x="805615" y="19050"/>
                </a:moveTo>
                <a:lnTo>
                  <a:pt x="0" y="19050"/>
                </a:lnTo>
                <a:lnTo>
                  <a:pt x="0" y="0"/>
                </a:lnTo>
                <a:lnTo>
                  <a:pt x="805615" y="0"/>
                </a:lnTo>
                <a:lnTo>
                  <a:pt x="805615" y="19050"/>
                </a:lnTo>
                <a:close/>
              </a:path>
            </a:pathLst>
          </a:custGeom>
          <a:solidFill>
            <a:srgbClr val="2929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7708066" y="3480598"/>
            <a:ext cx="9549765" cy="31756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4450" spc="190" b="1">
                <a:solidFill>
                  <a:srgbClr val="292929"/>
                </a:solidFill>
                <a:latin typeface="Trebuchet MS"/>
                <a:cs typeface="Trebuchet MS"/>
              </a:rPr>
              <a:t>Finding</a:t>
            </a:r>
            <a:r>
              <a:rPr dirty="0" sz="4450" spc="-390" b="1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4450" spc="155" b="1">
                <a:solidFill>
                  <a:srgbClr val="292929"/>
                </a:solidFill>
                <a:latin typeface="Trebuchet MS"/>
                <a:cs typeface="Trebuchet MS"/>
              </a:rPr>
              <a:t>The</a:t>
            </a:r>
            <a:r>
              <a:rPr dirty="0" sz="4450" spc="-390" b="1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4450" spc="254" b="1">
                <a:solidFill>
                  <a:srgbClr val="292929"/>
                </a:solidFill>
                <a:latin typeface="Trebuchet MS"/>
                <a:cs typeface="Trebuchet MS"/>
              </a:rPr>
              <a:t>Perfect</a:t>
            </a:r>
            <a:r>
              <a:rPr dirty="0" sz="4450" spc="-390" b="1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4450" spc="125" b="1">
                <a:solidFill>
                  <a:srgbClr val="292929"/>
                </a:solidFill>
                <a:latin typeface="Trebuchet MS"/>
                <a:cs typeface="Trebuchet MS"/>
              </a:rPr>
              <a:t>Fit</a:t>
            </a:r>
            <a:endParaRPr sz="4450">
              <a:latin typeface="Trebuchet MS"/>
              <a:cs typeface="Trebuchet MS"/>
            </a:endParaRPr>
          </a:p>
          <a:p>
            <a:pPr marL="137795" marR="5080">
              <a:lnSpc>
                <a:spcPct val="125000"/>
              </a:lnSpc>
              <a:spcBef>
                <a:spcPts val="2335"/>
              </a:spcBef>
              <a:tabLst>
                <a:tab pos="5375275" algn="l"/>
              </a:tabLst>
            </a:pPr>
            <a:r>
              <a:rPr dirty="0" sz="2850" spc="250">
                <a:solidFill>
                  <a:srgbClr val="292929"/>
                </a:solidFill>
                <a:latin typeface="Trebuchet MS"/>
                <a:cs typeface="Trebuchet MS"/>
              </a:rPr>
              <a:t>A</a:t>
            </a:r>
            <a:r>
              <a:rPr dirty="0" sz="2850" spc="-9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-10">
                <a:solidFill>
                  <a:srgbClr val="292929"/>
                </a:solidFill>
                <a:latin typeface="Trebuchet MS"/>
                <a:cs typeface="Trebuchet MS"/>
              </a:rPr>
              <a:t>Well-</a:t>
            </a:r>
            <a:r>
              <a:rPr dirty="0" sz="2850">
                <a:solidFill>
                  <a:srgbClr val="292929"/>
                </a:solidFill>
                <a:latin typeface="Trebuchet MS"/>
                <a:cs typeface="Trebuchet MS"/>
              </a:rPr>
              <a:t>Fitted</a:t>
            </a:r>
            <a:r>
              <a:rPr dirty="0" sz="2850" spc="-9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55">
                <a:solidFill>
                  <a:srgbClr val="292929"/>
                </a:solidFill>
                <a:latin typeface="Trebuchet MS"/>
                <a:cs typeface="Trebuchet MS"/>
              </a:rPr>
              <a:t>Jumpsuit</a:t>
            </a:r>
            <a:r>
              <a:rPr dirty="0" sz="2850" spc="-9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65">
                <a:solidFill>
                  <a:srgbClr val="292929"/>
                </a:solidFill>
                <a:latin typeface="Trebuchet MS"/>
                <a:cs typeface="Trebuchet MS"/>
              </a:rPr>
              <a:t>Enhances</a:t>
            </a:r>
            <a:r>
              <a:rPr dirty="0" sz="2850" spc="-9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20">
                <a:solidFill>
                  <a:srgbClr val="292929"/>
                </a:solidFill>
                <a:latin typeface="Trebuchet MS"/>
                <a:cs typeface="Trebuchet MS"/>
              </a:rPr>
              <a:t>Your</a:t>
            </a:r>
            <a:r>
              <a:rPr dirty="0" sz="2850" spc="-9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-10">
                <a:solidFill>
                  <a:srgbClr val="292929"/>
                </a:solidFill>
                <a:latin typeface="Trebuchet MS"/>
                <a:cs typeface="Trebuchet MS"/>
              </a:rPr>
              <a:t>Silhouette. </a:t>
            </a:r>
            <a:r>
              <a:rPr dirty="0" sz="2850" spc="100">
                <a:solidFill>
                  <a:srgbClr val="292929"/>
                </a:solidFill>
                <a:latin typeface="Trebuchet MS"/>
                <a:cs typeface="Trebuchet MS"/>
              </a:rPr>
              <a:t>Consider</a:t>
            </a:r>
            <a:r>
              <a:rPr dirty="0" sz="2850" spc="-14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75">
                <a:solidFill>
                  <a:srgbClr val="292929"/>
                </a:solidFill>
                <a:latin typeface="Trebuchet MS"/>
                <a:cs typeface="Trebuchet MS"/>
              </a:rPr>
              <a:t>Waist-</a:t>
            </a:r>
            <a:r>
              <a:rPr dirty="0" sz="2850" spc="114">
                <a:solidFill>
                  <a:srgbClr val="292929"/>
                </a:solidFill>
                <a:latin typeface="Trebuchet MS"/>
                <a:cs typeface="Trebuchet MS"/>
              </a:rPr>
              <a:t>Cinching</a:t>
            </a:r>
            <a:r>
              <a:rPr dirty="0" sz="2850" spc="-13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70">
                <a:solidFill>
                  <a:srgbClr val="292929"/>
                </a:solidFill>
                <a:latin typeface="Trebuchet MS"/>
                <a:cs typeface="Trebuchet MS"/>
              </a:rPr>
              <a:t>Designs</a:t>
            </a:r>
            <a:r>
              <a:rPr dirty="0" sz="2850" spc="-13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85">
                <a:solidFill>
                  <a:srgbClr val="292929"/>
                </a:solidFill>
                <a:latin typeface="Trebuchet MS"/>
                <a:cs typeface="Trebuchet MS"/>
              </a:rPr>
              <a:t>For</a:t>
            </a:r>
            <a:r>
              <a:rPr dirty="0" sz="2850" spc="-13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250">
                <a:solidFill>
                  <a:srgbClr val="292929"/>
                </a:solidFill>
                <a:latin typeface="Trebuchet MS"/>
                <a:cs typeface="Trebuchet MS"/>
              </a:rPr>
              <a:t>A</a:t>
            </a:r>
            <a:r>
              <a:rPr dirty="0" sz="2850" spc="-13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45">
                <a:solidFill>
                  <a:srgbClr val="292929"/>
                </a:solidFill>
                <a:latin typeface="Trebuchet MS"/>
                <a:cs typeface="Trebuchet MS"/>
              </a:rPr>
              <a:t>Flattering</a:t>
            </a:r>
            <a:r>
              <a:rPr dirty="0" sz="2850" spc="-13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-10">
                <a:solidFill>
                  <a:srgbClr val="292929"/>
                </a:solidFill>
                <a:latin typeface="Trebuchet MS"/>
                <a:cs typeface="Trebuchet MS"/>
              </a:rPr>
              <a:t>Look. </a:t>
            </a:r>
            <a:r>
              <a:rPr dirty="0" u="heavy" sz="2850" spc="114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Casual</a:t>
            </a:r>
            <a:r>
              <a:rPr dirty="0" u="heavy" sz="2850" spc="-140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2850" spc="175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Jumpsuits</a:t>
            </a:r>
            <a:r>
              <a:rPr dirty="0" u="heavy" sz="2850" spc="-140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2850" spc="85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For</a:t>
            </a:r>
            <a:r>
              <a:rPr dirty="0" u="heavy" sz="2850" spc="-140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2850" spc="70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Women</a:t>
            </a:r>
            <a:r>
              <a:rPr dirty="0" sz="2850">
                <a:solidFill>
                  <a:srgbClr val="292929"/>
                </a:solidFill>
                <a:latin typeface="Trebuchet MS"/>
                <a:cs typeface="Trebuchet MS"/>
              </a:rPr>
              <a:t>	</a:t>
            </a:r>
            <a:r>
              <a:rPr dirty="0" sz="2850" spc="140">
                <a:solidFill>
                  <a:srgbClr val="292929"/>
                </a:solidFill>
                <a:latin typeface="Trebuchet MS"/>
                <a:cs typeface="Trebuchet MS"/>
              </a:rPr>
              <a:t>Should</a:t>
            </a:r>
            <a:r>
              <a:rPr dirty="0" sz="2850" spc="-14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00">
                <a:solidFill>
                  <a:srgbClr val="292929"/>
                </a:solidFill>
                <a:latin typeface="Trebuchet MS"/>
                <a:cs typeface="Trebuchet MS"/>
              </a:rPr>
              <a:t>Balance</a:t>
            </a:r>
            <a:r>
              <a:rPr dirty="0" sz="2850" spc="-14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80">
                <a:solidFill>
                  <a:srgbClr val="292929"/>
                </a:solidFill>
                <a:latin typeface="Trebuchet MS"/>
                <a:cs typeface="Trebuchet MS"/>
              </a:rPr>
              <a:t>Comfort </a:t>
            </a:r>
            <a:r>
              <a:rPr dirty="0" sz="2850" spc="-10">
                <a:solidFill>
                  <a:srgbClr val="292929"/>
                </a:solidFill>
                <a:latin typeface="Trebuchet MS"/>
                <a:cs typeface="Trebuchet MS"/>
              </a:rPr>
              <a:t>With</a:t>
            </a:r>
            <a:r>
              <a:rPr dirty="0" sz="2850" spc="-15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250">
                <a:solidFill>
                  <a:srgbClr val="292929"/>
                </a:solidFill>
                <a:latin typeface="Trebuchet MS"/>
                <a:cs typeface="Trebuchet MS"/>
              </a:rPr>
              <a:t>A</a:t>
            </a:r>
            <a:r>
              <a:rPr dirty="0" sz="2850" spc="-15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-30">
                <a:solidFill>
                  <a:srgbClr val="292929"/>
                </a:solidFill>
                <a:latin typeface="Trebuchet MS"/>
                <a:cs typeface="Trebuchet MS"/>
              </a:rPr>
              <a:t>Tailored,</a:t>
            </a:r>
            <a:r>
              <a:rPr dirty="0" sz="2850" spc="-15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10">
                <a:solidFill>
                  <a:srgbClr val="292929"/>
                </a:solidFill>
                <a:latin typeface="Trebuchet MS"/>
                <a:cs typeface="Trebuchet MS"/>
              </a:rPr>
              <a:t>Stylish</a:t>
            </a:r>
            <a:r>
              <a:rPr dirty="0" sz="2850" spc="-15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-20">
                <a:solidFill>
                  <a:srgbClr val="292929"/>
                </a:solidFill>
                <a:latin typeface="Trebuchet MS"/>
                <a:cs typeface="Trebuchet MS"/>
              </a:rPr>
              <a:t>Fit.</a:t>
            </a:r>
            <a:endParaRPr sz="2850">
              <a:latin typeface="Trebuchet MS"/>
              <a:cs typeface="Trebuchet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297872" y="9576939"/>
            <a:ext cx="3443604" cy="3638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650"/>
              </a:lnSpc>
            </a:pPr>
            <a:r>
              <a:rPr dirty="0" u="heavy" sz="2250" spc="65" b="1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6"/>
              </a:rPr>
              <a:t>Www.Reepeatshop</a:t>
            </a:r>
            <a:r>
              <a:rPr dirty="0" sz="2250" spc="65" b="1">
                <a:solidFill>
                  <a:srgbClr val="292929"/>
                </a:solidFill>
                <a:latin typeface="Trebuchet MS"/>
                <a:cs typeface="Trebuchet MS"/>
                <a:hlinkClick r:id="rId6"/>
              </a:rPr>
              <a:t>.Com</a:t>
            </a:r>
            <a:endParaRPr sz="225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pc="-50"/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7531100" cy="10287000"/>
            <a:chOff x="0" y="0"/>
            <a:chExt cx="75311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07434" y="1030708"/>
              <a:ext cx="5743102" cy="8220852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91878" y="9508479"/>
              <a:ext cx="3971940" cy="514349"/>
            </a:xfrm>
            <a:prstGeom prst="rect">
              <a:avLst/>
            </a:prstGeom>
          </p:spPr>
        </p:pic>
      </p:grpSp>
      <p:sp>
        <p:nvSpPr>
          <p:cNvPr id="5" name="object 5" descr=""/>
          <p:cNvSpPr/>
          <p:nvPr/>
        </p:nvSpPr>
        <p:spPr>
          <a:xfrm>
            <a:off x="14555297" y="8366906"/>
            <a:ext cx="3733165" cy="1651000"/>
          </a:xfrm>
          <a:custGeom>
            <a:avLst/>
            <a:gdLst/>
            <a:ahLst/>
            <a:cxnLst/>
            <a:rect l="l" t="t" r="r" b="b"/>
            <a:pathLst>
              <a:path w="3733165" h="1651000">
                <a:moveTo>
                  <a:pt x="1548909" y="1244599"/>
                </a:moveTo>
                <a:lnTo>
                  <a:pt x="2348673" y="1244599"/>
                </a:lnTo>
                <a:lnTo>
                  <a:pt x="2361741" y="1231899"/>
                </a:lnTo>
                <a:lnTo>
                  <a:pt x="2411868" y="1219199"/>
                </a:lnTo>
                <a:lnTo>
                  <a:pt x="2510088" y="1168399"/>
                </a:lnTo>
                <a:lnTo>
                  <a:pt x="2558146" y="1155699"/>
                </a:lnTo>
                <a:lnTo>
                  <a:pt x="2605480" y="1130299"/>
                </a:lnTo>
                <a:lnTo>
                  <a:pt x="2697910" y="1079499"/>
                </a:lnTo>
                <a:lnTo>
                  <a:pt x="2742971" y="1041399"/>
                </a:lnTo>
                <a:lnTo>
                  <a:pt x="2787241" y="1015999"/>
                </a:lnTo>
                <a:lnTo>
                  <a:pt x="2829109" y="990599"/>
                </a:lnTo>
                <a:lnTo>
                  <a:pt x="2869822" y="952499"/>
                </a:lnTo>
                <a:lnTo>
                  <a:pt x="2909236" y="927099"/>
                </a:lnTo>
                <a:lnTo>
                  <a:pt x="2947205" y="888999"/>
                </a:lnTo>
                <a:lnTo>
                  <a:pt x="2983583" y="850899"/>
                </a:lnTo>
                <a:lnTo>
                  <a:pt x="3018226" y="812799"/>
                </a:lnTo>
                <a:lnTo>
                  <a:pt x="3050988" y="774699"/>
                </a:lnTo>
                <a:lnTo>
                  <a:pt x="3081724" y="736599"/>
                </a:lnTo>
                <a:lnTo>
                  <a:pt x="3110288" y="698499"/>
                </a:lnTo>
                <a:lnTo>
                  <a:pt x="3136536" y="647699"/>
                </a:lnTo>
                <a:lnTo>
                  <a:pt x="3160322" y="596899"/>
                </a:lnTo>
                <a:lnTo>
                  <a:pt x="3180245" y="558799"/>
                </a:lnTo>
                <a:lnTo>
                  <a:pt x="3196067" y="507999"/>
                </a:lnTo>
                <a:lnTo>
                  <a:pt x="3207352" y="457199"/>
                </a:lnTo>
                <a:lnTo>
                  <a:pt x="3213666" y="406399"/>
                </a:lnTo>
                <a:lnTo>
                  <a:pt x="3214573" y="368299"/>
                </a:lnTo>
                <a:lnTo>
                  <a:pt x="3209640" y="317499"/>
                </a:lnTo>
                <a:lnTo>
                  <a:pt x="3198430" y="266699"/>
                </a:lnTo>
                <a:lnTo>
                  <a:pt x="3182249" y="215899"/>
                </a:lnTo>
                <a:lnTo>
                  <a:pt x="3161803" y="177799"/>
                </a:lnTo>
                <a:lnTo>
                  <a:pt x="3137209" y="139699"/>
                </a:lnTo>
                <a:lnTo>
                  <a:pt x="3108585" y="101599"/>
                </a:lnTo>
                <a:lnTo>
                  <a:pt x="3076046" y="76199"/>
                </a:lnTo>
                <a:lnTo>
                  <a:pt x="3039711" y="50799"/>
                </a:lnTo>
                <a:lnTo>
                  <a:pt x="2999696" y="25399"/>
                </a:lnTo>
                <a:lnTo>
                  <a:pt x="2956117" y="12699"/>
                </a:lnTo>
                <a:lnTo>
                  <a:pt x="2909092" y="0"/>
                </a:lnTo>
                <a:lnTo>
                  <a:pt x="2712865" y="0"/>
                </a:lnTo>
                <a:lnTo>
                  <a:pt x="2573417" y="38099"/>
                </a:lnTo>
                <a:lnTo>
                  <a:pt x="2461590" y="101599"/>
                </a:lnTo>
                <a:lnTo>
                  <a:pt x="2875807" y="101599"/>
                </a:lnTo>
                <a:lnTo>
                  <a:pt x="2879040" y="114299"/>
                </a:lnTo>
                <a:lnTo>
                  <a:pt x="2925405" y="126999"/>
                </a:lnTo>
                <a:lnTo>
                  <a:pt x="2968169" y="139699"/>
                </a:lnTo>
                <a:lnTo>
                  <a:pt x="3006418" y="165099"/>
                </a:lnTo>
                <a:lnTo>
                  <a:pt x="3039237" y="203199"/>
                </a:lnTo>
                <a:lnTo>
                  <a:pt x="3065713" y="228599"/>
                </a:lnTo>
                <a:lnTo>
                  <a:pt x="3084931" y="279399"/>
                </a:lnTo>
                <a:lnTo>
                  <a:pt x="3095977" y="317499"/>
                </a:lnTo>
                <a:lnTo>
                  <a:pt x="3100218" y="317499"/>
                </a:lnTo>
                <a:lnTo>
                  <a:pt x="3101490" y="330199"/>
                </a:lnTo>
                <a:lnTo>
                  <a:pt x="3099104" y="330199"/>
                </a:lnTo>
                <a:lnTo>
                  <a:pt x="3101586" y="355599"/>
                </a:lnTo>
                <a:lnTo>
                  <a:pt x="3102384" y="380999"/>
                </a:lnTo>
                <a:lnTo>
                  <a:pt x="3101542" y="406399"/>
                </a:lnTo>
                <a:lnTo>
                  <a:pt x="3099104" y="419099"/>
                </a:lnTo>
                <a:lnTo>
                  <a:pt x="3101437" y="431799"/>
                </a:lnTo>
                <a:lnTo>
                  <a:pt x="3096083" y="431799"/>
                </a:lnTo>
                <a:lnTo>
                  <a:pt x="3095129" y="444499"/>
                </a:lnTo>
                <a:lnTo>
                  <a:pt x="3094864" y="457199"/>
                </a:lnTo>
                <a:lnTo>
                  <a:pt x="3093115" y="457199"/>
                </a:lnTo>
                <a:lnTo>
                  <a:pt x="3078147" y="507999"/>
                </a:lnTo>
                <a:lnTo>
                  <a:pt x="3058580" y="558799"/>
                </a:lnTo>
                <a:lnTo>
                  <a:pt x="3034813" y="609599"/>
                </a:lnTo>
                <a:lnTo>
                  <a:pt x="3007248" y="647699"/>
                </a:lnTo>
                <a:lnTo>
                  <a:pt x="2976285" y="685799"/>
                </a:lnTo>
                <a:lnTo>
                  <a:pt x="2942325" y="736599"/>
                </a:lnTo>
                <a:lnTo>
                  <a:pt x="2908339" y="761999"/>
                </a:lnTo>
                <a:lnTo>
                  <a:pt x="2873286" y="800099"/>
                </a:lnTo>
                <a:lnTo>
                  <a:pt x="2837201" y="838199"/>
                </a:lnTo>
                <a:lnTo>
                  <a:pt x="2800120" y="863599"/>
                </a:lnTo>
                <a:lnTo>
                  <a:pt x="2762076" y="901699"/>
                </a:lnTo>
                <a:lnTo>
                  <a:pt x="2723106" y="927099"/>
                </a:lnTo>
                <a:lnTo>
                  <a:pt x="2683244" y="952499"/>
                </a:lnTo>
                <a:lnTo>
                  <a:pt x="2642526" y="977899"/>
                </a:lnTo>
                <a:lnTo>
                  <a:pt x="2600985" y="1003299"/>
                </a:lnTo>
                <a:lnTo>
                  <a:pt x="2558658" y="1028699"/>
                </a:lnTo>
                <a:lnTo>
                  <a:pt x="2515579" y="1041399"/>
                </a:lnTo>
                <a:lnTo>
                  <a:pt x="2427307" y="1092199"/>
                </a:lnTo>
                <a:lnTo>
                  <a:pt x="2382183" y="1104899"/>
                </a:lnTo>
                <a:lnTo>
                  <a:pt x="2336447" y="1130299"/>
                </a:lnTo>
                <a:lnTo>
                  <a:pt x="2290135" y="1142999"/>
                </a:lnTo>
                <a:lnTo>
                  <a:pt x="2150905" y="1142999"/>
                </a:lnTo>
                <a:lnTo>
                  <a:pt x="2156676" y="1155699"/>
                </a:lnTo>
                <a:lnTo>
                  <a:pt x="2159163" y="1168399"/>
                </a:lnTo>
                <a:lnTo>
                  <a:pt x="2156736" y="1181099"/>
                </a:lnTo>
                <a:lnTo>
                  <a:pt x="2140776" y="1181099"/>
                </a:lnTo>
                <a:lnTo>
                  <a:pt x="1988063" y="1219199"/>
                </a:lnTo>
                <a:lnTo>
                  <a:pt x="1936718" y="1219199"/>
                </a:lnTo>
                <a:lnTo>
                  <a:pt x="1909373" y="1231899"/>
                </a:lnTo>
                <a:lnTo>
                  <a:pt x="1556388" y="1231899"/>
                </a:lnTo>
                <a:lnTo>
                  <a:pt x="1548909" y="1244599"/>
                </a:lnTo>
                <a:close/>
              </a:path>
              <a:path w="3733165" h="1651000">
                <a:moveTo>
                  <a:pt x="2866903" y="114299"/>
                </a:moveTo>
                <a:lnTo>
                  <a:pt x="2871832" y="101599"/>
                </a:lnTo>
                <a:lnTo>
                  <a:pt x="2842972" y="101599"/>
                </a:lnTo>
                <a:lnTo>
                  <a:pt x="2866903" y="114299"/>
                </a:lnTo>
                <a:close/>
              </a:path>
              <a:path w="3733165" h="1651000">
                <a:moveTo>
                  <a:pt x="2771181" y="114299"/>
                </a:moveTo>
                <a:lnTo>
                  <a:pt x="2795112" y="101599"/>
                </a:lnTo>
                <a:lnTo>
                  <a:pt x="2766305" y="101599"/>
                </a:lnTo>
                <a:lnTo>
                  <a:pt x="2771181" y="114299"/>
                </a:lnTo>
                <a:close/>
              </a:path>
              <a:path w="3733165" h="1651000">
                <a:moveTo>
                  <a:pt x="2150905" y="1142999"/>
                </a:moveTo>
                <a:lnTo>
                  <a:pt x="2269944" y="1142999"/>
                </a:lnTo>
                <a:lnTo>
                  <a:pt x="2265807" y="1130299"/>
                </a:lnTo>
                <a:lnTo>
                  <a:pt x="2246670" y="1079499"/>
                </a:lnTo>
                <a:lnTo>
                  <a:pt x="2230647" y="1028699"/>
                </a:lnTo>
                <a:lnTo>
                  <a:pt x="2218292" y="977899"/>
                </a:lnTo>
                <a:lnTo>
                  <a:pt x="2210155" y="927099"/>
                </a:lnTo>
                <a:lnTo>
                  <a:pt x="2204696" y="927099"/>
                </a:lnTo>
                <a:lnTo>
                  <a:pt x="2206975" y="914399"/>
                </a:lnTo>
                <a:lnTo>
                  <a:pt x="2204272" y="876299"/>
                </a:lnTo>
                <a:lnTo>
                  <a:pt x="2198177" y="876299"/>
                </a:lnTo>
                <a:lnTo>
                  <a:pt x="2198601" y="863599"/>
                </a:lnTo>
                <a:lnTo>
                  <a:pt x="2201039" y="863599"/>
                </a:lnTo>
                <a:lnTo>
                  <a:pt x="2199275" y="825499"/>
                </a:lnTo>
                <a:lnTo>
                  <a:pt x="2198654" y="800099"/>
                </a:lnTo>
                <a:lnTo>
                  <a:pt x="2199265" y="774699"/>
                </a:lnTo>
                <a:lnTo>
                  <a:pt x="2201198" y="736599"/>
                </a:lnTo>
                <a:lnTo>
                  <a:pt x="2198548" y="736599"/>
                </a:lnTo>
                <a:lnTo>
                  <a:pt x="2198230" y="723899"/>
                </a:lnTo>
                <a:lnTo>
                  <a:pt x="2204378" y="723899"/>
                </a:lnTo>
                <a:lnTo>
                  <a:pt x="2207228" y="711199"/>
                </a:lnTo>
                <a:lnTo>
                  <a:pt x="2210122" y="685799"/>
                </a:lnTo>
                <a:lnTo>
                  <a:pt x="2212927" y="673099"/>
                </a:lnTo>
                <a:lnTo>
                  <a:pt x="2215509" y="660399"/>
                </a:lnTo>
                <a:lnTo>
                  <a:pt x="2224631" y="609599"/>
                </a:lnTo>
                <a:lnTo>
                  <a:pt x="2237191" y="558799"/>
                </a:lnTo>
                <a:lnTo>
                  <a:pt x="2253162" y="507999"/>
                </a:lnTo>
                <a:lnTo>
                  <a:pt x="2272516" y="469899"/>
                </a:lnTo>
                <a:lnTo>
                  <a:pt x="2295224" y="419099"/>
                </a:lnTo>
                <a:lnTo>
                  <a:pt x="2321258" y="380999"/>
                </a:lnTo>
                <a:lnTo>
                  <a:pt x="2350590" y="342899"/>
                </a:lnTo>
                <a:lnTo>
                  <a:pt x="2383193" y="304799"/>
                </a:lnTo>
                <a:lnTo>
                  <a:pt x="2419039" y="266699"/>
                </a:lnTo>
                <a:lnTo>
                  <a:pt x="2496609" y="215899"/>
                </a:lnTo>
                <a:lnTo>
                  <a:pt x="2536627" y="190499"/>
                </a:lnTo>
                <a:lnTo>
                  <a:pt x="2578144" y="165099"/>
                </a:lnTo>
                <a:lnTo>
                  <a:pt x="2621149" y="139699"/>
                </a:lnTo>
                <a:lnTo>
                  <a:pt x="2711583" y="114299"/>
                </a:lnTo>
                <a:lnTo>
                  <a:pt x="2758991" y="114299"/>
                </a:lnTo>
                <a:lnTo>
                  <a:pt x="2762277" y="101599"/>
                </a:lnTo>
                <a:lnTo>
                  <a:pt x="2461590" y="101599"/>
                </a:lnTo>
                <a:lnTo>
                  <a:pt x="2439110" y="114299"/>
                </a:lnTo>
                <a:lnTo>
                  <a:pt x="2396891" y="139699"/>
                </a:lnTo>
                <a:lnTo>
                  <a:pt x="2357408" y="177799"/>
                </a:lnTo>
                <a:lnTo>
                  <a:pt x="2320658" y="203199"/>
                </a:lnTo>
                <a:lnTo>
                  <a:pt x="2286635" y="241299"/>
                </a:lnTo>
                <a:lnTo>
                  <a:pt x="2255335" y="279399"/>
                </a:lnTo>
                <a:lnTo>
                  <a:pt x="2226753" y="317499"/>
                </a:lnTo>
                <a:lnTo>
                  <a:pt x="2200886" y="355599"/>
                </a:lnTo>
                <a:lnTo>
                  <a:pt x="2177728" y="406399"/>
                </a:lnTo>
                <a:lnTo>
                  <a:pt x="2157275" y="444499"/>
                </a:lnTo>
                <a:lnTo>
                  <a:pt x="2139523" y="495299"/>
                </a:lnTo>
                <a:lnTo>
                  <a:pt x="2124466" y="546099"/>
                </a:lnTo>
                <a:lnTo>
                  <a:pt x="2112102" y="596899"/>
                </a:lnTo>
                <a:lnTo>
                  <a:pt x="2102140" y="647699"/>
                </a:lnTo>
                <a:lnTo>
                  <a:pt x="2095157" y="711199"/>
                </a:lnTo>
                <a:lnTo>
                  <a:pt x="2091258" y="761999"/>
                </a:lnTo>
                <a:lnTo>
                  <a:pt x="2090546" y="812799"/>
                </a:lnTo>
                <a:lnTo>
                  <a:pt x="2093127" y="876299"/>
                </a:lnTo>
                <a:lnTo>
                  <a:pt x="2097875" y="914399"/>
                </a:lnTo>
                <a:lnTo>
                  <a:pt x="2104609" y="965199"/>
                </a:lnTo>
                <a:lnTo>
                  <a:pt x="2113592" y="1015999"/>
                </a:lnTo>
                <a:lnTo>
                  <a:pt x="2125089" y="1066799"/>
                </a:lnTo>
                <a:lnTo>
                  <a:pt x="2139363" y="1117599"/>
                </a:lnTo>
                <a:lnTo>
                  <a:pt x="2150905" y="1142999"/>
                </a:lnTo>
                <a:close/>
              </a:path>
              <a:path w="3733165" h="1651000">
                <a:moveTo>
                  <a:pt x="2532138" y="1549399"/>
                </a:moveTo>
                <a:lnTo>
                  <a:pt x="2948752" y="1549399"/>
                </a:lnTo>
                <a:lnTo>
                  <a:pt x="2941848" y="1536699"/>
                </a:lnTo>
                <a:lnTo>
                  <a:pt x="2890351" y="1536699"/>
                </a:lnTo>
                <a:lnTo>
                  <a:pt x="2839548" y="1523999"/>
                </a:lnTo>
                <a:lnTo>
                  <a:pt x="2789510" y="1523999"/>
                </a:lnTo>
                <a:lnTo>
                  <a:pt x="2692010" y="1498599"/>
                </a:lnTo>
                <a:lnTo>
                  <a:pt x="2644688" y="1473199"/>
                </a:lnTo>
                <a:lnTo>
                  <a:pt x="2598414" y="1460499"/>
                </a:lnTo>
                <a:lnTo>
                  <a:pt x="2553258" y="1435099"/>
                </a:lnTo>
                <a:lnTo>
                  <a:pt x="2509289" y="1409699"/>
                </a:lnTo>
                <a:lnTo>
                  <a:pt x="2466579" y="1371599"/>
                </a:lnTo>
                <a:lnTo>
                  <a:pt x="2436056" y="1346199"/>
                </a:lnTo>
                <a:lnTo>
                  <a:pt x="2407005" y="1320799"/>
                </a:lnTo>
                <a:lnTo>
                  <a:pt x="2353473" y="1269999"/>
                </a:lnTo>
                <a:lnTo>
                  <a:pt x="2343535" y="1244599"/>
                </a:lnTo>
                <a:lnTo>
                  <a:pt x="1548909" y="1244599"/>
                </a:lnTo>
                <a:lnTo>
                  <a:pt x="1541639" y="1231899"/>
                </a:lnTo>
                <a:lnTo>
                  <a:pt x="1485076" y="1231899"/>
                </a:lnTo>
                <a:lnTo>
                  <a:pt x="1435612" y="1219199"/>
                </a:lnTo>
                <a:lnTo>
                  <a:pt x="1386366" y="1219199"/>
                </a:lnTo>
                <a:lnTo>
                  <a:pt x="1337347" y="1206499"/>
                </a:lnTo>
                <a:lnTo>
                  <a:pt x="1288564" y="1206499"/>
                </a:lnTo>
                <a:lnTo>
                  <a:pt x="861541" y="1092199"/>
                </a:lnTo>
                <a:lnTo>
                  <a:pt x="815586" y="1066799"/>
                </a:lnTo>
                <a:lnTo>
                  <a:pt x="769961" y="1054099"/>
                </a:lnTo>
                <a:lnTo>
                  <a:pt x="545543" y="927099"/>
                </a:lnTo>
                <a:lnTo>
                  <a:pt x="284488" y="774699"/>
                </a:lnTo>
                <a:lnTo>
                  <a:pt x="176607" y="698499"/>
                </a:lnTo>
                <a:lnTo>
                  <a:pt x="141912" y="673099"/>
                </a:lnTo>
                <a:lnTo>
                  <a:pt x="104124" y="634999"/>
                </a:lnTo>
                <a:lnTo>
                  <a:pt x="93150" y="622299"/>
                </a:lnTo>
                <a:lnTo>
                  <a:pt x="75595" y="609599"/>
                </a:lnTo>
                <a:lnTo>
                  <a:pt x="56619" y="596899"/>
                </a:lnTo>
                <a:lnTo>
                  <a:pt x="37384" y="596899"/>
                </a:lnTo>
                <a:lnTo>
                  <a:pt x="19054" y="609599"/>
                </a:lnTo>
                <a:lnTo>
                  <a:pt x="5855" y="622299"/>
                </a:lnTo>
                <a:lnTo>
                  <a:pt x="0" y="647699"/>
                </a:lnTo>
                <a:lnTo>
                  <a:pt x="1777" y="660399"/>
                </a:lnTo>
                <a:lnTo>
                  <a:pt x="11474" y="685799"/>
                </a:lnTo>
                <a:lnTo>
                  <a:pt x="31016" y="711199"/>
                </a:lnTo>
                <a:lnTo>
                  <a:pt x="53286" y="736599"/>
                </a:lnTo>
                <a:lnTo>
                  <a:pt x="77653" y="749299"/>
                </a:lnTo>
                <a:lnTo>
                  <a:pt x="103486" y="774699"/>
                </a:lnTo>
                <a:lnTo>
                  <a:pt x="145594" y="800099"/>
                </a:lnTo>
                <a:lnTo>
                  <a:pt x="187735" y="838199"/>
                </a:lnTo>
                <a:lnTo>
                  <a:pt x="314948" y="914399"/>
                </a:lnTo>
                <a:lnTo>
                  <a:pt x="357809" y="952499"/>
                </a:lnTo>
                <a:lnTo>
                  <a:pt x="488581" y="1028699"/>
                </a:lnTo>
                <a:lnTo>
                  <a:pt x="578168" y="1079499"/>
                </a:lnTo>
                <a:lnTo>
                  <a:pt x="623859" y="1104899"/>
                </a:lnTo>
                <a:lnTo>
                  <a:pt x="671138" y="1130299"/>
                </a:lnTo>
                <a:lnTo>
                  <a:pt x="718842" y="1142999"/>
                </a:lnTo>
                <a:lnTo>
                  <a:pt x="815528" y="1193799"/>
                </a:lnTo>
                <a:lnTo>
                  <a:pt x="913918" y="1219199"/>
                </a:lnTo>
                <a:lnTo>
                  <a:pt x="963751" y="1244599"/>
                </a:lnTo>
                <a:lnTo>
                  <a:pt x="1115805" y="1282699"/>
                </a:lnTo>
                <a:lnTo>
                  <a:pt x="2218649" y="1282699"/>
                </a:lnTo>
                <a:lnTo>
                  <a:pt x="2229504" y="1295399"/>
                </a:lnTo>
                <a:lnTo>
                  <a:pt x="2271102" y="1346199"/>
                </a:lnTo>
                <a:lnTo>
                  <a:pt x="2303880" y="1384299"/>
                </a:lnTo>
                <a:lnTo>
                  <a:pt x="2338234" y="1409699"/>
                </a:lnTo>
                <a:lnTo>
                  <a:pt x="2374121" y="1447799"/>
                </a:lnTo>
                <a:lnTo>
                  <a:pt x="2411498" y="1473199"/>
                </a:lnTo>
                <a:lnTo>
                  <a:pt x="2450321" y="1498599"/>
                </a:lnTo>
                <a:lnTo>
                  <a:pt x="2490549" y="1523999"/>
                </a:lnTo>
                <a:lnTo>
                  <a:pt x="2532138" y="1549399"/>
                </a:lnTo>
                <a:close/>
              </a:path>
              <a:path w="3733165" h="1651000">
                <a:moveTo>
                  <a:pt x="1457541" y="1346199"/>
                </a:moveTo>
                <a:lnTo>
                  <a:pt x="1895263" y="1346199"/>
                </a:lnTo>
                <a:lnTo>
                  <a:pt x="1943449" y="1333499"/>
                </a:lnTo>
                <a:lnTo>
                  <a:pt x="1993618" y="1333499"/>
                </a:lnTo>
                <a:lnTo>
                  <a:pt x="2192029" y="1282699"/>
                </a:lnTo>
                <a:lnTo>
                  <a:pt x="1115805" y="1282699"/>
                </a:lnTo>
                <a:lnTo>
                  <a:pt x="1167342" y="1295399"/>
                </a:lnTo>
                <a:lnTo>
                  <a:pt x="1216406" y="1295399"/>
                </a:lnTo>
                <a:lnTo>
                  <a:pt x="1314717" y="1320799"/>
                </a:lnTo>
                <a:lnTo>
                  <a:pt x="1363980" y="1320799"/>
                </a:lnTo>
                <a:lnTo>
                  <a:pt x="1413324" y="1333499"/>
                </a:lnTo>
                <a:lnTo>
                  <a:pt x="1457541" y="1346199"/>
                </a:lnTo>
                <a:close/>
              </a:path>
              <a:path w="3733165" h="1651000">
                <a:moveTo>
                  <a:pt x="2807859" y="1638299"/>
                </a:moveTo>
                <a:lnTo>
                  <a:pt x="3210621" y="1638299"/>
                </a:lnTo>
                <a:lnTo>
                  <a:pt x="3416634" y="1587499"/>
                </a:lnTo>
                <a:lnTo>
                  <a:pt x="3466776" y="1562099"/>
                </a:lnTo>
                <a:lnTo>
                  <a:pt x="3516371" y="1549399"/>
                </a:lnTo>
                <a:lnTo>
                  <a:pt x="3565416" y="1523999"/>
                </a:lnTo>
                <a:lnTo>
                  <a:pt x="3610500" y="1498599"/>
                </a:lnTo>
                <a:lnTo>
                  <a:pt x="3654663" y="1473199"/>
                </a:lnTo>
                <a:lnTo>
                  <a:pt x="3697899" y="1460499"/>
                </a:lnTo>
                <a:lnTo>
                  <a:pt x="3732703" y="1435099"/>
                </a:lnTo>
                <a:lnTo>
                  <a:pt x="3732703" y="1295399"/>
                </a:lnTo>
                <a:lnTo>
                  <a:pt x="3710404" y="1320799"/>
                </a:lnTo>
                <a:lnTo>
                  <a:pt x="3624996" y="1371599"/>
                </a:lnTo>
                <a:lnTo>
                  <a:pt x="3581287" y="1384299"/>
                </a:lnTo>
                <a:lnTo>
                  <a:pt x="3491893" y="1435099"/>
                </a:lnTo>
                <a:lnTo>
                  <a:pt x="3446222" y="1447799"/>
                </a:lnTo>
                <a:lnTo>
                  <a:pt x="3399911" y="1473199"/>
                </a:lnTo>
                <a:lnTo>
                  <a:pt x="3158997" y="1536699"/>
                </a:lnTo>
                <a:lnTo>
                  <a:pt x="3067621" y="1536699"/>
                </a:lnTo>
                <a:lnTo>
                  <a:pt x="3060472" y="1549399"/>
                </a:lnTo>
                <a:lnTo>
                  <a:pt x="2532138" y="1549399"/>
                </a:lnTo>
                <a:lnTo>
                  <a:pt x="2575046" y="1562099"/>
                </a:lnTo>
                <a:lnTo>
                  <a:pt x="2619229" y="1587499"/>
                </a:lnTo>
                <a:lnTo>
                  <a:pt x="2711250" y="1612899"/>
                </a:lnTo>
                <a:lnTo>
                  <a:pt x="2807859" y="1638299"/>
                </a:lnTo>
                <a:close/>
              </a:path>
              <a:path w="3733165" h="1651000">
                <a:moveTo>
                  <a:pt x="2962918" y="1549399"/>
                </a:moveTo>
                <a:lnTo>
                  <a:pt x="3037463" y="1549399"/>
                </a:lnTo>
                <a:lnTo>
                  <a:pt x="2970151" y="1536699"/>
                </a:lnTo>
                <a:lnTo>
                  <a:pt x="2962918" y="1549399"/>
                </a:lnTo>
                <a:close/>
              </a:path>
              <a:path w="3733165" h="1651000">
                <a:moveTo>
                  <a:pt x="3131913" y="1650999"/>
                </a:moveTo>
                <a:lnTo>
                  <a:pt x="3159209" y="1638299"/>
                </a:lnTo>
                <a:lnTo>
                  <a:pt x="3125520" y="1638299"/>
                </a:lnTo>
                <a:lnTo>
                  <a:pt x="3131913" y="1650999"/>
                </a:lnTo>
                <a:close/>
              </a:path>
              <a:path w="3733165" h="1651000">
                <a:moveTo>
                  <a:pt x="2876821" y="1650999"/>
                </a:moveTo>
                <a:lnTo>
                  <a:pt x="3113272" y="1650999"/>
                </a:lnTo>
                <a:lnTo>
                  <a:pt x="3119252" y="1638299"/>
                </a:lnTo>
                <a:lnTo>
                  <a:pt x="2842268" y="1638299"/>
                </a:lnTo>
                <a:lnTo>
                  <a:pt x="2876821" y="1650999"/>
                </a:lnTo>
                <a:close/>
              </a:path>
            </a:pathLst>
          </a:custGeom>
          <a:solidFill>
            <a:srgbClr val="F1A153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228533" y="0"/>
            <a:ext cx="5059466" cy="3905981"/>
          </a:xfrm>
          <a:prstGeom prst="rect">
            <a:avLst/>
          </a:prstGeom>
        </p:spPr>
      </p:pic>
      <p:sp>
        <p:nvSpPr>
          <p:cNvPr id="7" name="object 7" descr=""/>
          <p:cNvSpPr/>
          <p:nvPr/>
        </p:nvSpPr>
        <p:spPr>
          <a:xfrm>
            <a:off x="4922794" y="9875687"/>
            <a:ext cx="805815" cy="19050"/>
          </a:xfrm>
          <a:custGeom>
            <a:avLst/>
            <a:gdLst/>
            <a:ahLst/>
            <a:cxnLst/>
            <a:rect l="l" t="t" r="r" b="b"/>
            <a:pathLst>
              <a:path w="805814" h="19050">
                <a:moveTo>
                  <a:pt x="805615" y="19050"/>
                </a:moveTo>
                <a:lnTo>
                  <a:pt x="0" y="19050"/>
                </a:lnTo>
                <a:lnTo>
                  <a:pt x="0" y="0"/>
                </a:lnTo>
                <a:lnTo>
                  <a:pt x="805615" y="0"/>
                </a:lnTo>
                <a:lnTo>
                  <a:pt x="805615" y="19050"/>
                </a:lnTo>
                <a:close/>
              </a:path>
            </a:pathLst>
          </a:custGeom>
          <a:solidFill>
            <a:srgbClr val="2929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7708066" y="3480598"/>
            <a:ext cx="10296525" cy="31756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4450" spc="235" b="1">
                <a:solidFill>
                  <a:srgbClr val="292929"/>
                </a:solidFill>
                <a:latin typeface="Trebuchet MS"/>
                <a:cs typeface="Trebuchet MS"/>
              </a:rPr>
              <a:t>Fashion</a:t>
            </a:r>
            <a:r>
              <a:rPr dirty="0" sz="4450" spc="-405" b="1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4450" spc="229" b="1">
                <a:solidFill>
                  <a:srgbClr val="292929"/>
                </a:solidFill>
                <a:latin typeface="Trebuchet MS"/>
                <a:cs typeface="Trebuchet MS"/>
              </a:rPr>
              <a:t>Trends</a:t>
            </a:r>
            <a:r>
              <a:rPr dirty="0" sz="4450" spc="-400" b="1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4450" spc="225" b="1">
                <a:solidFill>
                  <a:srgbClr val="292929"/>
                </a:solidFill>
                <a:latin typeface="Trebuchet MS"/>
                <a:cs typeface="Trebuchet MS"/>
              </a:rPr>
              <a:t>In</a:t>
            </a:r>
            <a:r>
              <a:rPr dirty="0" sz="4450" spc="-400" b="1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4450" spc="280" b="1">
                <a:solidFill>
                  <a:srgbClr val="292929"/>
                </a:solidFill>
                <a:latin typeface="Trebuchet MS"/>
                <a:cs typeface="Trebuchet MS"/>
              </a:rPr>
              <a:t>Casual</a:t>
            </a:r>
            <a:r>
              <a:rPr dirty="0" sz="4450" spc="-400" b="1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4450" spc="320" b="1">
                <a:solidFill>
                  <a:srgbClr val="292929"/>
                </a:solidFill>
                <a:latin typeface="Trebuchet MS"/>
                <a:cs typeface="Trebuchet MS"/>
              </a:rPr>
              <a:t>Jumpsuits</a:t>
            </a:r>
            <a:endParaRPr sz="4450">
              <a:latin typeface="Trebuchet MS"/>
              <a:cs typeface="Trebuchet MS"/>
            </a:endParaRPr>
          </a:p>
          <a:p>
            <a:pPr marL="137795" marR="181610">
              <a:lnSpc>
                <a:spcPct val="125000"/>
              </a:lnSpc>
              <a:spcBef>
                <a:spcPts val="2335"/>
              </a:spcBef>
            </a:pPr>
            <a:r>
              <a:rPr dirty="0" sz="2850" spc="165">
                <a:solidFill>
                  <a:srgbClr val="292929"/>
                </a:solidFill>
                <a:latin typeface="Trebuchet MS"/>
                <a:cs typeface="Trebuchet MS"/>
              </a:rPr>
              <a:t>Stay</a:t>
            </a:r>
            <a:r>
              <a:rPr dirty="0" sz="2850" spc="-11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95">
                <a:solidFill>
                  <a:srgbClr val="292929"/>
                </a:solidFill>
                <a:latin typeface="Trebuchet MS"/>
                <a:cs typeface="Trebuchet MS"/>
              </a:rPr>
              <a:t>Updated</a:t>
            </a:r>
            <a:r>
              <a:rPr dirty="0" sz="2850" spc="-11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-10">
                <a:solidFill>
                  <a:srgbClr val="292929"/>
                </a:solidFill>
                <a:latin typeface="Trebuchet MS"/>
                <a:cs typeface="Trebuchet MS"/>
              </a:rPr>
              <a:t>With</a:t>
            </a:r>
            <a:r>
              <a:rPr dirty="0" sz="2850" spc="-10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35">
                <a:solidFill>
                  <a:srgbClr val="292929"/>
                </a:solidFill>
                <a:latin typeface="Trebuchet MS"/>
                <a:cs typeface="Trebuchet MS"/>
              </a:rPr>
              <a:t>Seasonal</a:t>
            </a:r>
            <a:r>
              <a:rPr dirty="0" sz="2850" spc="-11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>
                <a:solidFill>
                  <a:srgbClr val="292929"/>
                </a:solidFill>
                <a:latin typeface="Trebuchet MS"/>
                <a:cs typeface="Trebuchet MS"/>
              </a:rPr>
              <a:t>Trends.</a:t>
            </a:r>
            <a:r>
              <a:rPr dirty="0" sz="2850" spc="-11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u="heavy" sz="2850" spc="114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Casual</a:t>
            </a:r>
            <a:r>
              <a:rPr dirty="0" u="heavy" sz="2850" spc="-105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2850" spc="175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Jumpsuits</a:t>
            </a:r>
            <a:r>
              <a:rPr dirty="0" u="heavy" sz="2850" spc="-110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2850" spc="60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For</a:t>
            </a:r>
            <a:r>
              <a:rPr dirty="0" sz="2850" spc="6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u="heavy" sz="2850" spc="80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Women</a:t>
            </a:r>
            <a:r>
              <a:rPr dirty="0" sz="2850" spc="-14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70">
                <a:solidFill>
                  <a:srgbClr val="292929"/>
                </a:solidFill>
                <a:latin typeface="Trebuchet MS"/>
                <a:cs typeface="Trebuchet MS"/>
              </a:rPr>
              <a:t>Feature</a:t>
            </a:r>
            <a:r>
              <a:rPr dirty="0" sz="2850" spc="-14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55">
                <a:solidFill>
                  <a:srgbClr val="292929"/>
                </a:solidFill>
                <a:latin typeface="Trebuchet MS"/>
                <a:cs typeface="Trebuchet MS"/>
              </a:rPr>
              <a:t>Vibrant</a:t>
            </a:r>
            <a:r>
              <a:rPr dirty="0" sz="2850" spc="-14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75">
                <a:solidFill>
                  <a:srgbClr val="292929"/>
                </a:solidFill>
                <a:latin typeface="Trebuchet MS"/>
                <a:cs typeface="Trebuchet MS"/>
              </a:rPr>
              <a:t>Hues</a:t>
            </a:r>
            <a:r>
              <a:rPr dirty="0" sz="2850" spc="-14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80">
                <a:solidFill>
                  <a:srgbClr val="292929"/>
                </a:solidFill>
                <a:latin typeface="Trebuchet MS"/>
                <a:cs typeface="Trebuchet MS"/>
              </a:rPr>
              <a:t>In</a:t>
            </a:r>
            <a:r>
              <a:rPr dirty="0" sz="2850" spc="-14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60">
                <a:solidFill>
                  <a:srgbClr val="292929"/>
                </a:solidFill>
                <a:latin typeface="Trebuchet MS"/>
                <a:cs typeface="Trebuchet MS"/>
              </a:rPr>
              <a:t>Summer</a:t>
            </a:r>
            <a:r>
              <a:rPr dirty="0" sz="2850" spc="-14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80">
                <a:solidFill>
                  <a:srgbClr val="292929"/>
                </a:solidFill>
                <a:latin typeface="Trebuchet MS"/>
                <a:cs typeface="Trebuchet MS"/>
              </a:rPr>
              <a:t>And</a:t>
            </a:r>
            <a:r>
              <a:rPr dirty="0" sz="2850" spc="-14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30">
                <a:solidFill>
                  <a:srgbClr val="292929"/>
                </a:solidFill>
                <a:latin typeface="Trebuchet MS"/>
                <a:cs typeface="Trebuchet MS"/>
              </a:rPr>
              <a:t>Cozy </a:t>
            </a:r>
            <a:r>
              <a:rPr dirty="0" sz="2850" spc="95">
                <a:solidFill>
                  <a:srgbClr val="292929"/>
                </a:solidFill>
                <a:latin typeface="Trebuchet MS"/>
                <a:cs typeface="Trebuchet MS"/>
              </a:rPr>
              <a:t>Layering</a:t>
            </a:r>
            <a:r>
              <a:rPr dirty="0" sz="2850" spc="-13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30">
                <a:solidFill>
                  <a:srgbClr val="292929"/>
                </a:solidFill>
                <a:latin typeface="Trebuchet MS"/>
                <a:cs typeface="Trebuchet MS"/>
              </a:rPr>
              <a:t>Styles</a:t>
            </a:r>
            <a:r>
              <a:rPr dirty="0" sz="2850" spc="-12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80">
                <a:solidFill>
                  <a:srgbClr val="292929"/>
                </a:solidFill>
                <a:latin typeface="Trebuchet MS"/>
                <a:cs typeface="Trebuchet MS"/>
              </a:rPr>
              <a:t>In</a:t>
            </a:r>
            <a:r>
              <a:rPr dirty="0" sz="2850" spc="-13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-65">
                <a:solidFill>
                  <a:srgbClr val="292929"/>
                </a:solidFill>
                <a:latin typeface="Trebuchet MS"/>
                <a:cs typeface="Trebuchet MS"/>
              </a:rPr>
              <a:t>Winter,</a:t>
            </a:r>
            <a:r>
              <a:rPr dirty="0" sz="2850" spc="-12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40">
                <a:solidFill>
                  <a:srgbClr val="292929"/>
                </a:solidFill>
                <a:latin typeface="Trebuchet MS"/>
                <a:cs typeface="Trebuchet MS"/>
              </a:rPr>
              <a:t>Ensuring</a:t>
            </a:r>
            <a:r>
              <a:rPr dirty="0" sz="2850" spc="-13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35">
                <a:solidFill>
                  <a:srgbClr val="292929"/>
                </a:solidFill>
                <a:latin typeface="Trebuchet MS"/>
                <a:cs typeface="Trebuchet MS"/>
              </a:rPr>
              <a:t>Year-</a:t>
            </a:r>
            <a:r>
              <a:rPr dirty="0" sz="2850" spc="155">
                <a:solidFill>
                  <a:srgbClr val="292929"/>
                </a:solidFill>
                <a:latin typeface="Trebuchet MS"/>
                <a:cs typeface="Trebuchet MS"/>
              </a:rPr>
              <a:t>Round</a:t>
            </a:r>
            <a:r>
              <a:rPr dirty="0" sz="2850" spc="-12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20">
                <a:solidFill>
                  <a:srgbClr val="292929"/>
                </a:solidFill>
                <a:latin typeface="Trebuchet MS"/>
                <a:cs typeface="Trebuchet MS"/>
              </a:rPr>
              <a:t>Fashion </a:t>
            </a:r>
            <a:r>
              <a:rPr dirty="0" sz="2850" spc="-10">
                <a:solidFill>
                  <a:srgbClr val="292929"/>
                </a:solidFill>
                <a:latin typeface="Trebuchet MS"/>
                <a:cs typeface="Trebuchet MS"/>
              </a:rPr>
              <a:t>Versatility.</a:t>
            </a:r>
            <a:endParaRPr sz="2850">
              <a:latin typeface="Trebuchet MS"/>
              <a:cs typeface="Trebuchet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297872" y="9576939"/>
            <a:ext cx="3443604" cy="3638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650"/>
              </a:lnSpc>
            </a:pPr>
            <a:r>
              <a:rPr dirty="0" u="heavy" sz="2250" spc="65" b="1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6"/>
              </a:rPr>
              <a:t>Www.Reepeatshop</a:t>
            </a:r>
            <a:r>
              <a:rPr dirty="0" sz="2250" spc="65" b="1">
                <a:solidFill>
                  <a:srgbClr val="292929"/>
                </a:solidFill>
                <a:latin typeface="Trebuchet MS"/>
                <a:cs typeface="Trebuchet MS"/>
                <a:hlinkClick r:id="rId6"/>
              </a:rPr>
              <a:t>.Com</a:t>
            </a:r>
            <a:endParaRPr sz="225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pc="420"/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7531100" cy="10287000"/>
            <a:chOff x="0" y="0"/>
            <a:chExt cx="75311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07434" y="1030711"/>
              <a:ext cx="5743102" cy="8220848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91878" y="9508479"/>
              <a:ext cx="3971940" cy="514349"/>
            </a:xfrm>
            <a:prstGeom prst="rect">
              <a:avLst/>
            </a:prstGeom>
          </p:spPr>
        </p:pic>
      </p:grpSp>
      <p:sp>
        <p:nvSpPr>
          <p:cNvPr id="5" name="object 5" descr=""/>
          <p:cNvSpPr/>
          <p:nvPr/>
        </p:nvSpPr>
        <p:spPr>
          <a:xfrm>
            <a:off x="14555297" y="8366906"/>
            <a:ext cx="3733165" cy="1651000"/>
          </a:xfrm>
          <a:custGeom>
            <a:avLst/>
            <a:gdLst/>
            <a:ahLst/>
            <a:cxnLst/>
            <a:rect l="l" t="t" r="r" b="b"/>
            <a:pathLst>
              <a:path w="3733165" h="1651000">
                <a:moveTo>
                  <a:pt x="1548909" y="1244599"/>
                </a:moveTo>
                <a:lnTo>
                  <a:pt x="2348673" y="1244599"/>
                </a:lnTo>
                <a:lnTo>
                  <a:pt x="2361741" y="1231899"/>
                </a:lnTo>
                <a:lnTo>
                  <a:pt x="2411868" y="1219199"/>
                </a:lnTo>
                <a:lnTo>
                  <a:pt x="2510088" y="1168399"/>
                </a:lnTo>
                <a:lnTo>
                  <a:pt x="2558146" y="1155699"/>
                </a:lnTo>
                <a:lnTo>
                  <a:pt x="2605480" y="1130299"/>
                </a:lnTo>
                <a:lnTo>
                  <a:pt x="2697910" y="1079499"/>
                </a:lnTo>
                <a:lnTo>
                  <a:pt x="2742971" y="1041399"/>
                </a:lnTo>
                <a:lnTo>
                  <a:pt x="2787241" y="1015999"/>
                </a:lnTo>
                <a:lnTo>
                  <a:pt x="2829109" y="990599"/>
                </a:lnTo>
                <a:lnTo>
                  <a:pt x="2869822" y="952499"/>
                </a:lnTo>
                <a:lnTo>
                  <a:pt x="2909236" y="927099"/>
                </a:lnTo>
                <a:lnTo>
                  <a:pt x="2947205" y="888999"/>
                </a:lnTo>
                <a:lnTo>
                  <a:pt x="2983583" y="850899"/>
                </a:lnTo>
                <a:lnTo>
                  <a:pt x="3018226" y="812799"/>
                </a:lnTo>
                <a:lnTo>
                  <a:pt x="3050988" y="774699"/>
                </a:lnTo>
                <a:lnTo>
                  <a:pt x="3081724" y="736599"/>
                </a:lnTo>
                <a:lnTo>
                  <a:pt x="3110288" y="698499"/>
                </a:lnTo>
                <a:lnTo>
                  <a:pt x="3136536" y="647699"/>
                </a:lnTo>
                <a:lnTo>
                  <a:pt x="3160322" y="596899"/>
                </a:lnTo>
                <a:lnTo>
                  <a:pt x="3180245" y="558799"/>
                </a:lnTo>
                <a:lnTo>
                  <a:pt x="3196067" y="507999"/>
                </a:lnTo>
                <a:lnTo>
                  <a:pt x="3207352" y="457199"/>
                </a:lnTo>
                <a:lnTo>
                  <a:pt x="3213666" y="406399"/>
                </a:lnTo>
                <a:lnTo>
                  <a:pt x="3214573" y="368299"/>
                </a:lnTo>
                <a:lnTo>
                  <a:pt x="3209640" y="317499"/>
                </a:lnTo>
                <a:lnTo>
                  <a:pt x="3198430" y="266699"/>
                </a:lnTo>
                <a:lnTo>
                  <a:pt x="3182249" y="215899"/>
                </a:lnTo>
                <a:lnTo>
                  <a:pt x="3161803" y="177799"/>
                </a:lnTo>
                <a:lnTo>
                  <a:pt x="3137209" y="139699"/>
                </a:lnTo>
                <a:lnTo>
                  <a:pt x="3108585" y="101599"/>
                </a:lnTo>
                <a:lnTo>
                  <a:pt x="3076046" y="76199"/>
                </a:lnTo>
                <a:lnTo>
                  <a:pt x="3039711" y="50799"/>
                </a:lnTo>
                <a:lnTo>
                  <a:pt x="2999696" y="25399"/>
                </a:lnTo>
                <a:lnTo>
                  <a:pt x="2956117" y="12699"/>
                </a:lnTo>
                <a:lnTo>
                  <a:pt x="2909092" y="0"/>
                </a:lnTo>
                <a:lnTo>
                  <a:pt x="2712865" y="0"/>
                </a:lnTo>
                <a:lnTo>
                  <a:pt x="2573417" y="38099"/>
                </a:lnTo>
                <a:lnTo>
                  <a:pt x="2461590" y="101599"/>
                </a:lnTo>
                <a:lnTo>
                  <a:pt x="2875807" y="101599"/>
                </a:lnTo>
                <a:lnTo>
                  <a:pt x="2879040" y="114299"/>
                </a:lnTo>
                <a:lnTo>
                  <a:pt x="2925405" y="126999"/>
                </a:lnTo>
                <a:lnTo>
                  <a:pt x="2968169" y="139699"/>
                </a:lnTo>
                <a:lnTo>
                  <a:pt x="3006418" y="165099"/>
                </a:lnTo>
                <a:lnTo>
                  <a:pt x="3039237" y="203199"/>
                </a:lnTo>
                <a:lnTo>
                  <a:pt x="3065713" y="228599"/>
                </a:lnTo>
                <a:lnTo>
                  <a:pt x="3084931" y="279399"/>
                </a:lnTo>
                <a:lnTo>
                  <a:pt x="3095977" y="317499"/>
                </a:lnTo>
                <a:lnTo>
                  <a:pt x="3100218" y="317499"/>
                </a:lnTo>
                <a:lnTo>
                  <a:pt x="3101490" y="330199"/>
                </a:lnTo>
                <a:lnTo>
                  <a:pt x="3099104" y="330199"/>
                </a:lnTo>
                <a:lnTo>
                  <a:pt x="3101586" y="355599"/>
                </a:lnTo>
                <a:lnTo>
                  <a:pt x="3102384" y="380999"/>
                </a:lnTo>
                <a:lnTo>
                  <a:pt x="3101542" y="406399"/>
                </a:lnTo>
                <a:lnTo>
                  <a:pt x="3099104" y="419099"/>
                </a:lnTo>
                <a:lnTo>
                  <a:pt x="3101437" y="431799"/>
                </a:lnTo>
                <a:lnTo>
                  <a:pt x="3096083" y="431799"/>
                </a:lnTo>
                <a:lnTo>
                  <a:pt x="3095129" y="444499"/>
                </a:lnTo>
                <a:lnTo>
                  <a:pt x="3094864" y="457199"/>
                </a:lnTo>
                <a:lnTo>
                  <a:pt x="3093115" y="457199"/>
                </a:lnTo>
                <a:lnTo>
                  <a:pt x="3078147" y="507999"/>
                </a:lnTo>
                <a:lnTo>
                  <a:pt x="3058580" y="558799"/>
                </a:lnTo>
                <a:lnTo>
                  <a:pt x="3034813" y="609599"/>
                </a:lnTo>
                <a:lnTo>
                  <a:pt x="3007248" y="647699"/>
                </a:lnTo>
                <a:lnTo>
                  <a:pt x="2976285" y="685799"/>
                </a:lnTo>
                <a:lnTo>
                  <a:pt x="2942325" y="736599"/>
                </a:lnTo>
                <a:lnTo>
                  <a:pt x="2908339" y="761999"/>
                </a:lnTo>
                <a:lnTo>
                  <a:pt x="2873286" y="800099"/>
                </a:lnTo>
                <a:lnTo>
                  <a:pt x="2837201" y="838199"/>
                </a:lnTo>
                <a:lnTo>
                  <a:pt x="2800120" y="863599"/>
                </a:lnTo>
                <a:lnTo>
                  <a:pt x="2762076" y="901699"/>
                </a:lnTo>
                <a:lnTo>
                  <a:pt x="2723106" y="927099"/>
                </a:lnTo>
                <a:lnTo>
                  <a:pt x="2683244" y="952499"/>
                </a:lnTo>
                <a:lnTo>
                  <a:pt x="2642526" y="977899"/>
                </a:lnTo>
                <a:lnTo>
                  <a:pt x="2600985" y="1003299"/>
                </a:lnTo>
                <a:lnTo>
                  <a:pt x="2558658" y="1028699"/>
                </a:lnTo>
                <a:lnTo>
                  <a:pt x="2515579" y="1041399"/>
                </a:lnTo>
                <a:lnTo>
                  <a:pt x="2427307" y="1092199"/>
                </a:lnTo>
                <a:lnTo>
                  <a:pt x="2382183" y="1104899"/>
                </a:lnTo>
                <a:lnTo>
                  <a:pt x="2336447" y="1130299"/>
                </a:lnTo>
                <a:lnTo>
                  <a:pt x="2290135" y="1142999"/>
                </a:lnTo>
                <a:lnTo>
                  <a:pt x="2150905" y="1142999"/>
                </a:lnTo>
                <a:lnTo>
                  <a:pt x="2156676" y="1155699"/>
                </a:lnTo>
                <a:lnTo>
                  <a:pt x="2159163" y="1168399"/>
                </a:lnTo>
                <a:lnTo>
                  <a:pt x="2156736" y="1181099"/>
                </a:lnTo>
                <a:lnTo>
                  <a:pt x="2140776" y="1181099"/>
                </a:lnTo>
                <a:lnTo>
                  <a:pt x="1988063" y="1219199"/>
                </a:lnTo>
                <a:lnTo>
                  <a:pt x="1936718" y="1219199"/>
                </a:lnTo>
                <a:lnTo>
                  <a:pt x="1909373" y="1231899"/>
                </a:lnTo>
                <a:lnTo>
                  <a:pt x="1556388" y="1231899"/>
                </a:lnTo>
                <a:lnTo>
                  <a:pt x="1548909" y="1244599"/>
                </a:lnTo>
                <a:close/>
              </a:path>
              <a:path w="3733165" h="1651000">
                <a:moveTo>
                  <a:pt x="2866903" y="114299"/>
                </a:moveTo>
                <a:lnTo>
                  <a:pt x="2871832" y="101599"/>
                </a:lnTo>
                <a:lnTo>
                  <a:pt x="2842972" y="101599"/>
                </a:lnTo>
                <a:lnTo>
                  <a:pt x="2866903" y="114299"/>
                </a:lnTo>
                <a:close/>
              </a:path>
              <a:path w="3733165" h="1651000">
                <a:moveTo>
                  <a:pt x="2771181" y="114299"/>
                </a:moveTo>
                <a:lnTo>
                  <a:pt x="2795112" y="101599"/>
                </a:lnTo>
                <a:lnTo>
                  <a:pt x="2766305" y="101599"/>
                </a:lnTo>
                <a:lnTo>
                  <a:pt x="2771181" y="114299"/>
                </a:lnTo>
                <a:close/>
              </a:path>
              <a:path w="3733165" h="1651000">
                <a:moveTo>
                  <a:pt x="2150905" y="1142999"/>
                </a:moveTo>
                <a:lnTo>
                  <a:pt x="2269944" y="1142999"/>
                </a:lnTo>
                <a:lnTo>
                  <a:pt x="2265807" y="1130299"/>
                </a:lnTo>
                <a:lnTo>
                  <a:pt x="2246670" y="1079499"/>
                </a:lnTo>
                <a:lnTo>
                  <a:pt x="2230647" y="1028699"/>
                </a:lnTo>
                <a:lnTo>
                  <a:pt x="2218292" y="977899"/>
                </a:lnTo>
                <a:lnTo>
                  <a:pt x="2210155" y="927099"/>
                </a:lnTo>
                <a:lnTo>
                  <a:pt x="2204696" y="927099"/>
                </a:lnTo>
                <a:lnTo>
                  <a:pt x="2206975" y="914399"/>
                </a:lnTo>
                <a:lnTo>
                  <a:pt x="2204272" y="876299"/>
                </a:lnTo>
                <a:lnTo>
                  <a:pt x="2198177" y="876299"/>
                </a:lnTo>
                <a:lnTo>
                  <a:pt x="2198601" y="863599"/>
                </a:lnTo>
                <a:lnTo>
                  <a:pt x="2201039" y="863599"/>
                </a:lnTo>
                <a:lnTo>
                  <a:pt x="2199275" y="825499"/>
                </a:lnTo>
                <a:lnTo>
                  <a:pt x="2198654" y="800099"/>
                </a:lnTo>
                <a:lnTo>
                  <a:pt x="2199265" y="774699"/>
                </a:lnTo>
                <a:lnTo>
                  <a:pt x="2201198" y="736599"/>
                </a:lnTo>
                <a:lnTo>
                  <a:pt x="2198548" y="736599"/>
                </a:lnTo>
                <a:lnTo>
                  <a:pt x="2198230" y="723899"/>
                </a:lnTo>
                <a:lnTo>
                  <a:pt x="2204378" y="723899"/>
                </a:lnTo>
                <a:lnTo>
                  <a:pt x="2207228" y="711199"/>
                </a:lnTo>
                <a:lnTo>
                  <a:pt x="2210122" y="685799"/>
                </a:lnTo>
                <a:lnTo>
                  <a:pt x="2212927" y="673099"/>
                </a:lnTo>
                <a:lnTo>
                  <a:pt x="2215509" y="660399"/>
                </a:lnTo>
                <a:lnTo>
                  <a:pt x="2224631" y="609599"/>
                </a:lnTo>
                <a:lnTo>
                  <a:pt x="2237191" y="558799"/>
                </a:lnTo>
                <a:lnTo>
                  <a:pt x="2253162" y="507999"/>
                </a:lnTo>
                <a:lnTo>
                  <a:pt x="2272516" y="469899"/>
                </a:lnTo>
                <a:lnTo>
                  <a:pt x="2295224" y="419099"/>
                </a:lnTo>
                <a:lnTo>
                  <a:pt x="2321258" y="380999"/>
                </a:lnTo>
                <a:lnTo>
                  <a:pt x="2350590" y="342899"/>
                </a:lnTo>
                <a:lnTo>
                  <a:pt x="2383193" y="304799"/>
                </a:lnTo>
                <a:lnTo>
                  <a:pt x="2419039" y="266699"/>
                </a:lnTo>
                <a:lnTo>
                  <a:pt x="2496609" y="215899"/>
                </a:lnTo>
                <a:lnTo>
                  <a:pt x="2536627" y="190499"/>
                </a:lnTo>
                <a:lnTo>
                  <a:pt x="2578144" y="165099"/>
                </a:lnTo>
                <a:lnTo>
                  <a:pt x="2621149" y="139699"/>
                </a:lnTo>
                <a:lnTo>
                  <a:pt x="2711583" y="114299"/>
                </a:lnTo>
                <a:lnTo>
                  <a:pt x="2758991" y="114299"/>
                </a:lnTo>
                <a:lnTo>
                  <a:pt x="2762277" y="101599"/>
                </a:lnTo>
                <a:lnTo>
                  <a:pt x="2461590" y="101599"/>
                </a:lnTo>
                <a:lnTo>
                  <a:pt x="2439110" y="114299"/>
                </a:lnTo>
                <a:lnTo>
                  <a:pt x="2396891" y="139699"/>
                </a:lnTo>
                <a:lnTo>
                  <a:pt x="2357408" y="177799"/>
                </a:lnTo>
                <a:lnTo>
                  <a:pt x="2320658" y="203199"/>
                </a:lnTo>
                <a:lnTo>
                  <a:pt x="2286635" y="241299"/>
                </a:lnTo>
                <a:lnTo>
                  <a:pt x="2255335" y="279399"/>
                </a:lnTo>
                <a:lnTo>
                  <a:pt x="2226753" y="317499"/>
                </a:lnTo>
                <a:lnTo>
                  <a:pt x="2200886" y="355599"/>
                </a:lnTo>
                <a:lnTo>
                  <a:pt x="2177728" y="406399"/>
                </a:lnTo>
                <a:lnTo>
                  <a:pt x="2157275" y="444499"/>
                </a:lnTo>
                <a:lnTo>
                  <a:pt x="2139523" y="495299"/>
                </a:lnTo>
                <a:lnTo>
                  <a:pt x="2124466" y="546099"/>
                </a:lnTo>
                <a:lnTo>
                  <a:pt x="2112102" y="596899"/>
                </a:lnTo>
                <a:lnTo>
                  <a:pt x="2102140" y="647699"/>
                </a:lnTo>
                <a:lnTo>
                  <a:pt x="2095157" y="711199"/>
                </a:lnTo>
                <a:lnTo>
                  <a:pt x="2091258" y="761999"/>
                </a:lnTo>
                <a:lnTo>
                  <a:pt x="2090546" y="812799"/>
                </a:lnTo>
                <a:lnTo>
                  <a:pt x="2093127" y="876299"/>
                </a:lnTo>
                <a:lnTo>
                  <a:pt x="2097875" y="914399"/>
                </a:lnTo>
                <a:lnTo>
                  <a:pt x="2104609" y="965199"/>
                </a:lnTo>
                <a:lnTo>
                  <a:pt x="2113592" y="1015999"/>
                </a:lnTo>
                <a:lnTo>
                  <a:pt x="2125089" y="1066799"/>
                </a:lnTo>
                <a:lnTo>
                  <a:pt x="2139363" y="1117599"/>
                </a:lnTo>
                <a:lnTo>
                  <a:pt x="2150905" y="1142999"/>
                </a:lnTo>
                <a:close/>
              </a:path>
              <a:path w="3733165" h="1651000">
                <a:moveTo>
                  <a:pt x="2532138" y="1549399"/>
                </a:moveTo>
                <a:lnTo>
                  <a:pt x="2948752" y="1549399"/>
                </a:lnTo>
                <a:lnTo>
                  <a:pt x="2941848" y="1536699"/>
                </a:lnTo>
                <a:lnTo>
                  <a:pt x="2890351" y="1536699"/>
                </a:lnTo>
                <a:lnTo>
                  <a:pt x="2839548" y="1523999"/>
                </a:lnTo>
                <a:lnTo>
                  <a:pt x="2789510" y="1523999"/>
                </a:lnTo>
                <a:lnTo>
                  <a:pt x="2692010" y="1498599"/>
                </a:lnTo>
                <a:lnTo>
                  <a:pt x="2644688" y="1473199"/>
                </a:lnTo>
                <a:lnTo>
                  <a:pt x="2598414" y="1460499"/>
                </a:lnTo>
                <a:lnTo>
                  <a:pt x="2553258" y="1435099"/>
                </a:lnTo>
                <a:lnTo>
                  <a:pt x="2509289" y="1409699"/>
                </a:lnTo>
                <a:lnTo>
                  <a:pt x="2466579" y="1371599"/>
                </a:lnTo>
                <a:lnTo>
                  <a:pt x="2436056" y="1346199"/>
                </a:lnTo>
                <a:lnTo>
                  <a:pt x="2407005" y="1320799"/>
                </a:lnTo>
                <a:lnTo>
                  <a:pt x="2353473" y="1269999"/>
                </a:lnTo>
                <a:lnTo>
                  <a:pt x="2343535" y="1244599"/>
                </a:lnTo>
                <a:lnTo>
                  <a:pt x="1548909" y="1244599"/>
                </a:lnTo>
                <a:lnTo>
                  <a:pt x="1541639" y="1231899"/>
                </a:lnTo>
                <a:lnTo>
                  <a:pt x="1485076" y="1231899"/>
                </a:lnTo>
                <a:lnTo>
                  <a:pt x="1435612" y="1219199"/>
                </a:lnTo>
                <a:lnTo>
                  <a:pt x="1386366" y="1219199"/>
                </a:lnTo>
                <a:lnTo>
                  <a:pt x="1337347" y="1206499"/>
                </a:lnTo>
                <a:lnTo>
                  <a:pt x="1288564" y="1206499"/>
                </a:lnTo>
                <a:lnTo>
                  <a:pt x="861541" y="1092199"/>
                </a:lnTo>
                <a:lnTo>
                  <a:pt x="815586" y="1066799"/>
                </a:lnTo>
                <a:lnTo>
                  <a:pt x="769961" y="1054099"/>
                </a:lnTo>
                <a:lnTo>
                  <a:pt x="545543" y="927099"/>
                </a:lnTo>
                <a:lnTo>
                  <a:pt x="284488" y="774699"/>
                </a:lnTo>
                <a:lnTo>
                  <a:pt x="176607" y="698499"/>
                </a:lnTo>
                <a:lnTo>
                  <a:pt x="141912" y="673099"/>
                </a:lnTo>
                <a:lnTo>
                  <a:pt x="104124" y="634999"/>
                </a:lnTo>
                <a:lnTo>
                  <a:pt x="93150" y="622299"/>
                </a:lnTo>
                <a:lnTo>
                  <a:pt x="75595" y="609599"/>
                </a:lnTo>
                <a:lnTo>
                  <a:pt x="56619" y="596899"/>
                </a:lnTo>
                <a:lnTo>
                  <a:pt x="37384" y="596899"/>
                </a:lnTo>
                <a:lnTo>
                  <a:pt x="19054" y="609599"/>
                </a:lnTo>
                <a:lnTo>
                  <a:pt x="5855" y="622299"/>
                </a:lnTo>
                <a:lnTo>
                  <a:pt x="0" y="647699"/>
                </a:lnTo>
                <a:lnTo>
                  <a:pt x="1777" y="660399"/>
                </a:lnTo>
                <a:lnTo>
                  <a:pt x="11474" y="685799"/>
                </a:lnTo>
                <a:lnTo>
                  <a:pt x="31016" y="711199"/>
                </a:lnTo>
                <a:lnTo>
                  <a:pt x="53286" y="736599"/>
                </a:lnTo>
                <a:lnTo>
                  <a:pt x="77653" y="749299"/>
                </a:lnTo>
                <a:lnTo>
                  <a:pt x="103486" y="774699"/>
                </a:lnTo>
                <a:lnTo>
                  <a:pt x="145594" y="800099"/>
                </a:lnTo>
                <a:lnTo>
                  <a:pt x="187735" y="838199"/>
                </a:lnTo>
                <a:lnTo>
                  <a:pt x="314948" y="914399"/>
                </a:lnTo>
                <a:lnTo>
                  <a:pt x="357809" y="952499"/>
                </a:lnTo>
                <a:lnTo>
                  <a:pt x="488581" y="1028699"/>
                </a:lnTo>
                <a:lnTo>
                  <a:pt x="578168" y="1079499"/>
                </a:lnTo>
                <a:lnTo>
                  <a:pt x="623859" y="1104899"/>
                </a:lnTo>
                <a:lnTo>
                  <a:pt x="671138" y="1130299"/>
                </a:lnTo>
                <a:lnTo>
                  <a:pt x="718842" y="1142999"/>
                </a:lnTo>
                <a:lnTo>
                  <a:pt x="815528" y="1193799"/>
                </a:lnTo>
                <a:lnTo>
                  <a:pt x="913918" y="1219199"/>
                </a:lnTo>
                <a:lnTo>
                  <a:pt x="963751" y="1244599"/>
                </a:lnTo>
                <a:lnTo>
                  <a:pt x="1115805" y="1282699"/>
                </a:lnTo>
                <a:lnTo>
                  <a:pt x="2218649" y="1282699"/>
                </a:lnTo>
                <a:lnTo>
                  <a:pt x="2229504" y="1295399"/>
                </a:lnTo>
                <a:lnTo>
                  <a:pt x="2271102" y="1346199"/>
                </a:lnTo>
                <a:lnTo>
                  <a:pt x="2303880" y="1384299"/>
                </a:lnTo>
                <a:lnTo>
                  <a:pt x="2338234" y="1409699"/>
                </a:lnTo>
                <a:lnTo>
                  <a:pt x="2374121" y="1447799"/>
                </a:lnTo>
                <a:lnTo>
                  <a:pt x="2411498" y="1473199"/>
                </a:lnTo>
                <a:lnTo>
                  <a:pt x="2450321" y="1498599"/>
                </a:lnTo>
                <a:lnTo>
                  <a:pt x="2490549" y="1523999"/>
                </a:lnTo>
                <a:lnTo>
                  <a:pt x="2532138" y="1549399"/>
                </a:lnTo>
                <a:close/>
              </a:path>
              <a:path w="3733165" h="1651000">
                <a:moveTo>
                  <a:pt x="1457541" y="1346199"/>
                </a:moveTo>
                <a:lnTo>
                  <a:pt x="1895263" y="1346199"/>
                </a:lnTo>
                <a:lnTo>
                  <a:pt x="1943449" y="1333499"/>
                </a:lnTo>
                <a:lnTo>
                  <a:pt x="1993618" y="1333499"/>
                </a:lnTo>
                <a:lnTo>
                  <a:pt x="2192029" y="1282699"/>
                </a:lnTo>
                <a:lnTo>
                  <a:pt x="1115805" y="1282699"/>
                </a:lnTo>
                <a:lnTo>
                  <a:pt x="1167342" y="1295399"/>
                </a:lnTo>
                <a:lnTo>
                  <a:pt x="1216406" y="1295399"/>
                </a:lnTo>
                <a:lnTo>
                  <a:pt x="1314717" y="1320799"/>
                </a:lnTo>
                <a:lnTo>
                  <a:pt x="1363980" y="1320799"/>
                </a:lnTo>
                <a:lnTo>
                  <a:pt x="1413324" y="1333499"/>
                </a:lnTo>
                <a:lnTo>
                  <a:pt x="1457541" y="1346199"/>
                </a:lnTo>
                <a:close/>
              </a:path>
              <a:path w="3733165" h="1651000">
                <a:moveTo>
                  <a:pt x="2807859" y="1638299"/>
                </a:moveTo>
                <a:lnTo>
                  <a:pt x="3210621" y="1638299"/>
                </a:lnTo>
                <a:lnTo>
                  <a:pt x="3416634" y="1587499"/>
                </a:lnTo>
                <a:lnTo>
                  <a:pt x="3466776" y="1562099"/>
                </a:lnTo>
                <a:lnTo>
                  <a:pt x="3516371" y="1549399"/>
                </a:lnTo>
                <a:lnTo>
                  <a:pt x="3565416" y="1523999"/>
                </a:lnTo>
                <a:lnTo>
                  <a:pt x="3610500" y="1498599"/>
                </a:lnTo>
                <a:lnTo>
                  <a:pt x="3654663" y="1473199"/>
                </a:lnTo>
                <a:lnTo>
                  <a:pt x="3697899" y="1460499"/>
                </a:lnTo>
                <a:lnTo>
                  <a:pt x="3732703" y="1435099"/>
                </a:lnTo>
                <a:lnTo>
                  <a:pt x="3732703" y="1295399"/>
                </a:lnTo>
                <a:lnTo>
                  <a:pt x="3710404" y="1320799"/>
                </a:lnTo>
                <a:lnTo>
                  <a:pt x="3624996" y="1371599"/>
                </a:lnTo>
                <a:lnTo>
                  <a:pt x="3581287" y="1384299"/>
                </a:lnTo>
                <a:lnTo>
                  <a:pt x="3491893" y="1435099"/>
                </a:lnTo>
                <a:lnTo>
                  <a:pt x="3446222" y="1447799"/>
                </a:lnTo>
                <a:lnTo>
                  <a:pt x="3399911" y="1473199"/>
                </a:lnTo>
                <a:lnTo>
                  <a:pt x="3158997" y="1536699"/>
                </a:lnTo>
                <a:lnTo>
                  <a:pt x="3067621" y="1536699"/>
                </a:lnTo>
                <a:lnTo>
                  <a:pt x="3060472" y="1549399"/>
                </a:lnTo>
                <a:lnTo>
                  <a:pt x="2532138" y="1549399"/>
                </a:lnTo>
                <a:lnTo>
                  <a:pt x="2575046" y="1562099"/>
                </a:lnTo>
                <a:lnTo>
                  <a:pt x="2619229" y="1587499"/>
                </a:lnTo>
                <a:lnTo>
                  <a:pt x="2711250" y="1612899"/>
                </a:lnTo>
                <a:lnTo>
                  <a:pt x="2807859" y="1638299"/>
                </a:lnTo>
                <a:close/>
              </a:path>
              <a:path w="3733165" h="1651000">
                <a:moveTo>
                  <a:pt x="2962918" y="1549399"/>
                </a:moveTo>
                <a:lnTo>
                  <a:pt x="3037463" y="1549399"/>
                </a:lnTo>
                <a:lnTo>
                  <a:pt x="2970151" y="1536699"/>
                </a:lnTo>
                <a:lnTo>
                  <a:pt x="2962918" y="1549399"/>
                </a:lnTo>
                <a:close/>
              </a:path>
              <a:path w="3733165" h="1651000">
                <a:moveTo>
                  <a:pt x="3131913" y="1650999"/>
                </a:moveTo>
                <a:lnTo>
                  <a:pt x="3159209" y="1638299"/>
                </a:lnTo>
                <a:lnTo>
                  <a:pt x="3125520" y="1638299"/>
                </a:lnTo>
                <a:lnTo>
                  <a:pt x="3131913" y="1650999"/>
                </a:lnTo>
                <a:close/>
              </a:path>
              <a:path w="3733165" h="1651000">
                <a:moveTo>
                  <a:pt x="2876821" y="1650999"/>
                </a:moveTo>
                <a:lnTo>
                  <a:pt x="3113272" y="1650999"/>
                </a:lnTo>
                <a:lnTo>
                  <a:pt x="3119252" y="1638299"/>
                </a:lnTo>
                <a:lnTo>
                  <a:pt x="2842268" y="1638299"/>
                </a:lnTo>
                <a:lnTo>
                  <a:pt x="2876821" y="1650999"/>
                </a:lnTo>
                <a:close/>
              </a:path>
            </a:pathLst>
          </a:custGeom>
          <a:solidFill>
            <a:srgbClr val="F1A153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228533" y="0"/>
            <a:ext cx="5059466" cy="3905981"/>
          </a:xfrm>
          <a:prstGeom prst="rect">
            <a:avLst/>
          </a:prstGeom>
        </p:spPr>
      </p:pic>
      <p:sp>
        <p:nvSpPr>
          <p:cNvPr id="7" name="object 7" descr=""/>
          <p:cNvSpPr/>
          <p:nvPr/>
        </p:nvSpPr>
        <p:spPr>
          <a:xfrm>
            <a:off x="4922794" y="9875687"/>
            <a:ext cx="805815" cy="19050"/>
          </a:xfrm>
          <a:custGeom>
            <a:avLst/>
            <a:gdLst/>
            <a:ahLst/>
            <a:cxnLst/>
            <a:rect l="l" t="t" r="r" b="b"/>
            <a:pathLst>
              <a:path w="805814" h="19050">
                <a:moveTo>
                  <a:pt x="805615" y="19050"/>
                </a:moveTo>
                <a:lnTo>
                  <a:pt x="0" y="19050"/>
                </a:lnTo>
                <a:lnTo>
                  <a:pt x="0" y="0"/>
                </a:lnTo>
                <a:lnTo>
                  <a:pt x="805615" y="0"/>
                </a:lnTo>
                <a:lnTo>
                  <a:pt x="805615" y="19050"/>
                </a:lnTo>
                <a:close/>
              </a:path>
            </a:pathLst>
          </a:custGeom>
          <a:solidFill>
            <a:srgbClr val="2929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335"/>
              <a:t>Smart</a:t>
            </a:r>
            <a:r>
              <a:rPr dirty="0" spc="-395"/>
              <a:t> </a:t>
            </a:r>
            <a:r>
              <a:rPr dirty="0" spc="300"/>
              <a:t>Shopping</a:t>
            </a:r>
            <a:r>
              <a:rPr dirty="0" spc="-395"/>
              <a:t> </a:t>
            </a:r>
            <a:r>
              <a:rPr dirty="0" spc="195"/>
              <a:t>Tips</a:t>
            </a:r>
          </a:p>
          <a:p>
            <a:pPr marL="12700" marR="5080">
              <a:lnSpc>
                <a:spcPct val="125000"/>
              </a:lnSpc>
              <a:spcBef>
                <a:spcPts val="1510"/>
              </a:spcBef>
            </a:pPr>
            <a:r>
              <a:rPr dirty="0" sz="2850" spc="100" b="0">
                <a:latin typeface="Trebuchet MS"/>
                <a:cs typeface="Trebuchet MS"/>
              </a:rPr>
              <a:t>Consider</a:t>
            </a:r>
            <a:r>
              <a:rPr dirty="0" sz="2850" spc="-125" b="0">
                <a:latin typeface="Trebuchet MS"/>
                <a:cs typeface="Trebuchet MS"/>
              </a:rPr>
              <a:t> </a:t>
            </a:r>
            <a:r>
              <a:rPr dirty="0" sz="2850" spc="114" b="0">
                <a:latin typeface="Trebuchet MS"/>
                <a:cs typeface="Trebuchet MS"/>
              </a:rPr>
              <a:t>Factors</a:t>
            </a:r>
            <a:r>
              <a:rPr dirty="0" sz="2850" spc="-125" b="0">
                <a:latin typeface="Trebuchet MS"/>
                <a:cs typeface="Trebuchet MS"/>
              </a:rPr>
              <a:t> </a:t>
            </a:r>
            <a:r>
              <a:rPr dirty="0" sz="2850" b="0">
                <a:latin typeface="Trebuchet MS"/>
                <a:cs typeface="Trebuchet MS"/>
              </a:rPr>
              <a:t>Like</a:t>
            </a:r>
            <a:r>
              <a:rPr dirty="0" sz="2850" spc="-125" b="0">
                <a:latin typeface="Trebuchet MS"/>
                <a:cs typeface="Trebuchet MS"/>
              </a:rPr>
              <a:t> </a:t>
            </a:r>
            <a:r>
              <a:rPr dirty="0" sz="2850" spc="65" b="0">
                <a:latin typeface="Trebuchet MS"/>
                <a:cs typeface="Trebuchet MS"/>
              </a:rPr>
              <a:t>Fabric</a:t>
            </a:r>
            <a:r>
              <a:rPr dirty="0" sz="2850" spc="-125" b="0">
                <a:latin typeface="Trebuchet MS"/>
                <a:cs typeface="Trebuchet MS"/>
              </a:rPr>
              <a:t> </a:t>
            </a:r>
            <a:r>
              <a:rPr dirty="0" sz="2850" spc="-20" b="0">
                <a:latin typeface="Trebuchet MS"/>
                <a:cs typeface="Trebuchet MS"/>
              </a:rPr>
              <a:t>Quality,</a:t>
            </a:r>
            <a:r>
              <a:rPr dirty="0" sz="2850" spc="-120" b="0">
                <a:latin typeface="Trebuchet MS"/>
                <a:cs typeface="Trebuchet MS"/>
              </a:rPr>
              <a:t> </a:t>
            </a:r>
            <a:r>
              <a:rPr dirty="0" sz="2850" spc="-80" b="0">
                <a:latin typeface="Trebuchet MS"/>
                <a:cs typeface="Trebuchet MS"/>
              </a:rPr>
              <a:t>Fit,</a:t>
            </a:r>
            <a:r>
              <a:rPr dirty="0" sz="2850" spc="-125" b="0">
                <a:latin typeface="Trebuchet MS"/>
                <a:cs typeface="Trebuchet MS"/>
              </a:rPr>
              <a:t> </a:t>
            </a:r>
            <a:r>
              <a:rPr dirty="0" sz="2850" spc="180" b="0">
                <a:latin typeface="Trebuchet MS"/>
                <a:cs typeface="Trebuchet MS"/>
              </a:rPr>
              <a:t>And</a:t>
            </a:r>
            <a:r>
              <a:rPr dirty="0" sz="2850" spc="-125" b="0">
                <a:latin typeface="Trebuchet MS"/>
                <a:cs typeface="Trebuchet MS"/>
              </a:rPr>
              <a:t> </a:t>
            </a:r>
            <a:r>
              <a:rPr dirty="0" sz="2850" spc="60" b="0">
                <a:latin typeface="Trebuchet MS"/>
                <a:cs typeface="Trebuchet MS"/>
              </a:rPr>
              <a:t>Price</a:t>
            </a:r>
            <a:r>
              <a:rPr dirty="0" sz="2850" spc="-125" b="0">
                <a:latin typeface="Trebuchet MS"/>
                <a:cs typeface="Trebuchet MS"/>
              </a:rPr>
              <a:t> </a:t>
            </a:r>
            <a:r>
              <a:rPr dirty="0" sz="2850" spc="80" b="0">
                <a:latin typeface="Trebuchet MS"/>
                <a:cs typeface="Trebuchet MS"/>
              </a:rPr>
              <a:t>Before </a:t>
            </a:r>
            <a:r>
              <a:rPr dirty="0" sz="2850" spc="100" b="0">
                <a:latin typeface="Trebuchet MS"/>
                <a:cs typeface="Trebuchet MS"/>
              </a:rPr>
              <a:t>Purchasing.</a:t>
            </a:r>
            <a:r>
              <a:rPr dirty="0" sz="2850" spc="-140" b="0">
                <a:latin typeface="Trebuchet MS"/>
                <a:cs typeface="Trebuchet MS"/>
              </a:rPr>
              <a:t> </a:t>
            </a:r>
            <a:r>
              <a:rPr dirty="0" sz="2850" spc="110" b="0">
                <a:latin typeface="Trebuchet MS"/>
                <a:cs typeface="Trebuchet MS"/>
              </a:rPr>
              <a:t>Reading</a:t>
            </a:r>
            <a:r>
              <a:rPr dirty="0" sz="2850" spc="-135" b="0">
                <a:latin typeface="Trebuchet MS"/>
                <a:cs typeface="Trebuchet MS"/>
              </a:rPr>
              <a:t> </a:t>
            </a:r>
            <a:r>
              <a:rPr dirty="0" sz="2850" spc="120" b="0">
                <a:latin typeface="Trebuchet MS"/>
                <a:cs typeface="Trebuchet MS"/>
              </a:rPr>
              <a:t>Reviews</a:t>
            </a:r>
            <a:r>
              <a:rPr dirty="0" sz="2850" spc="-135" b="0">
                <a:latin typeface="Trebuchet MS"/>
                <a:cs typeface="Trebuchet MS"/>
              </a:rPr>
              <a:t> </a:t>
            </a:r>
            <a:r>
              <a:rPr dirty="0" sz="2850" spc="180" b="0">
                <a:latin typeface="Trebuchet MS"/>
                <a:cs typeface="Trebuchet MS"/>
              </a:rPr>
              <a:t>And</a:t>
            </a:r>
            <a:r>
              <a:rPr dirty="0" sz="2850" spc="-135" b="0">
                <a:latin typeface="Trebuchet MS"/>
                <a:cs typeface="Trebuchet MS"/>
              </a:rPr>
              <a:t> </a:t>
            </a:r>
            <a:r>
              <a:rPr dirty="0" sz="2850" spc="120" b="0">
                <a:latin typeface="Trebuchet MS"/>
                <a:cs typeface="Trebuchet MS"/>
              </a:rPr>
              <a:t>Checking</a:t>
            </a:r>
            <a:r>
              <a:rPr dirty="0" sz="2850" spc="-135" b="0">
                <a:latin typeface="Trebuchet MS"/>
                <a:cs typeface="Trebuchet MS"/>
              </a:rPr>
              <a:t> </a:t>
            </a:r>
            <a:r>
              <a:rPr dirty="0" sz="2850" spc="114" b="0">
                <a:latin typeface="Trebuchet MS"/>
                <a:cs typeface="Trebuchet MS"/>
              </a:rPr>
              <a:t>Sizing</a:t>
            </a:r>
            <a:r>
              <a:rPr dirty="0" sz="2850" spc="-135" b="0">
                <a:latin typeface="Trebuchet MS"/>
                <a:cs typeface="Trebuchet MS"/>
              </a:rPr>
              <a:t> </a:t>
            </a:r>
            <a:r>
              <a:rPr dirty="0" sz="2850" spc="80" b="0">
                <a:latin typeface="Trebuchet MS"/>
                <a:cs typeface="Trebuchet MS"/>
              </a:rPr>
              <a:t>Guides </a:t>
            </a:r>
            <a:r>
              <a:rPr dirty="0" sz="2850" spc="155" b="0">
                <a:latin typeface="Trebuchet MS"/>
                <a:cs typeface="Trebuchet MS"/>
              </a:rPr>
              <a:t>Can</a:t>
            </a:r>
            <a:r>
              <a:rPr dirty="0" sz="2850" spc="-150" b="0">
                <a:latin typeface="Trebuchet MS"/>
                <a:cs typeface="Trebuchet MS"/>
              </a:rPr>
              <a:t> </a:t>
            </a:r>
            <a:r>
              <a:rPr dirty="0" sz="2850" spc="50" b="0">
                <a:latin typeface="Trebuchet MS"/>
                <a:cs typeface="Trebuchet MS"/>
              </a:rPr>
              <a:t>Help</a:t>
            </a:r>
            <a:r>
              <a:rPr dirty="0" sz="2850" spc="-145" b="0">
                <a:latin typeface="Trebuchet MS"/>
                <a:cs typeface="Trebuchet MS"/>
              </a:rPr>
              <a:t> </a:t>
            </a:r>
            <a:r>
              <a:rPr dirty="0" sz="2850" spc="80" b="0">
                <a:latin typeface="Trebuchet MS"/>
                <a:cs typeface="Trebuchet MS"/>
              </a:rPr>
              <a:t>In</a:t>
            </a:r>
            <a:r>
              <a:rPr dirty="0" sz="2850" spc="-145" b="0">
                <a:latin typeface="Trebuchet MS"/>
                <a:cs typeface="Trebuchet MS"/>
              </a:rPr>
              <a:t> </a:t>
            </a:r>
            <a:r>
              <a:rPr dirty="0" sz="2850" spc="95" b="0">
                <a:latin typeface="Trebuchet MS"/>
                <a:cs typeface="Trebuchet MS"/>
              </a:rPr>
              <a:t>Selecting</a:t>
            </a:r>
            <a:r>
              <a:rPr dirty="0" sz="2850" spc="-145" b="0">
                <a:latin typeface="Trebuchet MS"/>
                <a:cs typeface="Trebuchet MS"/>
              </a:rPr>
              <a:t> </a:t>
            </a:r>
            <a:r>
              <a:rPr dirty="0" sz="2850" spc="85" b="0">
                <a:latin typeface="Trebuchet MS"/>
                <a:cs typeface="Trebuchet MS"/>
              </a:rPr>
              <a:t>The</a:t>
            </a:r>
            <a:r>
              <a:rPr dirty="0" sz="2850" spc="-145" b="0">
                <a:latin typeface="Trebuchet MS"/>
                <a:cs typeface="Trebuchet MS"/>
              </a:rPr>
              <a:t> </a:t>
            </a:r>
            <a:r>
              <a:rPr dirty="0" sz="2850" spc="165" b="0">
                <a:latin typeface="Trebuchet MS"/>
                <a:cs typeface="Trebuchet MS"/>
              </a:rPr>
              <a:t>Best</a:t>
            </a:r>
            <a:r>
              <a:rPr dirty="0" sz="2850" spc="-145" b="0">
                <a:latin typeface="Trebuchet MS"/>
                <a:cs typeface="Trebuchet MS"/>
              </a:rPr>
              <a:t> </a:t>
            </a:r>
            <a:r>
              <a:rPr dirty="0" u="heavy" sz="2850" spc="114" b="0"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Casual</a:t>
            </a:r>
            <a:r>
              <a:rPr dirty="0" u="heavy" sz="2850" spc="-145" b="0"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2850" spc="175" b="0"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Jumpsuits</a:t>
            </a:r>
            <a:r>
              <a:rPr dirty="0" u="heavy" sz="2850" spc="-150" b="0"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2850" spc="60" b="0"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For</a:t>
            </a:r>
            <a:r>
              <a:rPr dirty="0" sz="2850" spc="60" b="0">
                <a:latin typeface="Trebuchet MS"/>
                <a:cs typeface="Trebuchet MS"/>
              </a:rPr>
              <a:t> </a:t>
            </a:r>
            <a:r>
              <a:rPr dirty="0" u="heavy" sz="2850" spc="80" b="0"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Women</a:t>
            </a:r>
            <a:r>
              <a:rPr dirty="0" sz="2850" spc="-125" b="0">
                <a:latin typeface="Trebuchet MS"/>
                <a:cs typeface="Trebuchet MS"/>
              </a:rPr>
              <a:t> </a:t>
            </a:r>
            <a:r>
              <a:rPr dirty="0" sz="2850" b="0">
                <a:latin typeface="Trebuchet MS"/>
                <a:cs typeface="Trebuchet MS"/>
              </a:rPr>
              <a:t>Online</a:t>
            </a:r>
            <a:r>
              <a:rPr dirty="0" sz="2850" spc="-120" b="0">
                <a:latin typeface="Trebuchet MS"/>
                <a:cs typeface="Trebuchet MS"/>
              </a:rPr>
              <a:t> </a:t>
            </a:r>
            <a:r>
              <a:rPr dirty="0" sz="2850" b="0">
                <a:latin typeface="Trebuchet MS"/>
                <a:cs typeface="Trebuchet MS"/>
              </a:rPr>
              <a:t>Or</a:t>
            </a:r>
            <a:r>
              <a:rPr dirty="0" sz="2850" spc="-120" b="0">
                <a:latin typeface="Trebuchet MS"/>
                <a:cs typeface="Trebuchet MS"/>
              </a:rPr>
              <a:t> </a:t>
            </a:r>
            <a:r>
              <a:rPr dirty="0" sz="2850" spc="80" b="0">
                <a:latin typeface="Trebuchet MS"/>
                <a:cs typeface="Trebuchet MS"/>
              </a:rPr>
              <a:t>In</a:t>
            </a:r>
            <a:r>
              <a:rPr dirty="0" sz="2850" spc="-120" b="0">
                <a:latin typeface="Trebuchet MS"/>
                <a:cs typeface="Trebuchet MS"/>
              </a:rPr>
              <a:t> </a:t>
            </a:r>
            <a:r>
              <a:rPr dirty="0" sz="2850" spc="65" b="0">
                <a:latin typeface="Trebuchet MS"/>
                <a:cs typeface="Trebuchet MS"/>
              </a:rPr>
              <a:t>Stores.</a:t>
            </a:r>
            <a:endParaRPr sz="2850">
              <a:latin typeface="Trebuchet MS"/>
              <a:cs typeface="Trebuchet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297872" y="9576939"/>
            <a:ext cx="3443604" cy="3638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650"/>
              </a:lnSpc>
            </a:pPr>
            <a:r>
              <a:rPr dirty="0" u="heavy" sz="2250" spc="65" b="1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6"/>
              </a:rPr>
              <a:t>Www.Reepeatshop</a:t>
            </a:r>
            <a:r>
              <a:rPr dirty="0" sz="2250" spc="65" b="1">
                <a:solidFill>
                  <a:srgbClr val="292929"/>
                </a:solidFill>
                <a:latin typeface="Trebuchet MS"/>
                <a:cs typeface="Trebuchet MS"/>
                <a:hlinkClick r:id="rId6"/>
              </a:rPr>
              <a:t>.Com</a:t>
            </a:r>
            <a:endParaRPr sz="225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pc="229"/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7531100" cy="10287000"/>
            <a:chOff x="0" y="0"/>
            <a:chExt cx="75311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07434" y="1030711"/>
              <a:ext cx="5743102" cy="8220848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91878" y="9508479"/>
              <a:ext cx="3971940" cy="514349"/>
            </a:xfrm>
            <a:prstGeom prst="rect">
              <a:avLst/>
            </a:prstGeom>
          </p:spPr>
        </p:pic>
      </p:grpSp>
      <p:sp>
        <p:nvSpPr>
          <p:cNvPr id="5" name="object 5" descr=""/>
          <p:cNvSpPr/>
          <p:nvPr/>
        </p:nvSpPr>
        <p:spPr>
          <a:xfrm>
            <a:off x="14555297" y="8366906"/>
            <a:ext cx="3733165" cy="1651000"/>
          </a:xfrm>
          <a:custGeom>
            <a:avLst/>
            <a:gdLst/>
            <a:ahLst/>
            <a:cxnLst/>
            <a:rect l="l" t="t" r="r" b="b"/>
            <a:pathLst>
              <a:path w="3733165" h="1651000">
                <a:moveTo>
                  <a:pt x="1548909" y="1244599"/>
                </a:moveTo>
                <a:lnTo>
                  <a:pt x="2348673" y="1244599"/>
                </a:lnTo>
                <a:lnTo>
                  <a:pt x="2361741" y="1231899"/>
                </a:lnTo>
                <a:lnTo>
                  <a:pt x="2411868" y="1219199"/>
                </a:lnTo>
                <a:lnTo>
                  <a:pt x="2510088" y="1168399"/>
                </a:lnTo>
                <a:lnTo>
                  <a:pt x="2558146" y="1155699"/>
                </a:lnTo>
                <a:lnTo>
                  <a:pt x="2605480" y="1130299"/>
                </a:lnTo>
                <a:lnTo>
                  <a:pt x="2697910" y="1079499"/>
                </a:lnTo>
                <a:lnTo>
                  <a:pt x="2742971" y="1041399"/>
                </a:lnTo>
                <a:lnTo>
                  <a:pt x="2787241" y="1015999"/>
                </a:lnTo>
                <a:lnTo>
                  <a:pt x="2829109" y="990599"/>
                </a:lnTo>
                <a:lnTo>
                  <a:pt x="2869822" y="952499"/>
                </a:lnTo>
                <a:lnTo>
                  <a:pt x="2909236" y="927099"/>
                </a:lnTo>
                <a:lnTo>
                  <a:pt x="2947205" y="888999"/>
                </a:lnTo>
                <a:lnTo>
                  <a:pt x="2983583" y="850899"/>
                </a:lnTo>
                <a:lnTo>
                  <a:pt x="3018226" y="812799"/>
                </a:lnTo>
                <a:lnTo>
                  <a:pt x="3050988" y="774699"/>
                </a:lnTo>
                <a:lnTo>
                  <a:pt x="3081724" y="736599"/>
                </a:lnTo>
                <a:lnTo>
                  <a:pt x="3110288" y="698499"/>
                </a:lnTo>
                <a:lnTo>
                  <a:pt x="3136536" y="647699"/>
                </a:lnTo>
                <a:lnTo>
                  <a:pt x="3160322" y="596899"/>
                </a:lnTo>
                <a:lnTo>
                  <a:pt x="3180245" y="558799"/>
                </a:lnTo>
                <a:lnTo>
                  <a:pt x="3196067" y="507999"/>
                </a:lnTo>
                <a:lnTo>
                  <a:pt x="3207352" y="457199"/>
                </a:lnTo>
                <a:lnTo>
                  <a:pt x="3213666" y="406399"/>
                </a:lnTo>
                <a:lnTo>
                  <a:pt x="3214573" y="368299"/>
                </a:lnTo>
                <a:lnTo>
                  <a:pt x="3209640" y="317499"/>
                </a:lnTo>
                <a:lnTo>
                  <a:pt x="3198430" y="266699"/>
                </a:lnTo>
                <a:lnTo>
                  <a:pt x="3182249" y="215899"/>
                </a:lnTo>
                <a:lnTo>
                  <a:pt x="3161803" y="177799"/>
                </a:lnTo>
                <a:lnTo>
                  <a:pt x="3137209" y="139699"/>
                </a:lnTo>
                <a:lnTo>
                  <a:pt x="3108585" y="101599"/>
                </a:lnTo>
                <a:lnTo>
                  <a:pt x="3076046" y="76199"/>
                </a:lnTo>
                <a:lnTo>
                  <a:pt x="3039711" y="50799"/>
                </a:lnTo>
                <a:lnTo>
                  <a:pt x="2999696" y="25399"/>
                </a:lnTo>
                <a:lnTo>
                  <a:pt x="2956117" y="12699"/>
                </a:lnTo>
                <a:lnTo>
                  <a:pt x="2909092" y="0"/>
                </a:lnTo>
                <a:lnTo>
                  <a:pt x="2712865" y="0"/>
                </a:lnTo>
                <a:lnTo>
                  <a:pt x="2573417" y="38099"/>
                </a:lnTo>
                <a:lnTo>
                  <a:pt x="2461590" y="101599"/>
                </a:lnTo>
                <a:lnTo>
                  <a:pt x="2875807" y="101599"/>
                </a:lnTo>
                <a:lnTo>
                  <a:pt x="2879040" y="114299"/>
                </a:lnTo>
                <a:lnTo>
                  <a:pt x="2925405" y="126999"/>
                </a:lnTo>
                <a:lnTo>
                  <a:pt x="2968169" y="139699"/>
                </a:lnTo>
                <a:lnTo>
                  <a:pt x="3006418" y="165099"/>
                </a:lnTo>
                <a:lnTo>
                  <a:pt x="3039237" y="203199"/>
                </a:lnTo>
                <a:lnTo>
                  <a:pt x="3065713" y="228599"/>
                </a:lnTo>
                <a:lnTo>
                  <a:pt x="3084931" y="279399"/>
                </a:lnTo>
                <a:lnTo>
                  <a:pt x="3095977" y="317499"/>
                </a:lnTo>
                <a:lnTo>
                  <a:pt x="3100218" y="317499"/>
                </a:lnTo>
                <a:lnTo>
                  <a:pt x="3101490" y="330199"/>
                </a:lnTo>
                <a:lnTo>
                  <a:pt x="3099104" y="330199"/>
                </a:lnTo>
                <a:lnTo>
                  <a:pt x="3101586" y="355599"/>
                </a:lnTo>
                <a:lnTo>
                  <a:pt x="3102384" y="380999"/>
                </a:lnTo>
                <a:lnTo>
                  <a:pt x="3101542" y="406399"/>
                </a:lnTo>
                <a:lnTo>
                  <a:pt x="3099104" y="419099"/>
                </a:lnTo>
                <a:lnTo>
                  <a:pt x="3101437" y="431799"/>
                </a:lnTo>
                <a:lnTo>
                  <a:pt x="3096083" y="431799"/>
                </a:lnTo>
                <a:lnTo>
                  <a:pt x="3095129" y="444499"/>
                </a:lnTo>
                <a:lnTo>
                  <a:pt x="3094864" y="457199"/>
                </a:lnTo>
                <a:lnTo>
                  <a:pt x="3093115" y="457199"/>
                </a:lnTo>
                <a:lnTo>
                  <a:pt x="3078147" y="507999"/>
                </a:lnTo>
                <a:lnTo>
                  <a:pt x="3058580" y="558799"/>
                </a:lnTo>
                <a:lnTo>
                  <a:pt x="3034813" y="609599"/>
                </a:lnTo>
                <a:lnTo>
                  <a:pt x="3007248" y="647699"/>
                </a:lnTo>
                <a:lnTo>
                  <a:pt x="2976285" y="685799"/>
                </a:lnTo>
                <a:lnTo>
                  <a:pt x="2942325" y="736599"/>
                </a:lnTo>
                <a:lnTo>
                  <a:pt x="2908339" y="761999"/>
                </a:lnTo>
                <a:lnTo>
                  <a:pt x="2873286" y="800099"/>
                </a:lnTo>
                <a:lnTo>
                  <a:pt x="2837201" y="838199"/>
                </a:lnTo>
                <a:lnTo>
                  <a:pt x="2800120" y="863599"/>
                </a:lnTo>
                <a:lnTo>
                  <a:pt x="2762076" y="901699"/>
                </a:lnTo>
                <a:lnTo>
                  <a:pt x="2723106" y="927099"/>
                </a:lnTo>
                <a:lnTo>
                  <a:pt x="2683244" y="952499"/>
                </a:lnTo>
                <a:lnTo>
                  <a:pt x="2642526" y="977899"/>
                </a:lnTo>
                <a:lnTo>
                  <a:pt x="2600985" y="1003299"/>
                </a:lnTo>
                <a:lnTo>
                  <a:pt x="2558658" y="1028699"/>
                </a:lnTo>
                <a:lnTo>
                  <a:pt x="2515579" y="1041399"/>
                </a:lnTo>
                <a:lnTo>
                  <a:pt x="2427307" y="1092199"/>
                </a:lnTo>
                <a:lnTo>
                  <a:pt x="2382183" y="1104899"/>
                </a:lnTo>
                <a:lnTo>
                  <a:pt x="2336447" y="1130299"/>
                </a:lnTo>
                <a:lnTo>
                  <a:pt x="2290135" y="1142999"/>
                </a:lnTo>
                <a:lnTo>
                  <a:pt x="2150905" y="1142999"/>
                </a:lnTo>
                <a:lnTo>
                  <a:pt x="2156676" y="1155699"/>
                </a:lnTo>
                <a:lnTo>
                  <a:pt x="2159163" y="1168399"/>
                </a:lnTo>
                <a:lnTo>
                  <a:pt x="2156736" y="1181099"/>
                </a:lnTo>
                <a:lnTo>
                  <a:pt x="2140776" y="1181099"/>
                </a:lnTo>
                <a:lnTo>
                  <a:pt x="1988063" y="1219199"/>
                </a:lnTo>
                <a:lnTo>
                  <a:pt x="1936718" y="1219199"/>
                </a:lnTo>
                <a:lnTo>
                  <a:pt x="1909373" y="1231899"/>
                </a:lnTo>
                <a:lnTo>
                  <a:pt x="1556388" y="1231899"/>
                </a:lnTo>
                <a:lnTo>
                  <a:pt x="1548909" y="1244599"/>
                </a:lnTo>
                <a:close/>
              </a:path>
              <a:path w="3733165" h="1651000">
                <a:moveTo>
                  <a:pt x="2866903" y="114299"/>
                </a:moveTo>
                <a:lnTo>
                  <a:pt x="2871832" y="101599"/>
                </a:lnTo>
                <a:lnTo>
                  <a:pt x="2842972" y="101599"/>
                </a:lnTo>
                <a:lnTo>
                  <a:pt x="2866903" y="114299"/>
                </a:lnTo>
                <a:close/>
              </a:path>
              <a:path w="3733165" h="1651000">
                <a:moveTo>
                  <a:pt x="2771181" y="114299"/>
                </a:moveTo>
                <a:lnTo>
                  <a:pt x="2795112" y="101599"/>
                </a:lnTo>
                <a:lnTo>
                  <a:pt x="2766305" y="101599"/>
                </a:lnTo>
                <a:lnTo>
                  <a:pt x="2771181" y="114299"/>
                </a:lnTo>
                <a:close/>
              </a:path>
              <a:path w="3733165" h="1651000">
                <a:moveTo>
                  <a:pt x="2150905" y="1142999"/>
                </a:moveTo>
                <a:lnTo>
                  <a:pt x="2269944" y="1142999"/>
                </a:lnTo>
                <a:lnTo>
                  <a:pt x="2265807" y="1130299"/>
                </a:lnTo>
                <a:lnTo>
                  <a:pt x="2246670" y="1079499"/>
                </a:lnTo>
                <a:lnTo>
                  <a:pt x="2230647" y="1028699"/>
                </a:lnTo>
                <a:lnTo>
                  <a:pt x="2218292" y="977899"/>
                </a:lnTo>
                <a:lnTo>
                  <a:pt x="2210155" y="927099"/>
                </a:lnTo>
                <a:lnTo>
                  <a:pt x="2204696" y="927099"/>
                </a:lnTo>
                <a:lnTo>
                  <a:pt x="2206975" y="914399"/>
                </a:lnTo>
                <a:lnTo>
                  <a:pt x="2204272" y="876299"/>
                </a:lnTo>
                <a:lnTo>
                  <a:pt x="2198177" y="876299"/>
                </a:lnTo>
                <a:lnTo>
                  <a:pt x="2198601" y="863599"/>
                </a:lnTo>
                <a:lnTo>
                  <a:pt x="2201039" y="863599"/>
                </a:lnTo>
                <a:lnTo>
                  <a:pt x="2199275" y="825499"/>
                </a:lnTo>
                <a:lnTo>
                  <a:pt x="2198654" y="800099"/>
                </a:lnTo>
                <a:lnTo>
                  <a:pt x="2199265" y="774699"/>
                </a:lnTo>
                <a:lnTo>
                  <a:pt x="2201198" y="736599"/>
                </a:lnTo>
                <a:lnTo>
                  <a:pt x="2198548" y="736599"/>
                </a:lnTo>
                <a:lnTo>
                  <a:pt x="2198230" y="723899"/>
                </a:lnTo>
                <a:lnTo>
                  <a:pt x="2204378" y="723899"/>
                </a:lnTo>
                <a:lnTo>
                  <a:pt x="2207228" y="711199"/>
                </a:lnTo>
                <a:lnTo>
                  <a:pt x="2210122" y="685799"/>
                </a:lnTo>
                <a:lnTo>
                  <a:pt x="2212927" y="673099"/>
                </a:lnTo>
                <a:lnTo>
                  <a:pt x="2215509" y="660399"/>
                </a:lnTo>
                <a:lnTo>
                  <a:pt x="2224631" y="609599"/>
                </a:lnTo>
                <a:lnTo>
                  <a:pt x="2237191" y="558799"/>
                </a:lnTo>
                <a:lnTo>
                  <a:pt x="2253162" y="507999"/>
                </a:lnTo>
                <a:lnTo>
                  <a:pt x="2272516" y="469899"/>
                </a:lnTo>
                <a:lnTo>
                  <a:pt x="2295224" y="419099"/>
                </a:lnTo>
                <a:lnTo>
                  <a:pt x="2321258" y="380999"/>
                </a:lnTo>
                <a:lnTo>
                  <a:pt x="2350590" y="342899"/>
                </a:lnTo>
                <a:lnTo>
                  <a:pt x="2383193" y="304799"/>
                </a:lnTo>
                <a:lnTo>
                  <a:pt x="2419039" y="266699"/>
                </a:lnTo>
                <a:lnTo>
                  <a:pt x="2496609" y="215899"/>
                </a:lnTo>
                <a:lnTo>
                  <a:pt x="2536627" y="190499"/>
                </a:lnTo>
                <a:lnTo>
                  <a:pt x="2578144" y="165099"/>
                </a:lnTo>
                <a:lnTo>
                  <a:pt x="2621149" y="139699"/>
                </a:lnTo>
                <a:lnTo>
                  <a:pt x="2711583" y="114299"/>
                </a:lnTo>
                <a:lnTo>
                  <a:pt x="2758991" y="114299"/>
                </a:lnTo>
                <a:lnTo>
                  <a:pt x="2762277" y="101599"/>
                </a:lnTo>
                <a:lnTo>
                  <a:pt x="2461590" y="101599"/>
                </a:lnTo>
                <a:lnTo>
                  <a:pt x="2439110" y="114299"/>
                </a:lnTo>
                <a:lnTo>
                  <a:pt x="2396891" y="139699"/>
                </a:lnTo>
                <a:lnTo>
                  <a:pt x="2357408" y="177799"/>
                </a:lnTo>
                <a:lnTo>
                  <a:pt x="2320658" y="203199"/>
                </a:lnTo>
                <a:lnTo>
                  <a:pt x="2286635" y="241299"/>
                </a:lnTo>
                <a:lnTo>
                  <a:pt x="2255335" y="279399"/>
                </a:lnTo>
                <a:lnTo>
                  <a:pt x="2226753" y="317499"/>
                </a:lnTo>
                <a:lnTo>
                  <a:pt x="2200886" y="355599"/>
                </a:lnTo>
                <a:lnTo>
                  <a:pt x="2177728" y="406399"/>
                </a:lnTo>
                <a:lnTo>
                  <a:pt x="2157275" y="444499"/>
                </a:lnTo>
                <a:lnTo>
                  <a:pt x="2139523" y="495299"/>
                </a:lnTo>
                <a:lnTo>
                  <a:pt x="2124466" y="546099"/>
                </a:lnTo>
                <a:lnTo>
                  <a:pt x="2112102" y="596899"/>
                </a:lnTo>
                <a:lnTo>
                  <a:pt x="2102140" y="647699"/>
                </a:lnTo>
                <a:lnTo>
                  <a:pt x="2095157" y="711199"/>
                </a:lnTo>
                <a:lnTo>
                  <a:pt x="2091258" y="761999"/>
                </a:lnTo>
                <a:lnTo>
                  <a:pt x="2090546" y="812799"/>
                </a:lnTo>
                <a:lnTo>
                  <a:pt x="2093127" y="876299"/>
                </a:lnTo>
                <a:lnTo>
                  <a:pt x="2097875" y="914399"/>
                </a:lnTo>
                <a:lnTo>
                  <a:pt x="2104609" y="965199"/>
                </a:lnTo>
                <a:lnTo>
                  <a:pt x="2113592" y="1015999"/>
                </a:lnTo>
                <a:lnTo>
                  <a:pt x="2125089" y="1066799"/>
                </a:lnTo>
                <a:lnTo>
                  <a:pt x="2139363" y="1117599"/>
                </a:lnTo>
                <a:lnTo>
                  <a:pt x="2150905" y="1142999"/>
                </a:lnTo>
                <a:close/>
              </a:path>
              <a:path w="3733165" h="1651000">
                <a:moveTo>
                  <a:pt x="2532138" y="1549399"/>
                </a:moveTo>
                <a:lnTo>
                  <a:pt x="2948752" y="1549399"/>
                </a:lnTo>
                <a:lnTo>
                  <a:pt x="2941848" y="1536699"/>
                </a:lnTo>
                <a:lnTo>
                  <a:pt x="2890351" y="1536699"/>
                </a:lnTo>
                <a:lnTo>
                  <a:pt x="2839548" y="1523999"/>
                </a:lnTo>
                <a:lnTo>
                  <a:pt x="2789510" y="1523999"/>
                </a:lnTo>
                <a:lnTo>
                  <a:pt x="2692010" y="1498599"/>
                </a:lnTo>
                <a:lnTo>
                  <a:pt x="2644688" y="1473199"/>
                </a:lnTo>
                <a:lnTo>
                  <a:pt x="2598414" y="1460499"/>
                </a:lnTo>
                <a:lnTo>
                  <a:pt x="2553258" y="1435099"/>
                </a:lnTo>
                <a:lnTo>
                  <a:pt x="2509289" y="1409699"/>
                </a:lnTo>
                <a:lnTo>
                  <a:pt x="2466579" y="1371599"/>
                </a:lnTo>
                <a:lnTo>
                  <a:pt x="2436056" y="1346199"/>
                </a:lnTo>
                <a:lnTo>
                  <a:pt x="2407005" y="1320799"/>
                </a:lnTo>
                <a:lnTo>
                  <a:pt x="2353473" y="1269999"/>
                </a:lnTo>
                <a:lnTo>
                  <a:pt x="2343535" y="1244599"/>
                </a:lnTo>
                <a:lnTo>
                  <a:pt x="1548909" y="1244599"/>
                </a:lnTo>
                <a:lnTo>
                  <a:pt x="1541639" y="1231899"/>
                </a:lnTo>
                <a:lnTo>
                  <a:pt x="1485076" y="1231899"/>
                </a:lnTo>
                <a:lnTo>
                  <a:pt x="1435612" y="1219199"/>
                </a:lnTo>
                <a:lnTo>
                  <a:pt x="1386366" y="1219199"/>
                </a:lnTo>
                <a:lnTo>
                  <a:pt x="1337347" y="1206499"/>
                </a:lnTo>
                <a:lnTo>
                  <a:pt x="1288564" y="1206499"/>
                </a:lnTo>
                <a:lnTo>
                  <a:pt x="861541" y="1092199"/>
                </a:lnTo>
                <a:lnTo>
                  <a:pt x="815586" y="1066799"/>
                </a:lnTo>
                <a:lnTo>
                  <a:pt x="769961" y="1054099"/>
                </a:lnTo>
                <a:lnTo>
                  <a:pt x="545543" y="927099"/>
                </a:lnTo>
                <a:lnTo>
                  <a:pt x="284488" y="774699"/>
                </a:lnTo>
                <a:lnTo>
                  <a:pt x="176607" y="698499"/>
                </a:lnTo>
                <a:lnTo>
                  <a:pt x="141912" y="673099"/>
                </a:lnTo>
                <a:lnTo>
                  <a:pt x="104124" y="634999"/>
                </a:lnTo>
                <a:lnTo>
                  <a:pt x="93150" y="622299"/>
                </a:lnTo>
                <a:lnTo>
                  <a:pt x="75595" y="609599"/>
                </a:lnTo>
                <a:lnTo>
                  <a:pt x="56619" y="596899"/>
                </a:lnTo>
                <a:lnTo>
                  <a:pt x="37384" y="596899"/>
                </a:lnTo>
                <a:lnTo>
                  <a:pt x="19054" y="609599"/>
                </a:lnTo>
                <a:lnTo>
                  <a:pt x="5855" y="622299"/>
                </a:lnTo>
                <a:lnTo>
                  <a:pt x="0" y="647699"/>
                </a:lnTo>
                <a:lnTo>
                  <a:pt x="1777" y="660399"/>
                </a:lnTo>
                <a:lnTo>
                  <a:pt x="11474" y="685799"/>
                </a:lnTo>
                <a:lnTo>
                  <a:pt x="31016" y="711199"/>
                </a:lnTo>
                <a:lnTo>
                  <a:pt x="53286" y="736599"/>
                </a:lnTo>
                <a:lnTo>
                  <a:pt x="77653" y="749299"/>
                </a:lnTo>
                <a:lnTo>
                  <a:pt x="103486" y="774699"/>
                </a:lnTo>
                <a:lnTo>
                  <a:pt x="145594" y="800099"/>
                </a:lnTo>
                <a:lnTo>
                  <a:pt x="187735" y="838199"/>
                </a:lnTo>
                <a:lnTo>
                  <a:pt x="314948" y="914399"/>
                </a:lnTo>
                <a:lnTo>
                  <a:pt x="357809" y="952499"/>
                </a:lnTo>
                <a:lnTo>
                  <a:pt x="488581" y="1028699"/>
                </a:lnTo>
                <a:lnTo>
                  <a:pt x="578168" y="1079499"/>
                </a:lnTo>
                <a:lnTo>
                  <a:pt x="623859" y="1104899"/>
                </a:lnTo>
                <a:lnTo>
                  <a:pt x="671138" y="1130299"/>
                </a:lnTo>
                <a:lnTo>
                  <a:pt x="718842" y="1142999"/>
                </a:lnTo>
                <a:lnTo>
                  <a:pt x="815528" y="1193799"/>
                </a:lnTo>
                <a:lnTo>
                  <a:pt x="913918" y="1219199"/>
                </a:lnTo>
                <a:lnTo>
                  <a:pt x="963751" y="1244599"/>
                </a:lnTo>
                <a:lnTo>
                  <a:pt x="1115805" y="1282699"/>
                </a:lnTo>
                <a:lnTo>
                  <a:pt x="2218649" y="1282699"/>
                </a:lnTo>
                <a:lnTo>
                  <a:pt x="2229504" y="1295399"/>
                </a:lnTo>
                <a:lnTo>
                  <a:pt x="2271102" y="1346199"/>
                </a:lnTo>
                <a:lnTo>
                  <a:pt x="2303880" y="1384299"/>
                </a:lnTo>
                <a:lnTo>
                  <a:pt x="2338234" y="1409699"/>
                </a:lnTo>
                <a:lnTo>
                  <a:pt x="2374121" y="1447799"/>
                </a:lnTo>
                <a:lnTo>
                  <a:pt x="2411498" y="1473199"/>
                </a:lnTo>
                <a:lnTo>
                  <a:pt x="2450321" y="1498599"/>
                </a:lnTo>
                <a:lnTo>
                  <a:pt x="2490549" y="1523999"/>
                </a:lnTo>
                <a:lnTo>
                  <a:pt x="2532138" y="1549399"/>
                </a:lnTo>
                <a:close/>
              </a:path>
              <a:path w="3733165" h="1651000">
                <a:moveTo>
                  <a:pt x="1457541" y="1346199"/>
                </a:moveTo>
                <a:lnTo>
                  <a:pt x="1895263" y="1346199"/>
                </a:lnTo>
                <a:lnTo>
                  <a:pt x="1943449" y="1333499"/>
                </a:lnTo>
                <a:lnTo>
                  <a:pt x="1993618" y="1333499"/>
                </a:lnTo>
                <a:lnTo>
                  <a:pt x="2192029" y="1282699"/>
                </a:lnTo>
                <a:lnTo>
                  <a:pt x="1115805" y="1282699"/>
                </a:lnTo>
                <a:lnTo>
                  <a:pt x="1167342" y="1295399"/>
                </a:lnTo>
                <a:lnTo>
                  <a:pt x="1216406" y="1295399"/>
                </a:lnTo>
                <a:lnTo>
                  <a:pt x="1314717" y="1320799"/>
                </a:lnTo>
                <a:lnTo>
                  <a:pt x="1363980" y="1320799"/>
                </a:lnTo>
                <a:lnTo>
                  <a:pt x="1413324" y="1333499"/>
                </a:lnTo>
                <a:lnTo>
                  <a:pt x="1457541" y="1346199"/>
                </a:lnTo>
                <a:close/>
              </a:path>
              <a:path w="3733165" h="1651000">
                <a:moveTo>
                  <a:pt x="2807859" y="1638299"/>
                </a:moveTo>
                <a:lnTo>
                  <a:pt x="3210621" y="1638299"/>
                </a:lnTo>
                <a:lnTo>
                  <a:pt x="3416634" y="1587499"/>
                </a:lnTo>
                <a:lnTo>
                  <a:pt x="3466776" y="1562099"/>
                </a:lnTo>
                <a:lnTo>
                  <a:pt x="3516371" y="1549399"/>
                </a:lnTo>
                <a:lnTo>
                  <a:pt x="3565416" y="1523999"/>
                </a:lnTo>
                <a:lnTo>
                  <a:pt x="3610500" y="1498599"/>
                </a:lnTo>
                <a:lnTo>
                  <a:pt x="3654663" y="1473199"/>
                </a:lnTo>
                <a:lnTo>
                  <a:pt x="3697899" y="1460499"/>
                </a:lnTo>
                <a:lnTo>
                  <a:pt x="3732703" y="1435099"/>
                </a:lnTo>
                <a:lnTo>
                  <a:pt x="3732703" y="1295399"/>
                </a:lnTo>
                <a:lnTo>
                  <a:pt x="3710404" y="1320799"/>
                </a:lnTo>
                <a:lnTo>
                  <a:pt x="3624996" y="1371599"/>
                </a:lnTo>
                <a:lnTo>
                  <a:pt x="3581287" y="1384299"/>
                </a:lnTo>
                <a:lnTo>
                  <a:pt x="3491893" y="1435099"/>
                </a:lnTo>
                <a:lnTo>
                  <a:pt x="3446222" y="1447799"/>
                </a:lnTo>
                <a:lnTo>
                  <a:pt x="3399911" y="1473199"/>
                </a:lnTo>
                <a:lnTo>
                  <a:pt x="3158997" y="1536699"/>
                </a:lnTo>
                <a:lnTo>
                  <a:pt x="3067621" y="1536699"/>
                </a:lnTo>
                <a:lnTo>
                  <a:pt x="3060472" y="1549399"/>
                </a:lnTo>
                <a:lnTo>
                  <a:pt x="2532138" y="1549399"/>
                </a:lnTo>
                <a:lnTo>
                  <a:pt x="2575046" y="1562099"/>
                </a:lnTo>
                <a:lnTo>
                  <a:pt x="2619229" y="1587499"/>
                </a:lnTo>
                <a:lnTo>
                  <a:pt x="2711250" y="1612899"/>
                </a:lnTo>
                <a:lnTo>
                  <a:pt x="2807859" y="1638299"/>
                </a:lnTo>
                <a:close/>
              </a:path>
              <a:path w="3733165" h="1651000">
                <a:moveTo>
                  <a:pt x="2962918" y="1549399"/>
                </a:moveTo>
                <a:lnTo>
                  <a:pt x="3037463" y="1549399"/>
                </a:lnTo>
                <a:lnTo>
                  <a:pt x="2970151" y="1536699"/>
                </a:lnTo>
                <a:lnTo>
                  <a:pt x="2962918" y="1549399"/>
                </a:lnTo>
                <a:close/>
              </a:path>
              <a:path w="3733165" h="1651000">
                <a:moveTo>
                  <a:pt x="3131913" y="1650999"/>
                </a:moveTo>
                <a:lnTo>
                  <a:pt x="3159209" y="1638299"/>
                </a:lnTo>
                <a:lnTo>
                  <a:pt x="3125520" y="1638299"/>
                </a:lnTo>
                <a:lnTo>
                  <a:pt x="3131913" y="1650999"/>
                </a:lnTo>
                <a:close/>
              </a:path>
              <a:path w="3733165" h="1651000">
                <a:moveTo>
                  <a:pt x="2876821" y="1650999"/>
                </a:moveTo>
                <a:lnTo>
                  <a:pt x="3113272" y="1650999"/>
                </a:lnTo>
                <a:lnTo>
                  <a:pt x="3119252" y="1638299"/>
                </a:lnTo>
                <a:lnTo>
                  <a:pt x="2842268" y="1638299"/>
                </a:lnTo>
                <a:lnTo>
                  <a:pt x="2876821" y="1650999"/>
                </a:lnTo>
                <a:close/>
              </a:path>
            </a:pathLst>
          </a:custGeom>
          <a:solidFill>
            <a:srgbClr val="F1A153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228533" y="0"/>
            <a:ext cx="5059466" cy="3905981"/>
          </a:xfrm>
          <a:prstGeom prst="rect">
            <a:avLst/>
          </a:prstGeom>
        </p:spPr>
      </p:pic>
      <p:sp>
        <p:nvSpPr>
          <p:cNvPr id="7" name="object 7" descr=""/>
          <p:cNvSpPr/>
          <p:nvPr/>
        </p:nvSpPr>
        <p:spPr>
          <a:xfrm>
            <a:off x="4922794" y="9875687"/>
            <a:ext cx="805815" cy="19050"/>
          </a:xfrm>
          <a:custGeom>
            <a:avLst/>
            <a:gdLst/>
            <a:ahLst/>
            <a:cxnLst/>
            <a:rect l="l" t="t" r="r" b="b"/>
            <a:pathLst>
              <a:path w="805814" h="19050">
                <a:moveTo>
                  <a:pt x="805615" y="19050"/>
                </a:moveTo>
                <a:lnTo>
                  <a:pt x="0" y="19050"/>
                </a:lnTo>
                <a:lnTo>
                  <a:pt x="0" y="0"/>
                </a:lnTo>
                <a:lnTo>
                  <a:pt x="805615" y="0"/>
                </a:lnTo>
                <a:lnTo>
                  <a:pt x="805615" y="19050"/>
                </a:lnTo>
                <a:close/>
              </a:path>
            </a:pathLst>
          </a:custGeom>
          <a:solidFill>
            <a:srgbClr val="2929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7708066" y="3480598"/>
            <a:ext cx="9975215" cy="31756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4450" spc="240" b="1">
                <a:solidFill>
                  <a:srgbClr val="292929"/>
                </a:solidFill>
                <a:latin typeface="Trebuchet MS"/>
                <a:cs typeface="Trebuchet MS"/>
              </a:rPr>
              <a:t>Embrace</a:t>
            </a:r>
            <a:r>
              <a:rPr dirty="0" sz="4450" spc="-390" b="1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4450" spc="290" b="1">
                <a:solidFill>
                  <a:srgbClr val="292929"/>
                </a:solidFill>
                <a:latin typeface="Trebuchet MS"/>
                <a:cs typeface="Trebuchet MS"/>
              </a:rPr>
              <a:t>Effortless</a:t>
            </a:r>
            <a:r>
              <a:rPr dirty="0" sz="4450" spc="-390" b="1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4450" spc="260" b="1">
                <a:solidFill>
                  <a:srgbClr val="292929"/>
                </a:solidFill>
                <a:latin typeface="Trebuchet MS"/>
                <a:cs typeface="Trebuchet MS"/>
              </a:rPr>
              <a:t>Style</a:t>
            </a:r>
            <a:endParaRPr sz="4450">
              <a:latin typeface="Trebuchet MS"/>
              <a:cs typeface="Trebuchet MS"/>
            </a:endParaRPr>
          </a:p>
          <a:p>
            <a:pPr marL="12700" marR="5080">
              <a:lnSpc>
                <a:spcPct val="125000"/>
              </a:lnSpc>
              <a:spcBef>
                <a:spcPts val="2335"/>
              </a:spcBef>
            </a:pPr>
            <a:r>
              <a:rPr dirty="0" sz="2850" spc="-10">
                <a:solidFill>
                  <a:srgbClr val="292929"/>
                </a:solidFill>
                <a:latin typeface="Trebuchet MS"/>
                <a:cs typeface="Trebuchet MS"/>
              </a:rPr>
              <a:t>With</a:t>
            </a:r>
            <a:r>
              <a:rPr dirty="0" sz="2850" spc="-12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85">
                <a:solidFill>
                  <a:srgbClr val="292929"/>
                </a:solidFill>
                <a:latin typeface="Trebuchet MS"/>
                <a:cs typeface="Trebuchet MS"/>
              </a:rPr>
              <a:t>The</a:t>
            </a:r>
            <a:r>
              <a:rPr dirty="0" sz="2850" spc="-114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05">
                <a:solidFill>
                  <a:srgbClr val="292929"/>
                </a:solidFill>
                <a:latin typeface="Trebuchet MS"/>
                <a:cs typeface="Trebuchet MS"/>
              </a:rPr>
              <a:t>Right</a:t>
            </a:r>
            <a:r>
              <a:rPr dirty="0" sz="2850" spc="-114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>
                <a:solidFill>
                  <a:srgbClr val="292929"/>
                </a:solidFill>
                <a:latin typeface="Trebuchet MS"/>
                <a:cs typeface="Trebuchet MS"/>
              </a:rPr>
              <a:t>Choice,</a:t>
            </a:r>
            <a:r>
              <a:rPr dirty="0" sz="2850" spc="-114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u="heavy" sz="2850" spc="114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Casual</a:t>
            </a:r>
            <a:r>
              <a:rPr dirty="0" u="heavy" sz="2850" spc="-114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2850" spc="175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Jumpsuits</a:t>
            </a:r>
            <a:r>
              <a:rPr dirty="0" u="heavy" sz="2850" spc="-114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2850" spc="85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For</a:t>
            </a:r>
            <a:r>
              <a:rPr dirty="0" u="heavy" sz="2850" spc="-114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2850" spc="80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Women</a:t>
            </a:r>
            <a:r>
              <a:rPr dirty="0" sz="2850" spc="-114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-10">
                <a:solidFill>
                  <a:srgbClr val="292929"/>
                </a:solidFill>
                <a:latin typeface="Trebuchet MS"/>
                <a:cs typeface="Trebuchet MS"/>
              </a:rPr>
              <a:t>Offer </a:t>
            </a:r>
            <a:r>
              <a:rPr dirty="0" sz="2850" spc="250">
                <a:solidFill>
                  <a:srgbClr val="292929"/>
                </a:solidFill>
                <a:latin typeface="Trebuchet MS"/>
                <a:cs typeface="Trebuchet MS"/>
              </a:rPr>
              <a:t>A</a:t>
            </a:r>
            <a:r>
              <a:rPr dirty="0" sz="2850" spc="-8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10">
                <a:solidFill>
                  <a:srgbClr val="292929"/>
                </a:solidFill>
                <a:latin typeface="Trebuchet MS"/>
                <a:cs typeface="Trebuchet MS"/>
              </a:rPr>
              <a:t>Stylish</a:t>
            </a:r>
            <a:r>
              <a:rPr dirty="0" sz="2850" spc="-8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80">
                <a:solidFill>
                  <a:srgbClr val="292929"/>
                </a:solidFill>
                <a:latin typeface="Trebuchet MS"/>
                <a:cs typeface="Trebuchet MS"/>
              </a:rPr>
              <a:t>And</a:t>
            </a:r>
            <a:r>
              <a:rPr dirty="0" sz="2850" spc="-8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45">
                <a:solidFill>
                  <a:srgbClr val="292929"/>
                </a:solidFill>
                <a:latin typeface="Trebuchet MS"/>
                <a:cs typeface="Trebuchet MS"/>
              </a:rPr>
              <a:t>Practical</a:t>
            </a:r>
            <a:r>
              <a:rPr dirty="0" sz="2850" spc="-8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>
                <a:solidFill>
                  <a:srgbClr val="292929"/>
                </a:solidFill>
                <a:latin typeface="Trebuchet MS"/>
                <a:cs typeface="Trebuchet MS"/>
              </a:rPr>
              <a:t>Wardrobe</a:t>
            </a:r>
            <a:r>
              <a:rPr dirty="0" sz="2850" spc="-8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50">
                <a:solidFill>
                  <a:srgbClr val="292929"/>
                </a:solidFill>
                <a:latin typeface="Trebuchet MS"/>
                <a:cs typeface="Trebuchet MS"/>
              </a:rPr>
              <a:t>Essential.</a:t>
            </a:r>
            <a:r>
              <a:rPr dirty="0" sz="2850" spc="-85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65">
                <a:solidFill>
                  <a:srgbClr val="292929"/>
                </a:solidFill>
                <a:latin typeface="Trebuchet MS"/>
                <a:cs typeface="Trebuchet MS"/>
              </a:rPr>
              <a:t>Experiment </a:t>
            </a:r>
            <a:r>
              <a:rPr dirty="0" sz="2850" spc="-10">
                <a:solidFill>
                  <a:srgbClr val="292929"/>
                </a:solidFill>
                <a:latin typeface="Trebuchet MS"/>
                <a:cs typeface="Trebuchet MS"/>
              </a:rPr>
              <a:t>With</a:t>
            </a:r>
            <a:r>
              <a:rPr dirty="0" sz="2850" spc="-120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45">
                <a:solidFill>
                  <a:srgbClr val="292929"/>
                </a:solidFill>
                <a:latin typeface="Trebuchet MS"/>
                <a:cs typeface="Trebuchet MS"/>
              </a:rPr>
              <a:t>Different</a:t>
            </a:r>
            <a:r>
              <a:rPr dirty="0" sz="2850" spc="-114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30">
                <a:solidFill>
                  <a:srgbClr val="292929"/>
                </a:solidFill>
                <a:latin typeface="Trebuchet MS"/>
                <a:cs typeface="Trebuchet MS"/>
              </a:rPr>
              <a:t>Styles</a:t>
            </a:r>
            <a:r>
              <a:rPr dirty="0" sz="2850" spc="-114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65">
                <a:solidFill>
                  <a:srgbClr val="292929"/>
                </a:solidFill>
                <a:latin typeface="Trebuchet MS"/>
                <a:cs typeface="Trebuchet MS"/>
              </a:rPr>
              <a:t>To</a:t>
            </a:r>
            <a:r>
              <a:rPr dirty="0" sz="2850" spc="-114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60">
                <a:solidFill>
                  <a:srgbClr val="292929"/>
                </a:solidFill>
                <a:latin typeface="Trebuchet MS"/>
                <a:cs typeface="Trebuchet MS"/>
              </a:rPr>
              <a:t>Create</a:t>
            </a:r>
            <a:r>
              <a:rPr dirty="0" sz="2850" spc="-114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120">
                <a:solidFill>
                  <a:srgbClr val="292929"/>
                </a:solidFill>
                <a:latin typeface="Trebuchet MS"/>
                <a:cs typeface="Trebuchet MS"/>
              </a:rPr>
              <a:t>Your</a:t>
            </a:r>
            <a:r>
              <a:rPr dirty="0" sz="2850" spc="-114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>
                <a:solidFill>
                  <a:srgbClr val="292929"/>
                </a:solidFill>
                <a:latin typeface="Trebuchet MS"/>
                <a:cs typeface="Trebuchet MS"/>
              </a:rPr>
              <a:t>Unique,</a:t>
            </a:r>
            <a:r>
              <a:rPr dirty="0" sz="2850" spc="-114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2850" spc="75">
                <a:solidFill>
                  <a:srgbClr val="292929"/>
                </a:solidFill>
                <a:latin typeface="Trebuchet MS"/>
                <a:cs typeface="Trebuchet MS"/>
              </a:rPr>
              <a:t>Confident </a:t>
            </a:r>
            <a:r>
              <a:rPr dirty="0" sz="2850" spc="-10">
                <a:solidFill>
                  <a:srgbClr val="292929"/>
                </a:solidFill>
                <a:latin typeface="Trebuchet MS"/>
                <a:cs typeface="Trebuchet MS"/>
              </a:rPr>
              <a:t>Look.</a:t>
            </a:r>
            <a:endParaRPr sz="2850">
              <a:latin typeface="Trebuchet MS"/>
              <a:cs typeface="Trebuchet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297872" y="9576939"/>
            <a:ext cx="3443604" cy="3638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650"/>
              </a:lnSpc>
            </a:pPr>
            <a:r>
              <a:rPr dirty="0" u="heavy" sz="2250" spc="65" b="1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6"/>
              </a:rPr>
              <a:t>Www.Reepeatshop</a:t>
            </a:r>
            <a:r>
              <a:rPr dirty="0" sz="2250" spc="65" b="1">
                <a:solidFill>
                  <a:srgbClr val="292929"/>
                </a:solidFill>
                <a:latin typeface="Trebuchet MS"/>
                <a:cs typeface="Trebuchet MS"/>
                <a:hlinkClick r:id="rId6"/>
              </a:rPr>
              <a:t>.Com</a:t>
            </a:r>
            <a:endParaRPr sz="225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pc="-25"/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7531100" cy="10287000"/>
            <a:chOff x="0" y="0"/>
            <a:chExt cx="75311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07434" y="1030711"/>
              <a:ext cx="5743102" cy="8220848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91878" y="9508479"/>
              <a:ext cx="3971940" cy="514349"/>
            </a:xfrm>
            <a:prstGeom prst="rect">
              <a:avLst/>
            </a:prstGeom>
          </p:spPr>
        </p:pic>
      </p:grpSp>
      <p:sp>
        <p:nvSpPr>
          <p:cNvPr id="5" name="object 5" descr=""/>
          <p:cNvSpPr/>
          <p:nvPr/>
        </p:nvSpPr>
        <p:spPr>
          <a:xfrm>
            <a:off x="14555297" y="8366906"/>
            <a:ext cx="3733165" cy="1651000"/>
          </a:xfrm>
          <a:custGeom>
            <a:avLst/>
            <a:gdLst/>
            <a:ahLst/>
            <a:cxnLst/>
            <a:rect l="l" t="t" r="r" b="b"/>
            <a:pathLst>
              <a:path w="3733165" h="1651000">
                <a:moveTo>
                  <a:pt x="1548909" y="1244599"/>
                </a:moveTo>
                <a:lnTo>
                  <a:pt x="2348673" y="1244599"/>
                </a:lnTo>
                <a:lnTo>
                  <a:pt x="2361741" y="1231899"/>
                </a:lnTo>
                <a:lnTo>
                  <a:pt x="2411868" y="1219199"/>
                </a:lnTo>
                <a:lnTo>
                  <a:pt x="2510088" y="1168399"/>
                </a:lnTo>
                <a:lnTo>
                  <a:pt x="2558146" y="1155699"/>
                </a:lnTo>
                <a:lnTo>
                  <a:pt x="2605480" y="1130299"/>
                </a:lnTo>
                <a:lnTo>
                  <a:pt x="2697910" y="1079499"/>
                </a:lnTo>
                <a:lnTo>
                  <a:pt x="2742971" y="1041399"/>
                </a:lnTo>
                <a:lnTo>
                  <a:pt x="2787241" y="1015999"/>
                </a:lnTo>
                <a:lnTo>
                  <a:pt x="2829109" y="990599"/>
                </a:lnTo>
                <a:lnTo>
                  <a:pt x="2869822" y="952499"/>
                </a:lnTo>
                <a:lnTo>
                  <a:pt x="2909236" y="927099"/>
                </a:lnTo>
                <a:lnTo>
                  <a:pt x="2947205" y="888999"/>
                </a:lnTo>
                <a:lnTo>
                  <a:pt x="2983583" y="850899"/>
                </a:lnTo>
                <a:lnTo>
                  <a:pt x="3018226" y="812799"/>
                </a:lnTo>
                <a:lnTo>
                  <a:pt x="3050988" y="774699"/>
                </a:lnTo>
                <a:lnTo>
                  <a:pt x="3081724" y="736599"/>
                </a:lnTo>
                <a:lnTo>
                  <a:pt x="3110288" y="698499"/>
                </a:lnTo>
                <a:lnTo>
                  <a:pt x="3136536" y="647699"/>
                </a:lnTo>
                <a:lnTo>
                  <a:pt x="3160322" y="596899"/>
                </a:lnTo>
                <a:lnTo>
                  <a:pt x="3180245" y="558799"/>
                </a:lnTo>
                <a:lnTo>
                  <a:pt x="3196067" y="507999"/>
                </a:lnTo>
                <a:lnTo>
                  <a:pt x="3207352" y="457199"/>
                </a:lnTo>
                <a:lnTo>
                  <a:pt x="3213666" y="406399"/>
                </a:lnTo>
                <a:lnTo>
                  <a:pt x="3214573" y="368299"/>
                </a:lnTo>
                <a:lnTo>
                  <a:pt x="3209640" y="317499"/>
                </a:lnTo>
                <a:lnTo>
                  <a:pt x="3198430" y="266699"/>
                </a:lnTo>
                <a:lnTo>
                  <a:pt x="3182249" y="215899"/>
                </a:lnTo>
                <a:lnTo>
                  <a:pt x="3161803" y="177799"/>
                </a:lnTo>
                <a:lnTo>
                  <a:pt x="3137209" y="139699"/>
                </a:lnTo>
                <a:lnTo>
                  <a:pt x="3108585" y="101599"/>
                </a:lnTo>
                <a:lnTo>
                  <a:pt x="3076046" y="76199"/>
                </a:lnTo>
                <a:lnTo>
                  <a:pt x="3039711" y="50799"/>
                </a:lnTo>
                <a:lnTo>
                  <a:pt x="2999696" y="25399"/>
                </a:lnTo>
                <a:lnTo>
                  <a:pt x="2956117" y="12699"/>
                </a:lnTo>
                <a:lnTo>
                  <a:pt x="2909092" y="0"/>
                </a:lnTo>
                <a:lnTo>
                  <a:pt x="2712865" y="0"/>
                </a:lnTo>
                <a:lnTo>
                  <a:pt x="2573417" y="38099"/>
                </a:lnTo>
                <a:lnTo>
                  <a:pt x="2461590" y="101599"/>
                </a:lnTo>
                <a:lnTo>
                  <a:pt x="2875807" y="101599"/>
                </a:lnTo>
                <a:lnTo>
                  <a:pt x="2879040" y="114299"/>
                </a:lnTo>
                <a:lnTo>
                  <a:pt x="2925405" y="126999"/>
                </a:lnTo>
                <a:lnTo>
                  <a:pt x="2968169" y="139699"/>
                </a:lnTo>
                <a:lnTo>
                  <a:pt x="3006418" y="165099"/>
                </a:lnTo>
                <a:lnTo>
                  <a:pt x="3039237" y="203199"/>
                </a:lnTo>
                <a:lnTo>
                  <a:pt x="3065713" y="228599"/>
                </a:lnTo>
                <a:lnTo>
                  <a:pt x="3084931" y="279399"/>
                </a:lnTo>
                <a:lnTo>
                  <a:pt x="3095977" y="317499"/>
                </a:lnTo>
                <a:lnTo>
                  <a:pt x="3100218" y="317499"/>
                </a:lnTo>
                <a:lnTo>
                  <a:pt x="3101490" y="330199"/>
                </a:lnTo>
                <a:lnTo>
                  <a:pt x="3099104" y="330199"/>
                </a:lnTo>
                <a:lnTo>
                  <a:pt x="3101586" y="355599"/>
                </a:lnTo>
                <a:lnTo>
                  <a:pt x="3102384" y="380999"/>
                </a:lnTo>
                <a:lnTo>
                  <a:pt x="3101542" y="406399"/>
                </a:lnTo>
                <a:lnTo>
                  <a:pt x="3099104" y="419099"/>
                </a:lnTo>
                <a:lnTo>
                  <a:pt x="3101437" y="431799"/>
                </a:lnTo>
                <a:lnTo>
                  <a:pt x="3096083" y="431799"/>
                </a:lnTo>
                <a:lnTo>
                  <a:pt x="3095129" y="444499"/>
                </a:lnTo>
                <a:lnTo>
                  <a:pt x="3094864" y="457199"/>
                </a:lnTo>
                <a:lnTo>
                  <a:pt x="3093115" y="457199"/>
                </a:lnTo>
                <a:lnTo>
                  <a:pt x="3078147" y="507999"/>
                </a:lnTo>
                <a:lnTo>
                  <a:pt x="3058580" y="558799"/>
                </a:lnTo>
                <a:lnTo>
                  <a:pt x="3034813" y="609599"/>
                </a:lnTo>
                <a:lnTo>
                  <a:pt x="3007248" y="647699"/>
                </a:lnTo>
                <a:lnTo>
                  <a:pt x="2976285" y="685799"/>
                </a:lnTo>
                <a:lnTo>
                  <a:pt x="2942325" y="736599"/>
                </a:lnTo>
                <a:lnTo>
                  <a:pt x="2908339" y="761999"/>
                </a:lnTo>
                <a:lnTo>
                  <a:pt x="2873286" y="800099"/>
                </a:lnTo>
                <a:lnTo>
                  <a:pt x="2837201" y="838199"/>
                </a:lnTo>
                <a:lnTo>
                  <a:pt x="2800120" y="863599"/>
                </a:lnTo>
                <a:lnTo>
                  <a:pt x="2762076" y="901699"/>
                </a:lnTo>
                <a:lnTo>
                  <a:pt x="2723106" y="927099"/>
                </a:lnTo>
                <a:lnTo>
                  <a:pt x="2683244" y="952499"/>
                </a:lnTo>
                <a:lnTo>
                  <a:pt x="2642526" y="977899"/>
                </a:lnTo>
                <a:lnTo>
                  <a:pt x="2600985" y="1003299"/>
                </a:lnTo>
                <a:lnTo>
                  <a:pt x="2558658" y="1028699"/>
                </a:lnTo>
                <a:lnTo>
                  <a:pt x="2515579" y="1041399"/>
                </a:lnTo>
                <a:lnTo>
                  <a:pt x="2427307" y="1092199"/>
                </a:lnTo>
                <a:lnTo>
                  <a:pt x="2382183" y="1104899"/>
                </a:lnTo>
                <a:lnTo>
                  <a:pt x="2336447" y="1130299"/>
                </a:lnTo>
                <a:lnTo>
                  <a:pt x="2290135" y="1142999"/>
                </a:lnTo>
                <a:lnTo>
                  <a:pt x="2150905" y="1142999"/>
                </a:lnTo>
                <a:lnTo>
                  <a:pt x="2156676" y="1155699"/>
                </a:lnTo>
                <a:lnTo>
                  <a:pt x="2159163" y="1168399"/>
                </a:lnTo>
                <a:lnTo>
                  <a:pt x="2156736" y="1181099"/>
                </a:lnTo>
                <a:lnTo>
                  <a:pt x="2140776" y="1181099"/>
                </a:lnTo>
                <a:lnTo>
                  <a:pt x="1988063" y="1219199"/>
                </a:lnTo>
                <a:lnTo>
                  <a:pt x="1936718" y="1219199"/>
                </a:lnTo>
                <a:lnTo>
                  <a:pt x="1909373" y="1231899"/>
                </a:lnTo>
                <a:lnTo>
                  <a:pt x="1556388" y="1231899"/>
                </a:lnTo>
                <a:lnTo>
                  <a:pt x="1548909" y="1244599"/>
                </a:lnTo>
                <a:close/>
              </a:path>
              <a:path w="3733165" h="1651000">
                <a:moveTo>
                  <a:pt x="2866903" y="114299"/>
                </a:moveTo>
                <a:lnTo>
                  <a:pt x="2871832" y="101599"/>
                </a:lnTo>
                <a:lnTo>
                  <a:pt x="2842972" y="101599"/>
                </a:lnTo>
                <a:lnTo>
                  <a:pt x="2866903" y="114299"/>
                </a:lnTo>
                <a:close/>
              </a:path>
              <a:path w="3733165" h="1651000">
                <a:moveTo>
                  <a:pt x="2771181" y="114299"/>
                </a:moveTo>
                <a:lnTo>
                  <a:pt x="2795112" y="101599"/>
                </a:lnTo>
                <a:lnTo>
                  <a:pt x="2766305" y="101599"/>
                </a:lnTo>
                <a:lnTo>
                  <a:pt x="2771181" y="114299"/>
                </a:lnTo>
                <a:close/>
              </a:path>
              <a:path w="3733165" h="1651000">
                <a:moveTo>
                  <a:pt x="2150905" y="1142999"/>
                </a:moveTo>
                <a:lnTo>
                  <a:pt x="2269944" y="1142999"/>
                </a:lnTo>
                <a:lnTo>
                  <a:pt x="2265807" y="1130299"/>
                </a:lnTo>
                <a:lnTo>
                  <a:pt x="2246670" y="1079499"/>
                </a:lnTo>
                <a:lnTo>
                  <a:pt x="2230647" y="1028699"/>
                </a:lnTo>
                <a:lnTo>
                  <a:pt x="2218292" y="977899"/>
                </a:lnTo>
                <a:lnTo>
                  <a:pt x="2210155" y="927099"/>
                </a:lnTo>
                <a:lnTo>
                  <a:pt x="2204696" y="927099"/>
                </a:lnTo>
                <a:lnTo>
                  <a:pt x="2206975" y="914399"/>
                </a:lnTo>
                <a:lnTo>
                  <a:pt x="2204272" y="876299"/>
                </a:lnTo>
                <a:lnTo>
                  <a:pt x="2198177" y="876299"/>
                </a:lnTo>
                <a:lnTo>
                  <a:pt x="2198601" y="863599"/>
                </a:lnTo>
                <a:lnTo>
                  <a:pt x="2201039" y="863599"/>
                </a:lnTo>
                <a:lnTo>
                  <a:pt x="2199275" y="825499"/>
                </a:lnTo>
                <a:lnTo>
                  <a:pt x="2198654" y="800099"/>
                </a:lnTo>
                <a:lnTo>
                  <a:pt x="2199265" y="774699"/>
                </a:lnTo>
                <a:lnTo>
                  <a:pt x="2201198" y="736599"/>
                </a:lnTo>
                <a:lnTo>
                  <a:pt x="2198548" y="736599"/>
                </a:lnTo>
                <a:lnTo>
                  <a:pt x="2198230" y="723899"/>
                </a:lnTo>
                <a:lnTo>
                  <a:pt x="2204378" y="723899"/>
                </a:lnTo>
                <a:lnTo>
                  <a:pt x="2207228" y="711199"/>
                </a:lnTo>
                <a:lnTo>
                  <a:pt x="2210122" y="685799"/>
                </a:lnTo>
                <a:lnTo>
                  <a:pt x="2212927" y="673099"/>
                </a:lnTo>
                <a:lnTo>
                  <a:pt x="2215509" y="660399"/>
                </a:lnTo>
                <a:lnTo>
                  <a:pt x="2224631" y="609599"/>
                </a:lnTo>
                <a:lnTo>
                  <a:pt x="2237191" y="558799"/>
                </a:lnTo>
                <a:lnTo>
                  <a:pt x="2253162" y="507999"/>
                </a:lnTo>
                <a:lnTo>
                  <a:pt x="2272516" y="469899"/>
                </a:lnTo>
                <a:lnTo>
                  <a:pt x="2295224" y="419099"/>
                </a:lnTo>
                <a:lnTo>
                  <a:pt x="2321258" y="380999"/>
                </a:lnTo>
                <a:lnTo>
                  <a:pt x="2350590" y="342899"/>
                </a:lnTo>
                <a:lnTo>
                  <a:pt x="2383193" y="304799"/>
                </a:lnTo>
                <a:lnTo>
                  <a:pt x="2419039" y="266699"/>
                </a:lnTo>
                <a:lnTo>
                  <a:pt x="2496609" y="215899"/>
                </a:lnTo>
                <a:lnTo>
                  <a:pt x="2536627" y="190499"/>
                </a:lnTo>
                <a:lnTo>
                  <a:pt x="2578144" y="165099"/>
                </a:lnTo>
                <a:lnTo>
                  <a:pt x="2621149" y="139699"/>
                </a:lnTo>
                <a:lnTo>
                  <a:pt x="2711583" y="114299"/>
                </a:lnTo>
                <a:lnTo>
                  <a:pt x="2758991" y="114299"/>
                </a:lnTo>
                <a:lnTo>
                  <a:pt x="2762277" y="101599"/>
                </a:lnTo>
                <a:lnTo>
                  <a:pt x="2461590" y="101599"/>
                </a:lnTo>
                <a:lnTo>
                  <a:pt x="2439110" y="114299"/>
                </a:lnTo>
                <a:lnTo>
                  <a:pt x="2396891" y="139699"/>
                </a:lnTo>
                <a:lnTo>
                  <a:pt x="2357408" y="177799"/>
                </a:lnTo>
                <a:lnTo>
                  <a:pt x="2320658" y="203199"/>
                </a:lnTo>
                <a:lnTo>
                  <a:pt x="2286635" y="241299"/>
                </a:lnTo>
                <a:lnTo>
                  <a:pt x="2255335" y="279399"/>
                </a:lnTo>
                <a:lnTo>
                  <a:pt x="2226753" y="317499"/>
                </a:lnTo>
                <a:lnTo>
                  <a:pt x="2200886" y="355599"/>
                </a:lnTo>
                <a:lnTo>
                  <a:pt x="2177728" y="406399"/>
                </a:lnTo>
                <a:lnTo>
                  <a:pt x="2157275" y="444499"/>
                </a:lnTo>
                <a:lnTo>
                  <a:pt x="2139523" y="495299"/>
                </a:lnTo>
                <a:lnTo>
                  <a:pt x="2124466" y="546099"/>
                </a:lnTo>
                <a:lnTo>
                  <a:pt x="2112102" y="596899"/>
                </a:lnTo>
                <a:lnTo>
                  <a:pt x="2102140" y="647699"/>
                </a:lnTo>
                <a:lnTo>
                  <a:pt x="2095157" y="711199"/>
                </a:lnTo>
                <a:lnTo>
                  <a:pt x="2091258" y="761999"/>
                </a:lnTo>
                <a:lnTo>
                  <a:pt x="2090546" y="812799"/>
                </a:lnTo>
                <a:lnTo>
                  <a:pt x="2093127" y="876299"/>
                </a:lnTo>
                <a:lnTo>
                  <a:pt x="2097875" y="914399"/>
                </a:lnTo>
                <a:lnTo>
                  <a:pt x="2104609" y="965199"/>
                </a:lnTo>
                <a:lnTo>
                  <a:pt x="2113592" y="1015999"/>
                </a:lnTo>
                <a:lnTo>
                  <a:pt x="2125089" y="1066799"/>
                </a:lnTo>
                <a:lnTo>
                  <a:pt x="2139363" y="1117599"/>
                </a:lnTo>
                <a:lnTo>
                  <a:pt x="2150905" y="1142999"/>
                </a:lnTo>
                <a:close/>
              </a:path>
              <a:path w="3733165" h="1651000">
                <a:moveTo>
                  <a:pt x="2532138" y="1549399"/>
                </a:moveTo>
                <a:lnTo>
                  <a:pt x="2948752" y="1549399"/>
                </a:lnTo>
                <a:lnTo>
                  <a:pt x="2941848" y="1536699"/>
                </a:lnTo>
                <a:lnTo>
                  <a:pt x="2890351" y="1536699"/>
                </a:lnTo>
                <a:lnTo>
                  <a:pt x="2839548" y="1523999"/>
                </a:lnTo>
                <a:lnTo>
                  <a:pt x="2789510" y="1523999"/>
                </a:lnTo>
                <a:lnTo>
                  <a:pt x="2692010" y="1498599"/>
                </a:lnTo>
                <a:lnTo>
                  <a:pt x="2644688" y="1473199"/>
                </a:lnTo>
                <a:lnTo>
                  <a:pt x="2598414" y="1460499"/>
                </a:lnTo>
                <a:lnTo>
                  <a:pt x="2553258" y="1435099"/>
                </a:lnTo>
                <a:lnTo>
                  <a:pt x="2509289" y="1409699"/>
                </a:lnTo>
                <a:lnTo>
                  <a:pt x="2466579" y="1371599"/>
                </a:lnTo>
                <a:lnTo>
                  <a:pt x="2436056" y="1346199"/>
                </a:lnTo>
                <a:lnTo>
                  <a:pt x="2407005" y="1320799"/>
                </a:lnTo>
                <a:lnTo>
                  <a:pt x="2353473" y="1269999"/>
                </a:lnTo>
                <a:lnTo>
                  <a:pt x="2343535" y="1244599"/>
                </a:lnTo>
                <a:lnTo>
                  <a:pt x="1548909" y="1244599"/>
                </a:lnTo>
                <a:lnTo>
                  <a:pt x="1541639" y="1231899"/>
                </a:lnTo>
                <a:lnTo>
                  <a:pt x="1485076" y="1231899"/>
                </a:lnTo>
                <a:lnTo>
                  <a:pt x="1435612" y="1219199"/>
                </a:lnTo>
                <a:lnTo>
                  <a:pt x="1386366" y="1219199"/>
                </a:lnTo>
                <a:lnTo>
                  <a:pt x="1337347" y="1206499"/>
                </a:lnTo>
                <a:lnTo>
                  <a:pt x="1288564" y="1206499"/>
                </a:lnTo>
                <a:lnTo>
                  <a:pt x="861541" y="1092199"/>
                </a:lnTo>
                <a:lnTo>
                  <a:pt x="815586" y="1066799"/>
                </a:lnTo>
                <a:lnTo>
                  <a:pt x="769961" y="1054099"/>
                </a:lnTo>
                <a:lnTo>
                  <a:pt x="545543" y="927099"/>
                </a:lnTo>
                <a:lnTo>
                  <a:pt x="284488" y="774699"/>
                </a:lnTo>
                <a:lnTo>
                  <a:pt x="176607" y="698499"/>
                </a:lnTo>
                <a:lnTo>
                  <a:pt x="141912" y="673099"/>
                </a:lnTo>
                <a:lnTo>
                  <a:pt x="104124" y="634999"/>
                </a:lnTo>
                <a:lnTo>
                  <a:pt x="93150" y="622299"/>
                </a:lnTo>
                <a:lnTo>
                  <a:pt x="75595" y="609599"/>
                </a:lnTo>
                <a:lnTo>
                  <a:pt x="56619" y="596899"/>
                </a:lnTo>
                <a:lnTo>
                  <a:pt x="37384" y="596899"/>
                </a:lnTo>
                <a:lnTo>
                  <a:pt x="19054" y="609599"/>
                </a:lnTo>
                <a:lnTo>
                  <a:pt x="5855" y="622299"/>
                </a:lnTo>
                <a:lnTo>
                  <a:pt x="0" y="647699"/>
                </a:lnTo>
                <a:lnTo>
                  <a:pt x="1777" y="660399"/>
                </a:lnTo>
                <a:lnTo>
                  <a:pt x="11474" y="685799"/>
                </a:lnTo>
                <a:lnTo>
                  <a:pt x="31016" y="711199"/>
                </a:lnTo>
                <a:lnTo>
                  <a:pt x="53286" y="736599"/>
                </a:lnTo>
                <a:lnTo>
                  <a:pt x="77653" y="749299"/>
                </a:lnTo>
                <a:lnTo>
                  <a:pt x="103486" y="774699"/>
                </a:lnTo>
                <a:lnTo>
                  <a:pt x="145594" y="800099"/>
                </a:lnTo>
                <a:lnTo>
                  <a:pt x="187735" y="838199"/>
                </a:lnTo>
                <a:lnTo>
                  <a:pt x="314948" y="914399"/>
                </a:lnTo>
                <a:lnTo>
                  <a:pt x="357809" y="952499"/>
                </a:lnTo>
                <a:lnTo>
                  <a:pt x="488581" y="1028699"/>
                </a:lnTo>
                <a:lnTo>
                  <a:pt x="578168" y="1079499"/>
                </a:lnTo>
                <a:lnTo>
                  <a:pt x="623859" y="1104899"/>
                </a:lnTo>
                <a:lnTo>
                  <a:pt x="671138" y="1130299"/>
                </a:lnTo>
                <a:lnTo>
                  <a:pt x="718842" y="1142999"/>
                </a:lnTo>
                <a:lnTo>
                  <a:pt x="815528" y="1193799"/>
                </a:lnTo>
                <a:lnTo>
                  <a:pt x="913918" y="1219199"/>
                </a:lnTo>
                <a:lnTo>
                  <a:pt x="963751" y="1244599"/>
                </a:lnTo>
                <a:lnTo>
                  <a:pt x="1115805" y="1282699"/>
                </a:lnTo>
                <a:lnTo>
                  <a:pt x="2218649" y="1282699"/>
                </a:lnTo>
                <a:lnTo>
                  <a:pt x="2229504" y="1295399"/>
                </a:lnTo>
                <a:lnTo>
                  <a:pt x="2271102" y="1346199"/>
                </a:lnTo>
                <a:lnTo>
                  <a:pt x="2303880" y="1384299"/>
                </a:lnTo>
                <a:lnTo>
                  <a:pt x="2338234" y="1409699"/>
                </a:lnTo>
                <a:lnTo>
                  <a:pt x="2374121" y="1447799"/>
                </a:lnTo>
                <a:lnTo>
                  <a:pt x="2411498" y="1473199"/>
                </a:lnTo>
                <a:lnTo>
                  <a:pt x="2450321" y="1498599"/>
                </a:lnTo>
                <a:lnTo>
                  <a:pt x="2490549" y="1523999"/>
                </a:lnTo>
                <a:lnTo>
                  <a:pt x="2532138" y="1549399"/>
                </a:lnTo>
                <a:close/>
              </a:path>
              <a:path w="3733165" h="1651000">
                <a:moveTo>
                  <a:pt x="1457541" y="1346199"/>
                </a:moveTo>
                <a:lnTo>
                  <a:pt x="1895263" y="1346199"/>
                </a:lnTo>
                <a:lnTo>
                  <a:pt x="1943449" y="1333499"/>
                </a:lnTo>
                <a:lnTo>
                  <a:pt x="1993618" y="1333499"/>
                </a:lnTo>
                <a:lnTo>
                  <a:pt x="2192029" y="1282699"/>
                </a:lnTo>
                <a:lnTo>
                  <a:pt x="1115805" y="1282699"/>
                </a:lnTo>
                <a:lnTo>
                  <a:pt x="1167342" y="1295399"/>
                </a:lnTo>
                <a:lnTo>
                  <a:pt x="1216406" y="1295399"/>
                </a:lnTo>
                <a:lnTo>
                  <a:pt x="1314717" y="1320799"/>
                </a:lnTo>
                <a:lnTo>
                  <a:pt x="1363980" y="1320799"/>
                </a:lnTo>
                <a:lnTo>
                  <a:pt x="1413324" y="1333499"/>
                </a:lnTo>
                <a:lnTo>
                  <a:pt x="1457541" y="1346199"/>
                </a:lnTo>
                <a:close/>
              </a:path>
              <a:path w="3733165" h="1651000">
                <a:moveTo>
                  <a:pt x="2807859" y="1638299"/>
                </a:moveTo>
                <a:lnTo>
                  <a:pt x="3210621" y="1638299"/>
                </a:lnTo>
                <a:lnTo>
                  <a:pt x="3416634" y="1587499"/>
                </a:lnTo>
                <a:lnTo>
                  <a:pt x="3466776" y="1562099"/>
                </a:lnTo>
                <a:lnTo>
                  <a:pt x="3516371" y="1549399"/>
                </a:lnTo>
                <a:lnTo>
                  <a:pt x="3565416" y="1523999"/>
                </a:lnTo>
                <a:lnTo>
                  <a:pt x="3610500" y="1498599"/>
                </a:lnTo>
                <a:lnTo>
                  <a:pt x="3654663" y="1473199"/>
                </a:lnTo>
                <a:lnTo>
                  <a:pt x="3697899" y="1460499"/>
                </a:lnTo>
                <a:lnTo>
                  <a:pt x="3732703" y="1435099"/>
                </a:lnTo>
                <a:lnTo>
                  <a:pt x="3732703" y="1295399"/>
                </a:lnTo>
                <a:lnTo>
                  <a:pt x="3710404" y="1320799"/>
                </a:lnTo>
                <a:lnTo>
                  <a:pt x="3624996" y="1371599"/>
                </a:lnTo>
                <a:lnTo>
                  <a:pt x="3581287" y="1384299"/>
                </a:lnTo>
                <a:lnTo>
                  <a:pt x="3491893" y="1435099"/>
                </a:lnTo>
                <a:lnTo>
                  <a:pt x="3446222" y="1447799"/>
                </a:lnTo>
                <a:lnTo>
                  <a:pt x="3399911" y="1473199"/>
                </a:lnTo>
                <a:lnTo>
                  <a:pt x="3158997" y="1536699"/>
                </a:lnTo>
                <a:lnTo>
                  <a:pt x="3067621" y="1536699"/>
                </a:lnTo>
                <a:lnTo>
                  <a:pt x="3060472" y="1549399"/>
                </a:lnTo>
                <a:lnTo>
                  <a:pt x="2532138" y="1549399"/>
                </a:lnTo>
                <a:lnTo>
                  <a:pt x="2575046" y="1562099"/>
                </a:lnTo>
                <a:lnTo>
                  <a:pt x="2619229" y="1587499"/>
                </a:lnTo>
                <a:lnTo>
                  <a:pt x="2711250" y="1612899"/>
                </a:lnTo>
                <a:lnTo>
                  <a:pt x="2807859" y="1638299"/>
                </a:lnTo>
                <a:close/>
              </a:path>
              <a:path w="3733165" h="1651000">
                <a:moveTo>
                  <a:pt x="2962918" y="1549399"/>
                </a:moveTo>
                <a:lnTo>
                  <a:pt x="3037463" y="1549399"/>
                </a:lnTo>
                <a:lnTo>
                  <a:pt x="2970151" y="1536699"/>
                </a:lnTo>
                <a:lnTo>
                  <a:pt x="2962918" y="1549399"/>
                </a:lnTo>
                <a:close/>
              </a:path>
              <a:path w="3733165" h="1651000">
                <a:moveTo>
                  <a:pt x="3131913" y="1650999"/>
                </a:moveTo>
                <a:lnTo>
                  <a:pt x="3159209" y="1638299"/>
                </a:lnTo>
                <a:lnTo>
                  <a:pt x="3125520" y="1638299"/>
                </a:lnTo>
                <a:lnTo>
                  <a:pt x="3131913" y="1650999"/>
                </a:lnTo>
                <a:close/>
              </a:path>
              <a:path w="3733165" h="1651000">
                <a:moveTo>
                  <a:pt x="2876821" y="1650999"/>
                </a:moveTo>
                <a:lnTo>
                  <a:pt x="3113272" y="1650999"/>
                </a:lnTo>
                <a:lnTo>
                  <a:pt x="3119252" y="1638299"/>
                </a:lnTo>
                <a:lnTo>
                  <a:pt x="2842268" y="1638299"/>
                </a:lnTo>
                <a:lnTo>
                  <a:pt x="2876821" y="1650999"/>
                </a:lnTo>
                <a:close/>
              </a:path>
            </a:pathLst>
          </a:custGeom>
          <a:solidFill>
            <a:srgbClr val="F1A153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228533" y="0"/>
            <a:ext cx="5059466" cy="3905981"/>
          </a:xfrm>
          <a:prstGeom prst="rect">
            <a:avLst/>
          </a:prstGeom>
        </p:spPr>
      </p:pic>
      <p:sp>
        <p:nvSpPr>
          <p:cNvPr id="7" name="object 7" descr=""/>
          <p:cNvSpPr/>
          <p:nvPr/>
        </p:nvSpPr>
        <p:spPr>
          <a:xfrm>
            <a:off x="4922794" y="9875687"/>
            <a:ext cx="805815" cy="19050"/>
          </a:xfrm>
          <a:custGeom>
            <a:avLst/>
            <a:gdLst/>
            <a:ahLst/>
            <a:cxnLst/>
            <a:rect l="l" t="t" r="r" b="b"/>
            <a:pathLst>
              <a:path w="805814" h="19050">
                <a:moveTo>
                  <a:pt x="805615" y="19050"/>
                </a:moveTo>
                <a:lnTo>
                  <a:pt x="0" y="19050"/>
                </a:lnTo>
                <a:lnTo>
                  <a:pt x="0" y="0"/>
                </a:lnTo>
                <a:lnTo>
                  <a:pt x="805615" y="0"/>
                </a:lnTo>
                <a:lnTo>
                  <a:pt x="805615" y="19050"/>
                </a:lnTo>
                <a:close/>
              </a:path>
            </a:pathLst>
          </a:custGeom>
          <a:solidFill>
            <a:srgbClr val="2929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204"/>
              <a:t>Thank</a:t>
            </a:r>
            <a:r>
              <a:rPr dirty="0" spc="-390"/>
              <a:t> </a:t>
            </a:r>
            <a:r>
              <a:rPr dirty="0" spc="254"/>
              <a:t>You</a:t>
            </a:r>
            <a:r>
              <a:rPr dirty="0" spc="-390"/>
              <a:t> </a:t>
            </a:r>
            <a:r>
              <a:rPr dirty="0" spc="170"/>
              <a:t>For</a:t>
            </a:r>
            <a:r>
              <a:rPr dirty="0" spc="-390"/>
              <a:t> </a:t>
            </a:r>
            <a:r>
              <a:rPr dirty="0" spc="210"/>
              <a:t>Watching</a:t>
            </a:r>
          </a:p>
          <a:p>
            <a:pPr marL="12700" marR="5080">
              <a:lnSpc>
                <a:spcPct val="125000"/>
              </a:lnSpc>
              <a:spcBef>
                <a:spcPts val="2335"/>
              </a:spcBef>
            </a:pPr>
            <a:r>
              <a:rPr dirty="0" sz="2850" spc="-10" b="0">
                <a:latin typeface="Trebuchet MS"/>
                <a:cs typeface="Trebuchet MS"/>
              </a:rPr>
              <a:t>We</a:t>
            </a:r>
            <a:r>
              <a:rPr dirty="0" sz="2850" spc="-140" b="0">
                <a:latin typeface="Trebuchet MS"/>
                <a:cs typeface="Trebuchet MS"/>
              </a:rPr>
              <a:t> </a:t>
            </a:r>
            <a:r>
              <a:rPr dirty="0" sz="2850" spc="70" b="0">
                <a:latin typeface="Trebuchet MS"/>
                <a:cs typeface="Trebuchet MS"/>
              </a:rPr>
              <a:t>Appreciate</a:t>
            </a:r>
            <a:r>
              <a:rPr dirty="0" sz="2850" spc="-135" b="0">
                <a:latin typeface="Trebuchet MS"/>
                <a:cs typeface="Trebuchet MS"/>
              </a:rPr>
              <a:t> </a:t>
            </a:r>
            <a:r>
              <a:rPr dirty="0" sz="2850" spc="120" b="0">
                <a:latin typeface="Trebuchet MS"/>
                <a:cs typeface="Trebuchet MS"/>
              </a:rPr>
              <a:t>Your</a:t>
            </a:r>
            <a:r>
              <a:rPr dirty="0" sz="2850" spc="-135" b="0">
                <a:latin typeface="Trebuchet MS"/>
                <a:cs typeface="Trebuchet MS"/>
              </a:rPr>
              <a:t> </a:t>
            </a:r>
            <a:r>
              <a:rPr dirty="0" sz="2850" b="0">
                <a:latin typeface="Trebuchet MS"/>
                <a:cs typeface="Trebuchet MS"/>
              </a:rPr>
              <a:t>Time</a:t>
            </a:r>
            <a:r>
              <a:rPr dirty="0" sz="2850" spc="-135" b="0">
                <a:latin typeface="Trebuchet MS"/>
                <a:cs typeface="Trebuchet MS"/>
              </a:rPr>
              <a:t> </a:t>
            </a:r>
            <a:r>
              <a:rPr dirty="0" sz="2850" spc="180" b="0">
                <a:latin typeface="Trebuchet MS"/>
                <a:cs typeface="Trebuchet MS"/>
              </a:rPr>
              <a:t>And</a:t>
            </a:r>
            <a:r>
              <a:rPr dirty="0" sz="2850" spc="-135" b="0">
                <a:latin typeface="Trebuchet MS"/>
                <a:cs typeface="Trebuchet MS"/>
              </a:rPr>
              <a:t> </a:t>
            </a:r>
            <a:r>
              <a:rPr dirty="0" sz="2850" spc="65" b="0">
                <a:latin typeface="Trebuchet MS"/>
                <a:cs typeface="Trebuchet MS"/>
              </a:rPr>
              <a:t>Interest</a:t>
            </a:r>
            <a:r>
              <a:rPr dirty="0" sz="2850" spc="-140" b="0">
                <a:latin typeface="Trebuchet MS"/>
                <a:cs typeface="Trebuchet MS"/>
              </a:rPr>
              <a:t> </a:t>
            </a:r>
            <a:r>
              <a:rPr dirty="0" sz="2850" spc="80" b="0">
                <a:latin typeface="Trebuchet MS"/>
                <a:cs typeface="Trebuchet MS"/>
              </a:rPr>
              <a:t>In</a:t>
            </a:r>
            <a:r>
              <a:rPr dirty="0" sz="2850" spc="-135" b="0">
                <a:latin typeface="Trebuchet MS"/>
                <a:cs typeface="Trebuchet MS"/>
              </a:rPr>
              <a:t> </a:t>
            </a:r>
            <a:r>
              <a:rPr dirty="0" u="heavy" sz="2850" spc="114" b="0"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Casual</a:t>
            </a:r>
            <a:r>
              <a:rPr dirty="0" u="heavy" sz="2850" spc="-135" b="0"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2850" spc="165" b="0"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Jumpsuits</a:t>
            </a:r>
            <a:r>
              <a:rPr dirty="0" sz="2850" spc="165" b="0">
                <a:latin typeface="Trebuchet MS"/>
                <a:cs typeface="Trebuchet MS"/>
              </a:rPr>
              <a:t> </a:t>
            </a:r>
            <a:r>
              <a:rPr dirty="0" u="heavy" sz="2850" spc="85" b="0"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For</a:t>
            </a:r>
            <a:r>
              <a:rPr dirty="0" u="heavy" sz="2850" spc="-90" b="0"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2850" spc="80" b="0"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5"/>
              </a:rPr>
              <a:t>Women</a:t>
            </a:r>
            <a:r>
              <a:rPr dirty="0" sz="2850" spc="-85" b="0">
                <a:latin typeface="Trebuchet MS"/>
                <a:cs typeface="Trebuchet MS"/>
              </a:rPr>
              <a:t> </a:t>
            </a:r>
            <a:r>
              <a:rPr dirty="0" sz="2850" spc="-330" b="0">
                <a:latin typeface="Trebuchet MS"/>
                <a:cs typeface="Trebuchet MS"/>
              </a:rPr>
              <a:t>.</a:t>
            </a:r>
            <a:r>
              <a:rPr dirty="0" sz="2850" spc="-85" b="0">
                <a:latin typeface="Trebuchet MS"/>
                <a:cs typeface="Trebuchet MS"/>
              </a:rPr>
              <a:t> </a:t>
            </a:r>
            <a:r>
              <a:rPr dirty="0" sz="2850" spc="165" b="0">
                <a:latin typeface="Trebuchet MS"/>
                <a:cs typeface="Trebuchet MS"/>
              </a:rPr>
              <a:t>Stay</a:t>
            </a:r>
            <a:r>
              <a:rPr dirty="0" sz="2850" spc="-85" b="0">
                <a:latin typeface="Trebuchet MS"/>
                <a:cs typeface="Trebuchet MS"/>
              </a:rPr>
              <a:t> </a:t>
            </a:r>
            <a:r>
              <a:rPr dirty="0" sz="2850" spc="110" b="0">
                <a:latin typeface="Trebuchet MS"/>
                <a:cs typeface="Trebuchet MS"/>
              </a:rPr>
              <a:t>Stylish</a:t>
            </a:r>
            <a:r>
              <a:rPr dirty="0" sz="2850" spc="-85" b="0">
                <a:latin typeface="Trebuchet MS"/>
                <a:cs typeface="Trebuchet MS"/>
              </a:rPr>
              <a:t> </a:t>
            </a:r>
            <a:r>
              <a:rPr dirty="0" sz="2850" spc="180" b="0">
                <a:latin typeface="Trebuchet MS"/>
                <a:cs typeface="Trebuchet MS"/>
              </a:rPr>
              <a:t>And</a:t>
            </a:r>
            <a:r>
              <a:rPr dirty="0" sz="2850" spc="-85" b="0">
                <a:latin typeface="Trebuchet MS"/>
                <a:cs typeface="Trebuchet MS"/>
              </a:rPr>
              <a:t> </a:t>
            </a:r>
            <a:r>
              <a:rPr dirty="0" sz="2850" b="0">
                <a:latin typeface="Trebuchet MS"/>
                <a:cs typeface="Trebuchet MS"/>
              </a:rPr>
              <a:t>Confident!</a:t>
            </a:r>
            <a:r>
              <a:rPr dirty="0" sz="2850" spc="-85" b="0">
                <a:latin typeface="Trebuchet MS"/>
                <a:cs typeface="Trebuchet MS"/>
              </a:rPr>
              <a:t> </a:t>
            </a:r>
            <a:r>
              <a:rPr dirty="0" sz="2850" b="0">
                <a:latin typeface="Trebuchet MS"/>
                <a:cs typeface="Trebuchet MS"/>
              </a:rPr>
              <a:t>Feel</a:t>
            </a:r>
            <a:r>
              <a:rPr dirty="0" sz="2850" spc="-85" b="0">
                <a:latin typeface="Trebuchet MS"/>
                <a:cs typeface="Trebuchet MS"/>
              </a:rPr>
              <a:t> </a:t>
            </a:r>
            <a:r>
              <a:rPr dirty="0" sz="2850" spc="65" b="0">
                <a:latin typeface="Trebuchet MS"/>
                <a:cs typeface="Trebuchet MS"/>
              </a:rPr>
              <a:t>Free</a:t>
            </a:r>
            <a:r>
              <a:rPr dirty="0" sz="2850" spc="-85" b="0">
                <a:latin typeface="Trebuchet MS"/>
                <a:cs typeface="Trebuchet MS"/>
              </a:rPr>
              <a:t> </a:t>
            </a:r>
            <a:r>
              <a:rPr dirty="0" sz="2850" spc="40" b="0">
                <a:latin typeface="Trebuchet MS"/>
                <a:cs typeface="Trebuchet MS"/>
              </a:rPr>
              <a:t>To </a:t>
            </a:r>
            <a:r>
              <a:rPr dirty="0" sz="2850" spc="140" b="0">
                <a:latin typeface="Trebuchet MS"/>
                <a:cs typeface="Trebuchet MS"/>
              </a:rPr>
              <a:t>Reach</a:t>
            </a:r>
            <a:r>
              <a:rPr dirty="0" sz="2850" spc="-150" b="0">
                <a:latin typeface="Trebuchet MS"/>
                <a:cs typeface="Trebuchet MS"/>
              </a:rPr>
              <a:t> </a:t>
            </a:r>
            <a:r>
              <a:rPr dirty="0" sz="2850" spc="60" b="0">
                <a:latin typeface="Trebuchet MS"/>
                <a:cs typeface="Trebuchet MS"/>
              </a:rPr>
              <a:t>Out</a:t>
            </a:r>
            <a:r>
              <a:rPr dirty="0" sz="2850" spc="-150" b="0">
                <a:latin typeface="Trebuchet MS"/>
                <a:cs typeface="Trebuchet MS"/>
              </a:rPr>
              <a:t> </a:t>
            </a:r>
            <a:r>
              <a:rPr dirty="0" sz="2850" spc="85" b="0">
                <a:latin typeface="Trebuchet MS"/>
                <a:cs typeface="Trebuchet MS"/>
              </a:rPr>
              <a:t>For</a:t>
            </a:r>
            <a:r>
              <a:rPr dirty="0" sz="2850" spc="-145" b="0">
                <a:latin typeface="Trebuchet MS"/>
                <a:cs typeface="Trebuchet MS"/>
              </a:rPr>
              <a:t> </a:t>
            </a:r>
            <a:r>
              <a:rPr dirty="0" sz="2850" spc="100" b="0">
                <a:latin typeface="Trebuchet MS"/>
                <a:cs typeface="Trebuchet MS"/>
              </a:rPr>
              <a:t>More</a:t>
            </a:r>
            <a:r>
              <a:rPr dirty="0" sz="2850" spc="-150" b="0">
                <a:latin typeface="Trebuchet MS"/>
                <a:cs typeface="Trebuchet MS"/>
              </a:rPr>
              <a:t> </a:t>
            </a:r>
            <a:r>
              <a:rPr dirty="0" sz="2850" spc="130" b="0">
                <a:latin typeface="Trebuchet MS"/>
                <a:cs typeface="Trebuchet MS"/>
              </a:rPr>
              <a:t>Fashion</a:t>
            </a:r>
            <a:r>
              <a:rPr dirty="0" sz="2850" spc="-150" b="0">
                <a:latin typeface="Trebuchet MS"/>
                <a:cs typeface="Trebuchet MS"/>
              </a:rPr>
              <a:t> </a:t>
            </a:r>
            <a:r>
              <a:rPr dirty="0" sz="2850" spc="75" b="0">
                <a:latin typeface="Trebuchet MS"/>
                <a:cs typeface="Trebuchet MS"/>
              </a:rPr>
              <a:t>Tips</a:t>
            </a:r>
            <a:r>
              <a:rPr dirty="0" sz="2850" spc="-145" b="0">
                <a:latin typeface="Trebuchet MS"/>
                <a:cs typeface="Trebuchet MS"/>
              </a:rPr>
              <a:t> </a:t>
            </a:r>
            <a:r>
              <a:rPr dirty="0" sz="2850" spc="180" b="0">
                <a:latin typeface="Trebuchet MS"/>
                <a:cs typeface="Trebuchet MS"/>
              </a:rPr>
              <a:t>And</a:t>
            </a:r>
            <a:r>
              <a:rPr dirty="0" sz="2850" spc="-150" b="0">
                <a:latin typeface="Trebuchet MS"/>
                <a:cs typeface="Trebuchet MS"/>
              </a:rPr>
              <a:t> </a:t>
            </a:r>
            <a:r>
              <a:rPr dirty="0" sz="2850" spc="-10" b="0">
                <a:latin typeface="Trebuchet MS"/>
                <a:cs typeface="Trebuchet MS"/>
              </a:rPr>
              <a:t>Trends.</a:t>
            </a:r>
            <a:endParaRPr sz="28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470"/>
              </a:spcBef>
            </a:pPr>
            <a:endParaRPr sz="28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3200" spc="2560" b="0">
                <a:latin typeface="Webdings"/>
                <a:cs typeface="Webdings"/>
              </a:rPr>
              <a:t>📧</a:t>
            </a:r>
            <a:r>
              <a:rPr dirty="0" sz="3200" spc="-95" b="0">
                <a:latin typeface="Times New Roman"/>
                <a:cs typeface="Times New Roman"/>
              </a:rPr>
              <a:t> </a:t>
            </a:r>
            <a:r>
              <a:rPr dirty="0" sz="2850" spc="-20" b="0">
                <a:latin typeface="Trebuchet MS"/>
                <a:cs typeface="Trebuchet MS"/>
              </a:rPr>
              <a:t>Email:</a:t>
            </a:r>
            <a:r>
              <a:rPr dirty="0" sz="2850" spc="-150" b="0">
                <a:latin typeface="Trebuchet MS"/>
                <a:cs typeface="Trebuchet MS"/>
              </a:rPr>
              <a:t> </a:t>
            </a:r>
            <a:r>
              <a:rPr dirty="0" sz="2850" spc="60" b="0">
                <a:latin typeface="Trebuchet MS"/>
                <a:cs typeface="Trebuchet MS"/>
                <a:hlinkClick r:id="rId6"/>
              </a:rPr>
              <a:t>Reepeatclothing@gmail.com</a:t>
            </a:r>
            <a:endParaRPr sz="28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dirty="0" sz="3200" spc="2560" b="0">
                <a:latin typeface="Webdings"/>
                <a:cs typeface="Webdings"/>
              </a:rPr>
              <a:t>📞</a:t>
            </a:r>
            <a:r>
              <a:rPr dirty="0" sz="3200" spc="-90" b="0">
                <a:latin typeface="Times New Roman"/>
                <a:cs typeface="Times New Roman"/>
              </a:rPr>
              <a:t> </a:t>
            </a:r>
            <a:r>
              <a:rPr dirty="0" sz="2850" spc="75" b="0">
                <a:latin typeface="Trebuchet MS"/>
                <a:cs typeface="Trebuchet MS"/>
              </a:rPr>
              <a:t>Phone:</a:t>
            </a:r>
            <a:r>
              <a:rPr dirty="0" sz="2850" spc="-145" b="0">
                <a:latin typeface="Trebuchet MS"/>
                <a:cs typeface="Trebuchet MS"/>
              </a:rPr>
              <a:t> </a:t>
            </a:r>
            <a:r>
              <a:rPr dirty="0" sz="2850" spc="135" b="0">
                <a:latin typeface="Trebuchet MS"/>
                <a:cs typeface="Trebuchet MS"/>
              </a:rPr>
              <a:t>+91-</a:t>
            </a:r>
            <a:r>
              <a:rPr dirty="0" sz="2850" spc="270" b="0">
                <a:latin typeface="Trebuchet MS"/>
                <a:cs typeface="Trebuchet MS"/>
              </a:rPr>
              <a:t>90082</a:t>
            </a:r>
            <a:r>
              <a:rPr dirty="0" sz="2850" spc="-145" b="0">
                <a:latin typeface="Trebuchet MS"/>
                <a:cs typeface="Trebuchet MS"/>
              </a:rPr>
              <a:t> </a:t>
            </a:r>
            <a:r>
              <a:rPr dirty="0" sz="2850" spc="240" b="0">
                <a:latin typeface="Trebuchet MS"/>
                <a:cs typeface="Trebuchet MS"/>
              </a:rPr>
              <a:t>00995</a:t>
            </a:r>
            <a:endParaRPr sz="285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2297872" y="9576939"/>
            <a:ext cx="3443604" cy="3638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650"/>
              </a:lnSpc>
            </a:pPr>
            <a:r>
              <a:rPr dirty="0" u="heavy" sz="2250" spc="65" b="1">
                <a:solidFill>
                  <a:srgbClr val="292929"/>
                </a:solidFill>
                <a:uFill>
                  <a:solidFill>
                    <a:srgbClr val="292929"/>
                  </a:solidFill>
                </a:uFill>
                <a:latin typeface="Trebuchet MS"/>
                <a:cs typeface="Trebuchet MS"/>
                <a:hlinkClick r:id="rId7"/>
              </a:rPr>
              <a:t>Www.Reepeatshop</a:t>
            </a:r>
            <a:r>
              <a:rPr dirty="0" sz="2250" spc="65" b="1">
                <a:solidFill>
                  <a:srgbClr val="292929"/>
                </a:solidFill>
                <a:latin typeface="Trebuchet MS"/>
                <a:cs typeface="Trebuchet MS"/>
                <a:hlinkClick r:id="rId7"/>
              </a:rPr>
              <a:t>.Com</a:t>
            </a:r>
            <a:endParaRPr sz="225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pc="-25"/>
              <a:t>10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7726670" y="8238079"/>
            <a:ext cx="9964420" cy="83946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5350" spc="330" b="1">
                <a:solidFill>
                  <a:srgbClr val="292929"/>
                </a:solidFill>
                <a:latin typeface="Trebuchet MS"/>
                <a:cs typeface="Trebuchet MS"/>
              </a:rPr>
              <a:t>Casual</a:t>
            </a:r>
            <a:r>
              <a:rPr dirty="0" sz="5350" spc="-484" b="1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5350" spc="375" b="1">
                <a:solidFill>
                  <a:srgbClr val="292929"/>
                </a:solidFill>
                <a:latin typeface="Trebuchet MS"/>
                <a:cs typeface="Trebuchet MS"/>
              </a:rPr>
              <a:t>Jumpsuits</a:t>
            </a:r>
            <a:r>
              <a:rPr dirty="0" sz="5350" spc="-484" b="1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5350" spc="175" b="1">
                <a:solidFill>
                  <a:srgbClr val="292929"/>
                </a:solidFill>
                <a:latin typeface="Trebuchet MS"/>
                <a:cs typeface="Trebuchet MS"/>
              </a:rPr>
              <a:t>For</a:t>
            </a:r>
            <a:r>
              <a:rPr dirty="0" sz="5350" spc="-620" b="1">
                <a:solidFill>
                  <a:srgbClr val="292929"/>
                </a:solidFill>
                <a:latin typeface="Trebuchet MS"/>
                <a:cs typeface="Trebuchet MS"/>
              </a:rPr>
              <a:t> </a:t>
            </a:r>
            <a:r>
              <a:rPr dirty="0" sz="5350" spc="85" b="1">
                <a:solidFill>
                  <a:srgbClr val="292929"/>
                </a:solidFill>
                <a:latin typeface="Trebuchet MS"/>
                <a:cs typeface="Trebuchet MS"/>
              </a:rPr>
              <a:t>Women</a:t>
            </a:r>
            <a:endParaRPr sz="53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Ravi Uniyal</dc:creator>
  <cp:keywords>DAGi_-juWgg,BAGbH8kwdx4,0</cp:keywords>
  <dc:title>Casual Jumpsuits For Women </dc:title>
  <dcterms:created xsi:type="dcterms:W3CDTF">2025-03-28T08:17:25Z</dcterms:created>
  <dcterms:modified xsi:type="dcterms:W3CDTF">2025-03-28T08:17:25Z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2025-03-28T00:00:00Z</vt:filetime>
  </property>
  <property fmtid="{D5CDD505-2E9C-101B-9397-08002B2CF9AE}" pid="3" name="Creator">
    <vt:lpwstr>Canva</vt:lpwstr>
  </property>
  <property fmtid="{D5CDD505-2E9C-101B-9397-08002B2CF9AE}" pid="4" name="LastSaved">
    <vt:filetime>2025-03-28T00:00:00Z</vt:filetime>
  </property>
  <property fmtid="{D5CDD505-2E9C-101B-9397-08002B2CF9AE}" pid="5" name="Producer">
    <vt:lpwstr>iLovePDF</vt:lpwstr>
  </property>
</Properties>
</file>