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Open Sans Bold" charset="1" panose="020B0806030504020204"/>
      <p:regular r:id="rId13"/>
    </p:embeddedFont>
    <p:embeddedFont>
      <p:font typeface="Open Sans" charset="1" panose="020B060603050402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www.luxefurnishes.com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www.luxefurnishes.com" TargetMode="External" Type="http://schemas.openxmlformats.org/officeDocument/2006/relationships/hyperlink"/><Relationship Id="rId9" Target="https://www.luxefurnishes.com/products/charles-eames-lounge-chair-ottoman-walnut-wood-white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www.luxefurnishes.com" TargetMode="External" Type="http://schemas.openxmlformats.org/officeDocument/2006/relationships/hyperlink"/><Relationship Id="rId9" Target="https://www.luxefurnishes.com/products/charles-eames-lounge-chair-ottoman-walnut-wood-white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www.luxefurnishes.com" TargetMode="External" Type="http://schemas.openxmlformats.org/officeDocument/2006/relationships/hyperlink"/><Relationship Id="rId9" Target="https://www.luxefurnishes.com/products/charles-eames-lounge-chair-ottoman-walnut-wood-white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www.luxefurnishes.com" TargetMode="External" Type="http://schemas.openxmlformats.org/officeDocument/2006/relationships/hyperlink"/><Relationship Id="rId9" Target="https://www.luxefurnishes.com/products/charles-eames-lounge-chair-ottoman-walnut-wood-white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www.luxefurnishes.com" TargetMode="External" Type="http://schemas.openxmlformats.org/officeDocument/2006/relationships/hyperlink"/><Relationship Id="rId9" Target="https://www.luxefurnishes.com/products/charles-eames-lounge-chair-ottoman-walnut-wood-white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www.luxefurnishes.com" TargetMode="External" Type="http://schemas.openxmlformats.org/officeDocument/2006/relationships/hyperlink"/><Relationship Id="rId9" Target="https://www.luxefurnishes.com/products/charles-eames-lounge-chair-ottoman-walnut-wood-white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5853" y="549891"/>
            <a:ext cx="383797" cy="255705"/>
          </a:xfrm>
          <a:custGeom>
            <a:avLst/>
            <a:gdLst/>
            <a:ahLst/>
            <a:cxnLst/>
            <a:rect r="r" b="b" t="t" l="l"/>
            <a:pathLst>
              <a:path h="255705" w="383797">
                <a:moveTo>
                  <a:pt x="0" y="0"/>
                </a:moveTo>
                <a:lnTo>
                  <a:pt x="383797" y="0"/>
                </a:lnTo>
                <a:lnTo>
                  <a:pt x="383797" y="255705"/>
                </a:lnTo>
                <a:lnTo>
                  <a:pt x="0" y="255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360574"/>
            <a:ext cx="18530421" cy="926426"/>
            <a:chOff x="0" y="0"/>
            <a:chExt cx="4880440" cy="2439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80440" cy="243997"/>
            </a:xfrm>
            <a:custGeom>
              <a:avLst/>
              <a:gdLst/>
              <a:ahLst/>
              <a:cxnLst/>
              <a:rect r="r" b="b" t="t" l="l"/>
              <a:pathLst>
                <a:path h="243997" w="4880440">
                  <a:moveTo>
                    <a:pt x="0" y="0"/>
                  </a:moveTo>
                  <a:lnTo>
                    <a:pt x="4880440" y="0"/>
                  </a:lnTo>
                  <a:lnTo>
                    <a:pt x="4880440" y="243997"/>
                  </a:lnTo>
                  <a:lnTo>
                    <a:pt x="0" y="243997"/>
                  </a:lnTo>
                  <a:close/>
                </a:path>
              </a:pathLst>
            </a:custGeom>
            <a:solidFill>
              <a:srgbClr val="4B2B1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880440" cy="272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281840" y="-145293"/>
            <a:ext cx="13006160" cy="9505867"/>
          </a:xfrm>
          <a:custGeom>
            <a:avLst/>
            <a:gdLst/>
            <a:ahLst/>
            <a:cxnLst/>
            <a:rect r="r" b="b" t="t" l="l"/>
            <a:pathLst>
              <a:path h="9505867" w="13006160">
                <a:moveTo>
                  <a:pt x="0" y="0"/>
                </a:moveTo>
                <a:lnTo>
                  <a:pt x="13006160" y="0"/>
                </a:lnTo>
                <a:lnTo>
                  <a:pt x="13006160" y="9505867"/>
                </a:lnTo>
                <a:lnTo>
                  <a:pt x="0" y="950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331" r="-8095" b="-4156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72431" y="-557338"/>
            <a:ext cx="3257990" cy="2470164"/>
          </a:xfrm>
          <a:custGeom>
            <a:avLst/>
            <a:gdLst/>
            <a:ahLst/>
            <a:cxnLst/>
            <a:rect r="r" b="b" t="t" l="l"/>
            <a:pathLst>
              <a:path h="2470164" w="3257990">
                <a:moveTo>
                  <a:pt x="0" y="0"/>
                </a:moveTo>
                <a:lnTo>
                  <a:pt x="3257990" y="0"/>
                </a:lnTo>
                <a:lnTo>
                  <a:pt x="3257990" y="2470163"/>
                </a:lnTo>
                <a:lnTo>
                  <a:pt x="0" y="24701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33174" y="5143500"/>
            <a:ext cx="2824766" cy="2948048"/>
          </a:xfrm>
          <a:custGeom>
            <a:avLst/>
            <a:gdLst/>
            <a:ahLst/>
            <a:cxnLst/>
            <a:rect r="r" b="b" t="t" l="l"/>
            <a:pathLst>
              <a:path h="2948048" w="2824766">
                <a:moveTo>
                  <a:pt x="0" y="0"/>
                </a:moveTo>
                <a:lnTo>
                  <a:pt x="2824766" y="0"/>
                </a:lnTo>
                <a:lnTo>
                  <a:pt x="2824766" y="2948048"/>
                </a:lnTo>
                <a:lnTo>
                  <a:pt x="0" y="29480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44732" y="417045"/>
            <a:ext cx="7920478" cy="464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b="true" sz="2722" spc="661">
                <a:solidFill>
                  <a:srgbClr val="4B2B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ICONIC WHITE EAMES CHAIR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8321" y="9598045"/>
            <a:ext cx="4437590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b="true" sz="2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tooltip="https://www.luxefurnishes.com"/>
              </a:rPr>
              <a:t>https://www.luxefurnishes.com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78414" y="9598045"/>
            <a:ext cx="2598503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+44 (0)75 6475 0525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40919" y="9626620"/>
            <a:ext cx="3853031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Contact@luxefurnishes.com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44732" y="971550"/>
            <a:ext cx="9659013" cy="464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1"/>
              </a:lnSpc>
            </a:pP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TIMELESS DESIGN UNMATCHED COMFORT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5853" y="549891"/>
            <a:ext cx="383797" cy="255705"/>
          </a:xfrm>
          <a:custGeom>
            <a:avLst/>
            <a:gdLst/>
            <a:ahLst/>
            <a:cxnLst/>
            <a:rect r="r" b="b" t="t" l="l"/>
            <a:pathLst>
              <a:path h="255705" w="383797">
                <a:moveTo>
                  <a:pt x="0" y="0"/>
                </a:moveTo>
                <a:lnTo>
                  <a:pt x="383797" y="0"/>
                </a:lnTo>
                <a:lnTo>
                  <a:pt x="383797" y="255705"/>
                </a:lnTo>
                <a:lnTo>
                  <a:pt x="0" y="255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360574"/>
            <a:ext cx="18530421" cy="926426"/>
            <a:chOff x="0" y="0"/>
            <a:chExt cx="4880440" cy="2439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80440" cy="243997"/>
            </a:xfrm>
            <a:custGeom>
              <a:avLst/>
              <a:gdLst/>
              <a:ahLst/>
              <a:cxnLst/>
              <a:rect r="r" b="b" t="t" l="l"/>
              <a:pathLst>
                <a:path h="243997" w="4880440">
                  <a:moveTo>
                    <a:pt x="0" y="0"/>
                  </a:moveTo>
                  <a:lnTo>
                    <a:pt x="4880440" y="0"/>
                  </a:lnTo>
                  <a:lnTo>
                    <a:pt x="4880440" y="243997"/>
                  </a:lnTo>
                  <a:lnTo>
                    <a:pt x="0" y="243997"/>
                  </a:lnTo>
                  <a:close/>
                </a:path>
              </a:pathLst>
            </a:custGeom>
            <a:solidFill>
              <a:srgbClr val="4B2B1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880440" cy="272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281840" y="-145293"/>
            <a:ext cx="13006160" cy="9505867"/>
          </a:xfrm>
          <a:custGeom>
            <a:avLst/>
            <a:gdLst/>
            <a:ahLst/>
            <a:cxnLst/>
            <a:rect r="r" b="b" t="t" l="l"/>
            <a:pathLst>
              <a:path h="9505867" w="13006160">
                <a:moveTo>
                  <a:pt x="0" y="0"/>
                </a:moveTo>
                <a:lnTo>
                  <a:pt x="13006160" y="0"/>
                </a:lnTo>
                <a:lnTo>
                  <a:pt x="13006160" y="9505867"/>
                </a:lnTo>
                <a:lnTo>
                  <a:pt x="0" y="950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331" r="-8095" b="-4156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72431" y="-557338"/>
            <a:ext cx="3257990" cy="2470164"/>
          </a:xfrm>
          <a:custGeom>
            <a:avLst/>
            <a:gdLst/>
            <a:ahLst/>
            <a:cxnLst/>
            <a:rect r="r" b="b" t="t" l="l"/>
            <a:pathLst>
              <a:path h="2470164" w="3257990">
                <a:moveTo>
                  <a:pt x="0" y="0"/>
                </a:moveTo>
                <a:lnTo>
                  <a:pt x="3257990" y="0"/>
                </a:lnTo>
                <a:lnTo>
                  <a:pt x="3257990" y="2470163"/>
                </a:lnTo>
                <a:lnTo>
                  <a:pt x="0" y="24701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33174" y="5143500"/>
            <a:ext cx="2824766" cy="2948048"/>
          </a:xfrm>
          <a:custGeom>
            <a:avLst/>
            <a:gdLst/>
            <a:ahLst/>
            <a:cxnLst/>
            <a:rect r="r" b="b" t="t" l="l"/>
            <a:pathLst>
              <a:path h="2948048" w="2824766">
                <a:moveTo>
                  <a:pt x="0" y="0"/>
                </a:moveTo>
                <a:lnTo>
                  <a:pt x="2824766" y="0"/>
                </a:lnTo>
                <a:lnTo>
                  <a:pt x="2824766" y="2948048"/>
                </a:lnTo>
                <a:lnTo>
                  <a:pt x="0" y="29480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98370" y="417045"/>
            <a:ext cx="7324176" cy="464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b="true" sz="2722" spc="661">
                <a:solidFill>
                  <a:srgbClr val="4B2B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MID-CENTURY MASTERPIECE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8321" y="9598045"/>
            <a:ext cx="4437590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b="true" sz="2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tooltip="https://www.luxefurnishes.com"/>
              </a:rPr>
              <a:t>https://www.luxefurnishes.com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78414" y="9598045"/>
            <a:ext cx="2598503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+44 (0)75 6475 0525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40919" y="9626620"/>
            <a:ext cx="3853031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Contact@luxefurnishes.com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98370" y="971550"/>
            <a:ext cx="12642549" cy="2845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1"/>
              </a:lnSpc>
            </a:pP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THE </a:t>
            </a:r>
            <a:r>
              <a:rPr lang="en-US" b="true" sz="2722" spc="661" u="sng">
                <a:solidFill>
                  <a:srgbClr val="39312D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https://www.luxefurnishes.com/products/charles-eames-lounge-chair-ottoman-walnut-wood-white"/>
              </a:rPr>
              <a:t>WHITE EAMES CHAIR</a:t>
            </a: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 IS AN ICONIC CREATION BY CHARLES AND RAY EAMES, BLENDING FORM AND FUNCTION SEAMLESSLY. ORIGINALLY DESIGNED IN THE 1950S, THIS CHAIR CONTINUES TO BE A SYMBOL OF INNOVATION AND ELEGANCE, MAKING IT A MUST-HAVE FOR DESIGN ENTHUSIASTS.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5853" y="549891"/>
            <a:ext cx="383797" cy="255705"/>
          </a:xfrm>
          <a:custGeom>
            <a:avLst/>
            <a:gdLst/>
            <a:ahLst/>
            <a:cxnLst/>
            <a:rect r="r" b="b" t="t" l="l"/>
            <a:pathLst>
              <a:path h="255705" w="383797">
                <a:moveTo>
                  <a:pt x="0" y="0"/>
                </a:moveTo>
                <a:lnTo>
                  <a:pt x="383797" y="0"/>
                </a:lnTo>
                <a:lnTo>
                  <a:pt x="383797" y="255705"/>
                </a:lnTo>
                <a:lnTo>
                  <a:pt x="0" y="255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360574"/>
            <a:ext cx="18530421" cy="926426"/>
            <a:chOff x="0" y="0"/>
            <a:chExt cx="4880440" cy="2439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80440" cy="243997"/>
            </a:xfrm>
            <a:custGeom>
              <a:avLst/>
              <a:gdLst/>
              <a:ahLst/>
              <a:cxnLst/>
              <a:rect r="r" b="b" t="t" l="l"/>
              <a:pathLst>
                <a:path h="243997" w="4880440">
                  <a:moveTo>
                    <a:pt x="0" y="0"/>
                  </a:moveTo>
                  <a:lnTo>
                    <a:pt x="4880440" y="0"/>
                  </a:lnTo>
                  <a:lnTo>
                    <a:pt x="4880440" y="243997"/>
                  </a:lnTo>
                  <a:lnTo>
                    <a:pt x="0" y="243997"/>
                  </a:lnTo>
                  <a:close/>
                </a:path>
              </a:pathLst>
            </a:custGeom>
            <a:solidFill>
              <a:srgbClr val="4B2B1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880440" cy="272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281840" y="-145293"/>
            <a:ext cx="13006160" cy="9505867"/>
          </a:xfrm>
          <a:custGeom>
            <a:avLst/>
            <a:gdLst/>
            <a:ahLst/>
            <a:cxnLst/>
            <a:rect r="r" b="b" t="t" l="l"/>
            <a:pathLst>
              <a:path h="9505867" w="13006160">
                <a:moveTo>
                  <a:pt x="0" y="0"/>
                </a:moveTo>
                <a:lnTo>
                  <a:pt x="13006160" y="0"/>
                </a:lnTo>
                <a:lnTo>
                  <a:pt x="13006160" y="9505867"/>
                </a:lnTo>
                <a:lnTo>
                  <a:pt x="0" y="950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331" r="-8095" b="-4156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72431" y="-557338"/>
            <a:ext cx="3257990" cy="2470164"/>
          </a:xfrm>
          <a:custGeom>
            <a:avLst/>
            <a:gdLst/>
            <a:ahLst/>
            <a:cxnLst/>
            <a:rect r="r" b="b" t="t" l="l"/>
            <a:pathLst>
              <a:path h="2470164" w="3257990">
                <a:moveTo>
                  <a:pt x="0" y="0"/>
                </a:moveTo>
                <a:lnTo>
                  <a:pt x="3257990" y="0"/>
                </a:lnTo>
                <a:lnTo>
                  <a:pt x="3257990" y="2470163"/>
                </a:lnTo>
                <a:lnTo>
                  <a:pt x="0" y="24701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33174" y="5143500"/>
            <a:ext cx="2824766" cy="2948048"/>
          </a:xfrm>
          <a:custGeom>
            <a:avLst/>
            <a:gdLst/>
            <a:ahLst/>
            <a:cxnLst/>
            <a:rect r="r" b="b" t="t" l="l"/>
            <a:pathLst>
              <a:path h="2948048" w="2824766">
                <a:moveTo>
                  <a:pt x="0" y="0"/>
                </a:moveTo>
                <a:lnTo>
                  <a:pt x="2824766" y="0"/>
                </a:lnTo>
                <a:lnTo>
                  <a:pt x="2824766" y="2948048"/>
                </a:lnTo>
                <a:lnTo>
                  <a:pt x="0" y="29480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25853" y="417045"/>
            <a:ext cx="7324176" cy="464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b="true" sz="2722" spc="661">
                <a:solidFill>
                  <a:srgbClr val="4B2B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MINIMALIST AESTHETIC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8321" y="9598045"/>
            <a:ext cx="4437590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b="true" sz="2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tooltip="https://www.luxefurnishes.com"/>
              </a:rPr>
              <a:t>https://www.luxefurnishes.com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78414" y="9598045"/>
            <a:ext cx="2598503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+44 (0)75 6475 0525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40919" y="9626620"/>
            <a:ext cx="3853031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Contact@luxefurnishes.com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49276" y="971550"/>
            <a:ext cx="12391643" cy="2845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1"/>
              </a:lnSpc>
            </a:pP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ITS CLEAN, WHITE FINISH ENHANCES ANY INTERIOR, FROM MODERN TO SCANDINAVIAN STYLES. THE SIMPLE YET SOPHISTICATED DESIGN OF THE </a:t>
            </a:r>
            <a:r>
              <a:rPr lang="en-US" b="true" sz="2722" spc="661" u="sng">
                <a:solidFill>
                  <a:srgbClr val="39312D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https://www.luxefurnishes.com/products/charles-eames-lounge-chair-ottoman-walnut-wood-white"/>
              </a:rPr>
              <a:t>WHITE EAMES CHAIR</a:t>
            </a: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 ADDS A TOUCH OF REFINEMENT WITHOUT OVERWHELMING A SPACE, MAKING IT A VERSATILE PIECE IN ANY SETTING.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5853" y="549891"/>
            <a:ext cx="383797" cy="255705"/>
          </a:xfrm>
          <a:custGeom>
            <a:avLst/>
            <a:gdLst/>
            <a:ahLst/>
            <a:cxnLst/>
            <a:rect r="r" b="b" t="t" l="l"/>
            <a:pathLst>
              <a:path h="255705" w="383797">
                <a:moveTo>
                  <a:pt x="0" y="0"/>
                </a:moveTo>
                <a:lnTo>
                  <a:pt x="383797" y="0"/>
                </a:lnTo>
                <a:lnTo>
                  <a:pt x="383797" y="255705"/>
                </a:lnTo>
                <a:lnTo>
                  <a:pt x="0" y="255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360574"/>
            <a:ext cx="18530421" cy="926426"/>
            <a:chOff x="0" y="0"/>
            <a:chExt cx="4880440" cy="2439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80440" cy="243997"/>
            </a:xfrm>
            <a:custGeom>
              <a:avLst/>
              <a:gdLst/>
              <a:ahLst/>
              <a:cxnLst/>
              <a:rect r="r" b="b" t="t" l="l"/>
              <a:pathLst>
                <a:path h="243997" w="4880440">
                  <a:moveTo>
                    <a:pt x="0" y="0"/>
                  </a:moveTo>
                  <a:lnTo>
                    <a:pt x="4880440" y="0"/>
                  </a:lnTo>
                  <a:lnTo>
                    <a:pt x="4880440" y="243997"/>
                  </a:lnTo>
                  <a:lnTo>
                    <a:pt x="0" y="243997"/>
                  </a:lnTo>
                  <a:close/>
                </a:path>
              </a:pathLst>
            </a:custGeom>
            <a:solidFill>
              <a:srgbClr val="4B2B1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880440" cy="272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281840" y="-104188"/>
            <a:ext cx="13006160" cy="9505867"/>
          </a:xfrm>
          <a:custGeom>
            <a:avLst/>
            <a:gdLst/>
            <a:ahLst/>
            <a:cxnLst/>
            <a:rect r="r" b="b" t="t" l="l"/>
            <a:pathLst>
              <a:path h="9505867" w="13006160">
                <a:moveTo>
                  <a:pt x="0" y="0"/>
                </a:moveTo>
                <a:lnTo>
                  <a:pt x="13006160" y="0"/>
                </a:lnTo>
                <a:lnTo>
                  <a:pt x="13006160" y="9505867"/>
                </a:lnTo>
                <a:lnTo>
                  <a:pt x="0" y="950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331" r="-8095" b="-4156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72431" y="-557338"/>
            <a:ext cx="3257990" cy="2470164"/>
          </a:xfrm>
          <a:custGeom>
            <a:avLst/>
            <a:gdLst/>
            <a:ahLst/>
            <a:cxnLst/>
            <a:rect r="r" b="b" t="t" l="l"/>
            <a:pathLst>
              <a:path h="2470164" w="3257990">
                <a:moveTo>
                  <a:pt x="0" y="0"/>
                </a:moveTo>
                <a:lnTo>
                  <a:pt x="3257990" y="0"/>
                </a:lnTo>
                <a:lnTo>
                  <a:pt x="3257990" y="2470163"/>
                </a:lnTo>
                <a:lnTo>
                  <a:pt x="0" y="24701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33174" y="5143500"/>
            <a:ext cx="2824766" cy="2948048"/>
          </a:xfrm>
          <a:custGeom>
            <a:avLst/>
            <a:gdLst/>
            <a:ahLst/>
            <a:cxnLst/>
            <a:rect r="r" b="b" t="t" l="l"/>
            <a:pathLst>
              <a:path h="2948048" w="2824766">
                <a:moveTo>
                  <a:pt x="0" y="0"/>
                </a:moveTo>
                <a:lnTo>
                  <a:pt x="2824766" y="0"/>
                </a:lnTo>
                <a:lnTo>
                  <a:pt x="2824766" y="2948048"/>
                </a:lnTo>
                <a:lnTo>
                  <a:pt x="0" y="29480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48321" y="417045"/>
            <a:ext cx="7324176" cy="464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b="true" sz="2722" spc="661">
                <a:solidFill>
                  <a:srgbClr val="4B2B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VERSATILITY AT ITS BEST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8321" y="9598045"/>
            <a:ext cx="4437590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b="true" sz="2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tooltip="https://www.luxefurnishes.com"/>
              </a:rPr>
              <a:t>https://www.luxefurnishes.com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78414" y="9598045"/>
            <a:ext cx="2598503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+44 (0)75 6475 0525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40919" y="9626620"/>
            <a:ext cx="3853031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Contact@luxefurnishes.com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40188" y="971550"/>
            <a:ext cx="11740645" cy="3321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1"/>
              </a:lnSpc>
            </a:pP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IDEAL FOR VARIOUS SPACES, THE </a:t>
            </a:r>
            <a:r>
              <a:rPr lang="en-US" b="true" sz="2722" spc="661" u="sng">
                <a:solidFill>
                  <a:srgbClr val="39312D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https://www.luxefurnishes.com/products/charles-eames-lounge-chair-ottoman-walnut-wood-white"/>
              </a:rPr>
              <a:t>WHITE EAMES CHAIR</a:t>
            </a:r>
            <a:r>
              <a:rPr lang="en-US" b="true" sz="2722" spc="661">
                <a:solidFill>
                  <a:srgbClr val="393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FITS PERFECTLY IN HOMES, OFFICES, CAFÉS, AND CREATIVE WORKSPACES. WHETHER USED AS A DINING CHAIR, OFFICE SEAT, OR ACCENT PIECE, IT EFFORTLESSLY ADAPTS TO DIFFERENT ENVIRONMENTS WITH ITS TIMELESS CHARM.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5853" y="549891"/>
            <a:ext cx="383797" cy="255705"/>
          </a:xfrm>
          <a:custGeom>
            <a:avLst/>
            <a:gdLst/>
            <a:ahLst/>
            <a:cxnLst/>
            <a:rect r="r" b="b" t="t" l="l"/>
            <a:pathLst>
              <a:path h="255705" w="383797">
                <a:moveTo>
                  <a:pt x="0" y="0"/>
                </a:moveTo>
                <a:lnTo>
                  <a:pt x="383797" y="0"/>
                </a:lnTo>
                <a:lnTo>
                  <a:pt x="383797" y="255705"/>
                </a:lnTo>
                <a:lnTo>
                  <a:pt x="0" y="255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360574"/>
            <a:ext cx="18530421" cy="926426"/>
            <a:chOff x="0" y="0"/>
            <a:chExt cx="4880440" cy="2439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80440" cy="243997"/>
            </a:xfrm>
            <a:custGeom>
              <a:avLst/>
              <a:gdLst/>
              <a:ahLst/>
              <a:cxnLst/>
              <a:rect r="r" b="b" t="t" l="l"/>
              <a:pathLst>
                <a:path h="243997" w="4880440">
                  <a:moveTo>
                    <a:pt x="0" y="0"/>
                  </a:moveTo>
                  <a:lnTo>
                    <a:pt x="4880440" y="0"/>
                  </a:lnTo>
                  <a:lnTo>
                    <a:pt x="4880440" y="243997"/>
                  </a:lnTo>
                  <a:lnTo>
                    <a:pt x="0" y="243997"/>
                  </a:lnTo>
                  <a:close/>
                </a:path>
              </a:pathLst>
            </a:custGeom>
            <a:solidFill>
              <a:srgbClr val="4B2B1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880440" cy="272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281840" y="-145293"/>
            <a:ext cx="13006160" cy="9505867"/>
          </a:xfrm>
          <a:custGeom>
            <a:avLst/>
            <a:gdLst/>
            <a:ahLst/>
            <a:cxnLst/>
            <a:rect r="r" b="b" t="t" l="l"/>
            <a:pathLst>
              <a:path h="9505867" w="13006160">
                <a:moveTo>
                  <a:pt x="0" y="0"/>
                </a:moveTo>
                <a:lnTo>
                  <a:pt x="13006160" y="0"/>
                </a:lnTo>
                <a:lnTo>
                  <a:pt x="13006160" y="9505867"/>
                </a:lnTo>
                <a:lnTo>
                  <a:pt x="0" y="950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331" r="-8095" b="-4156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72431" y="-557338"/>
            <a:ext cx="3257990" cy="2470164"/>
          </a:xfrm>
          <a:custGeom>
            <a:avLst/>
            <a:gdLst/>
            <a:ahLst/>
            <a:cxnLst/>
            <a:rect r="r" b="b" t="t" l="l"/>
            <a:pathLst>
              <a:path h="2470164" w="3257990">
                <a:moveTo>
                  <a:pt x="0" y="0"/>
                </a:moveTo>
                <a:lnTo>
                  <a:pt x="3257990" y="0"/>
                </a:lnTo>
                <a:lnTo>
                  <a:pt x="3257990" y="2470163"/>
                </a:lnTo>
                <a:lnTo>
                  <a:pt x="0" y="24701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33174" y="5143500"/>
            <a:ext cx="2824766" cy="2948048"/>
          </a:xfrm>
          <a:custGeom>
            <a:avLst/>
            <a:gdLst/>
            <a:ahLst/>
            <a:cxnLst/>
            <a:rect r="r" b="b" t="t" l="l"/>
            <a:pathLst>
              <a:path h="2948048" w="2824766">
                <a:moveTo>
                  <a:pt x="0" y="0"/>
                </a:moveTo>
                <a:lnTo>
                  <a:pt x="2824766" y="0"/>
                </a:lnTo>
                <a:lnTo>
                  <a:pt x="2824766" y="2948048"/>
                </a:lnTo>
                <a:lnTo>
                  <a:pt x="0" y="29480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40188" y="417045"/>
            <a:ext cx="5254206" cy="464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b="true" sz="2722" spc="661">
                <a:solidFill>
                  <a:srgbClr val="4B2B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BUILT FOR COMFORT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8321" y="9598045"/>
            <a:ext cx="4437590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b="true" sz="2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tooltip="https://www.luxefurnishes.com"/>
              </a:rPr>
              <a:t>https://www.luxefurnishes.com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78414" y="9598045"/>
            <a:ext cx="2598503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+44 (0)75 6475 0525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40919" y="9626620"/>
            <a:ext cx="3853031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Contact@luxefurnishes.com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07458" y="971550"/>
            <a:ext cx="12158821" cy="3321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1"/>
              </a:lnSpc>
            </a:pP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THE SMOOTH, CURVED SEAT AND ERGONOMIC SHAPE OF THE </a:t>
            </a:r>
            <a:r>
              <a:rPr lang="en-US" b="true" sz="2722" spc="661" u="sng">
                <a:solidFill>
                  <a:srgbClr val="39312D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https://www.luxefurnishes.com/products/charles-eames-lounge-chair-ottoman-walnut-wood-white"/>
              </a:rPr>
              <a:t>WHITE EAMES CHAIR</a:t>
            </a: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 PROVIDE EXCELLENT SUPPORT, ENSURING A COMFORTABLE SITTING EXPERIENCE. ITS LIGHTWEIGHT YET STURDY DESIGN ALLOWS FOR EASY MOVEMENT WITHOUT COMPROMISING ON STABILITY OR RELAXATION.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5853" y="549891"/>
            <a:ext cx="383797" cy="255705"/>
          </a:xfrm>
          <a:custGeom>
            <a:avLst/>
            <a:gdLst/>
            <a:ahLst/>
            <a:cxnLst/>
            <a:rect r="r" b="b" t="t" l="l"/>
            <a:pathLst>
              <a:path h="255705" w="383797">
                <a:moveTo>
                  <a:pt x="0" y="0"/>
                </a:moveTo>
                <a:lnTo>
                  <a:pt x="383797" y="0"/>
                </a:lnTo>
                <a:lnTo>
                  <a:pt x="383797" y="255705"/>
                </a:lnTo>
                <a:lnTo>
                  <a:pt x="0" y="255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360574"/>
            <a:ext cx="18530421" cy="926426"/>
            <a:chOff x="0" y="0"/>
            <a:chExt cx="4880440" cy="2439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80440" cy="243997"/>
            </a:xfrm>
            <a:custGeom>
              <a:avLst/>
              <a:gdLst/>
              <a:ahLst/>
              <a:cxnLst/>
              <a:rect r="r" b="b" t="t" l="l"/>
              <a:pathLst>
                <a:path h="243997" w="4880440">
                  <a:moveTo>
                    <a:pt x="0" y="0"/>
                  </a:moveTo>
                  <a:lnTo>
                    <a:pt x="4880440" y="0"/>
                  </a:lnTo>
                  <a:lnTo>
                    <a:pt x="4880440" y="243997"/>
                  </a:lnTo>
                  <a:lnTo>
                    <a:pt x="0" y="243997"/>
                  </a:lnTo>
                  <a:close/>
                </a:path>
              </a:pathLst>
            </a:custGeom>
            <a:solidFill>
              <a:srgbClr val="4B2B1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880440" cy="272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281840" y="-145293"/>
            <a:ext cx="13006160" cy="9505867"/>
          </a:xfrm>
          <a:custGeom>
            <a:avLst/>
            <a:gdLst/>
            <a:ahLst/>
            <a:cxnLst/>
            <a:rect r="r" b="b" t="t" l="l"/>
            <a:pathLst>
              <a:path h="9505867" w="13006160">
                <a:moveTo>
                  <a:pt x="0" y="0"/>
                </a:moveTo>
                <a:lnTo>
                  <a:pt x="13006160" y="0"/>
                </a:lnTo>
                <a:lnTo>
                  <a:pt x="13006160" y="9505867"/>
                </a:lnTo>
                <a:lnTo>
                  <a:pt x="0" y="950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331" r="-8095" b="-4156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72431" y="-557338"/>
            <a:ext cx="3257990" cy="2470164"/>
          </a:xfrm>
          <a:custGeom>
            <a:avLst/>
            <a:gdLst/>
            <a:ahLst/>
            <a:cxnLst/>
            <a:rect r="r" b="b" t="t" l="l"/>
            <a:pathLst>
              <a:path h="2470164" w="3257990">
                <a:moveTo>
                  <a:pt x="0" y="0"/>
                </a:moveTo>
                <a:lnTo>
                  <a:pt x="3257990" y="0"/>
                </a:lnTo>
                <a:lnTo>
                  <a:pt x="3257990" y="2470163"/>
                </a:lnTo>
                <a:lnTo>
                  <a:pt x="0" y="24701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33174" y="5143500"/>
            <a:ext cx="2824766" cy="2948048"/>
          </a:xfrm>
          <a:custGeom>
            <a:avLst/>
            <a:gdLst/>
            <a:ahLst/>
            <a:cxnLst/>
            <a:rect r="r" b="b" t="t" l="l"/>
            <a:pathLst>
              <a:path h="2948048" w="2824766">
                <a:moveTo>
                  <a:pt x="0" y="0"/>
                </a:moveTo>
                <a:lnTo>
                  <a:pt x="2824766" y="0"/>
                </a:lnTo>
                <a:lnTo>
                  <a:pt x="2824766" y="2948048"/>
                </a:lnTo>
                <a:lnTo>
                  <a:pt x="0" y="29480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417045"/>
            <a:ext cx="6320554" cy="464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b="true" sz="2722" spc="661">
                <a:solidFill>
                  <a:srgbClr val="4B2B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DURABLE &amp; SUSTAINABLE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8321" y="9598045"/>
            <a:ext cx="4437590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b="true" sz="2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tooltip="https://www.luxefurnishes.com"/>
              </a:rPr>
              <a:t>https://www.luxefurnishes.com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78414" y="9598045"/>
            <a:ext cx="2598503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+44 (0)75 6475 0525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40919" y="9626620"/>
            <a:ext cx="3853031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Contact@luxefurnishes.com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56553" y="971550"/>
            <a:ext cx="13120625" cy="3321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1"/>
              </a:lnSpc>
            </a:pP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MADE FROM HIGH-QUALITY MATERIALS, THE </a:t>
            </a:r>
            <a:r>
              <a:rPr lang="en-US" b="true" sz="2722" spc="661" u="sng">
                <a:solidFill>
                  <a:srgbClr val="39312D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https://www.luxefurnishes.com/products/charles-eames-lounge-chair-ottoman-walnut-wood-white"/>
              </a:rPr>
              <a:t>WHITE EAMES CHAIR</a:t>
            </a: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 IS BUILT TO LAST. THE STURDY WOODEN OR METAL LEGS, COMBINED WITH A MOLDED PLASTIC OR FIBERGLASS SHELL, ENSURE LONG-TERM DURABILITY. ADDITIONALLY, ECO-CONSCIOUS VERSIONS USE SUSTAINABLE MATERIALS, ALIGNING WITH MODERN ENVIRONMENTAL STANDARDS.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5853" y="549891"/>
            <a:ext cx="383797" cy="255705"/>
          </a:xfrm>
          <a:custGeom>
            <a:avLst/>
            <a:gdLst/>
            <a:ahLst/>
            <a:cxnLst/>
            <a:rect r="r" b="b" t="t" l="l"/>
            <a:pathLst>
              <a:path h="255705" w="383797">
                <a:moveTo>
                  <a:pt x="0" y="0"/>
                </a:moveTo>
                <a:lnTo>
                  <a:pt x="383797" y="0"/>
                </a:lnTo>
                <a:lnTo>
                  <a:pt x="383797" y="255705"/>
                </a:lnTo>
                <a:lnTo>
                  <a:pt x="0" y="255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360574"/>
            <a:ext cx="18530421" cy="926426"/>
            <a:chOff x="0" y="0"/>
            <a:chExt cx="4880440" cy="2439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80440" cy="243997"/>
            </a:xfrm>
            <a:custGeom>
              <a:avLst/>
              <a:gdLst/>
              <a:ahLst/>
              <a:cxnLst/>
              <a:rect r="r" b="b" t="t" l="l"/>
              <a:pathLst>
                <a:path h="243997" w="4880440">
                  <a:moveTo>
                    <a:pt x="0" y="0"/>
                  </a:moveTo>
                  <a:lnTo>
                    <a:pt x="4880440" y="0"/>
                  </a:lnTo>
                  <a:lnTo>
                    <a:pt x="4880440" y="243997"/>
                  </a:lnTo>
                  <a:lnTo>
                    <a:pt x="0" y="243997"/>
                  </a:lnTo>
                  <a:close/>
                </a:path>
              </a:pathLst>
            </a:custGeom>
            <a:solidFill>
              <a:srgbClr val="4B2B1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880440" cy="272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281840" y="-145293"/>
            <a:ext cx="13006160" cy="9505867"/>
          </a:xfrm>
          <a:custGeom>
            <a:avLst/>
            <a:gdLst/>
            <a:ahLst/>
            <a:cxnLst/>
            <a:rect r="r" b="b" t="t" l="l"/>
            <a:pathLst>
              <a:path h="9505867" w="13006160">
                <a:moveTo>
                  <a:pt x="0" y="0"/>
                </a:moveTo>
                <a:lnTo>
                  <a:pt x="13006160" y="0"/>
                </a:lnTo>
                <a:lnTo>
                  <a:pt x="13006160" y="9505867"/>
                </a:lnTo>
                <a:lnTo>
                  <a:pt x="0" y="950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331" r="-8095" b="-4156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72431" y="-557338"/>
            <a:ext cx="3257990" cy="2470164"/>
          </a:xfrm>
          <a:custGeom>
            <a:avLst/>
            <a:gdLst/>
            <a:ahLst/>
            <a:cxnLst/>
            <a:rect r="r" b="b" t="t" l="l"/>
            <a:pathLst>
              <a:path h="2470164" w="3257990">
                <a:moveTo>
                  <a:pt x="0" y="0"/>
                </a:moveTo>
                <a:lnTo>
                  <a:pt x="3257990" y="0"/>
                </a:lnTo>
                <a:lnTo>
                  <a:pt x="3257990" y="2470163"/>
                </a:lnTo>
                <a:lnTo>
                  <a:pt x="0" y="24701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33174" y="5143500"/>
            <a:ext cx="2824766" cy="2948048"/>
          </a:xfrm>
          <a:custGeom>
            <a:avLst/>
            <a:gdLst/>
            <a:ahLst/>
            <a:cxnLst/>
            <a:rect r="r" b="b" t="t" l="l"/>
            <a:pathLst>
              <a:path h="2948048" w="2824766">
                <a:moveTo>
                  <a:pt x="0" y="0"/>
                </a:moveTo>
                <a:lnTo>
                  <a:pt x="2824766" y="0"/>
                </a:lnTo>
                <a:lnTo>
                  <a:pt x="2824766" y="2948048"/>
                </a:lnTo>
                <a:lnTo>
                  <a:pt x="0" y="29480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98370" y="417045"/>
            <a:ext cx="4543307" cy="464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b="true" sz="2722" spc="661">
                <a:solidFill>
                  <a:srgbClr val="4B2B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DESIGN LEGACY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8321" y="9598045"/>
            <a:ext cx="4437590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b="true" sz="2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tooltip="https://www.luxefurnishes.com"/>
              </a:rPr>
              <a:t>https://www.luxefurnishes.com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78414" y="9598045"/>
            <a:ext cx="2598503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+44 (0)75 6475 0525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40919" y="9626620"/>
            <a:ext cx="3853031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Contact@luxefurnishes.com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86550" y="971550"/>
            <a:ext cx="13120625" cy="2845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1"/>
              </a:lnSpc>
            </a:pP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MORE THAN JUST A PIECE OF FURNITURE, THE </a:t>
            </a:r>
            <a:r>
              <a:rPr lang="en-US" b="true" sz="2722" spc="661" u="sng">
                <a:solidFill>
                  <a:srgbClr val="39312D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https://www.luxefurnishes.com/products/charles-eames-lounge-chair-ottoman-walnut-wood-white"/>
              </a:rPr>
              <a:t>WHITE EAMES CHAIR</a:t>
            </a:r>
            <a:r>
              <a:rPr lang="en-US" sz="2722" spc="661">
                <a:solidFill>
                  <a:srgbClr val="39312D"/>
                </a:solidFill>
                <a:latin typeface="Open Sans"/>
                <a:ea typeface="Open Sans"/>
                <a:cs typeface="Open Sans"/>
                <a:sym typeface="Open Sans"/>
              </a:rPr>
              <a:t> REPRESENTS A LASTING LEGACY OF CREATIVITY AND CRAFTSMANSHIP. ITS TIMELESS APPEAL ENSURES THAT IT REMAINS A BELOVED CHOICE FOR GENERATIONS TO COME, EMBODYING THE PERFECT BALANCE OF STYLE AND FUNCTION.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DAGiuI5Vvmo</dc:identifier>
  <dcterms:modified xsi:type="dcterms:W3CDTF">2011-08-01T06:04:30Z</dcterms:modified>
  <cp:revision>1</cp:revision>
</cp:coreProperties>
</file>