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300"/>
              <a:t>+1</a:t>
            </a:r>
            <a:r>
              <a:rPr dirty="0" spc="70"/>
              <a:t> </a:t>
            </a:r>
            <a:r>
              <a:rPr dirty="0" spc="-10"/>
              <a:t>6314256309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300"/>
              <a:t>+1</a:t>
            </a:r>
            <a:r>
              <a:rPr dirty="0" spc="70"/>
              <a:t> </a:t>
            </a:r>
            <a:r>
              <a:rPr dirty="0" spc="-10"/>
              <a:t>6314256309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300"/>
              <a:t>+1</a:t>
            </a:r>
            <a:r>
              <a:rPr dirty="0" spc="70"/>
              <a:t> </a:t>
            </a:r>
            <a:r>
              <a:rPr dirty="0" spc="-10"/>
              <a:t>6314256309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300"/>
              <a:t>+1</a:t>
            </a:r>
            <a:r>
              <a:rPr dirty="0" spc="70"/>
              <a:t> </a:t>
            </a:r>
            <a:r>
              <a:rPr dirty="0" spc="-10"/>
              <a:t>6314256309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300"/>
              <a:t>+1</a:t>
            </a:r>
            <a:r>
              <a:rPr dirty="0" spc="70"/>
              <a:t> </a:t>
            </a:r>
            <a:r>
              <a:rPr dirty="0" spc="-10"/>
              <a:t>6314256309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1634133"/>
            <a:ext cx="18288000" cy="8652510"/>
          </a:xfrm>
          <a:custGeom>
            <a:avLst/>
            <a:gdLst/>
            <a:ahLst/>
            <a:cxnLst/>
            <a:rect l="l" t="t" r="r" b="b"/>
            <a:pathLst>
              <a:path w="18288000" h="8652510">
                <a:moveTo>
                  <a:pt x="3777792" y="58445"/>
                </a:moveTo>
                <a:lnTo>
                  <a:pt x="3759720" y="18884"/>
                </a:lnTo>
                <a:lnTo>
                  <a:pt x="3720414" y="266"/>
                </a:lnTo>
                <a:lnTo>
                  <a:pt x="3715524" y="0"/>
                </a:lnTo>
                <a:lnTo>
                  <a:pt x="3705656" y="622"/>
                </a:lnTo>
                <a:lnTo>
                  <a:pt x="3667315" y="21145"/>
                </a:lnTo>
                <a:lnTo>
                  <a:pt x="3655009" y="42291"/>
                </a:lnTo>
                <a:lnTo>
                  <a:pt x="846556" y="42786"/>
                </a:lnTo>
                <a:lnTo>
                  <a:pt x="841603" y="44843"/>
                </a:lnTo>
                <a:lnTo>
                  <a:pt x="184111" y="701827"/>
                </a:lnTo>
                <a:lnTo>
                  <a:pt x="0" y="701827"/>
                </a:lnTo>
                <a:lnTo>
                  <a:pt x="0" y="743927"/>
                </a:lnTo>
                <a:lnTo>
                  <a:pt x="184111" y="743927"/>
                </a:lnTo>
                <a:lnTo>
                  <a:pt x="192900" y="752716"/>
                </a:lnTo>
                <a:lnTo>
                  <a:pt x="201599" y="743927"/>
                </a:lnTo>
                <a:lnTo>
                  <a:pt x="213906" y="743927"/>
                </a:lnTo>
                <a:lnTo>
                  <a:pt x="213906" y="731621"/>
                </a:lnTo>
                <a:lnTo>
                  <a:pt x="861326" y="84480"/>
                </a:lnTo>
                <a:lnTo>
                  <a:pt x="3655009" y="84480"/>
                </a:lnTo>
                <a:lnTo>
                  <a:pt x="3656660" y="89141"/>
                </a:lnTo>
                <a:lnTo>
                  <a:pt x="3658819" y="93548"/>
                </a:lnTo>
                <a:lnTo>
                  <a:pt x="3686899" y="120408"/>
                </a:lnTo>
                <a:lnTo>
                  <a:pt x="3715524" y="126771"/>
                </a:lnTo>
                <a:lnTo>
                  <a:pt x="3720414" y="126504"/>
                </a:lnTo>
                <a:lnTo>
                  <a:pt x="3756152" y="111252"/>
                </a:lnTo>
                <a:lnTo>
                  <a:pt x="3777208" y="73202"/>
                </a:lnTo>
                <a:lnTo>
                  <a:pt x="3777792" y="68326"/>
                </a:lnTo>
                <a:lnTo>
                  <a:pt x="3777792" y="58445"/>
                </a:lnTo>
                <a:close/>
              </a:path>
              <a:path w="18288000" h="8652510">
                <a:moveTo>
                  <a:pt x="11438280" y="7085978"/>
                </a:moveTo>
                <a:lnTo>
                  <a:pt x="11426927" y="7048817"/>
                </a:lnTo>
                <a:lnTo>
                  <a:pt x="11395989" y="7025462"/>
                </a:lnTo>
                <a:lnTo>
                  <a:pt x="11395494" y="4217009"/>
                </a:lnTo>
                <a:lnTo>
                  <a:pt x="11393437" y="4212056"/>
                </a:lnTo>
                <a:lnTo>
                  <a:pt x="10736453" y="3554565"/>
                </a:lnTo>
                <a:lnTo>
                  <a:pt x="10736453" y="2428595"/>
                </a:lnTo>
                <a:lnTo>
                  <a:pt x="10767466" y="2405227"/>
                </a:lnTo>
                <a:lnTo>
                  <a:pt x="10778884" y="2368004"/>
                </a:lnTo>
                <a:lnTo>
                  <a:pt x="10778630" y="2363101"/>
                </a:lnTo>
                <a:lnTo>
                  <a:pt x="10763352" y="2327287"/>
                </a:lnTo>
                <a:lnTo>
                  <a:pt x="10725239" y="2306167"/>
                </a:lnTo>
                <a:lnTo>
                  <a:pt x="10720349" y="2305596"/>
                </a:lnTo>
                <a:lnTo>
                  <a:pt x="10710456" y="2305596"/>
                </a:lnTo>
                <a:lnTo>
                  <a:pt x="10670807" y="2323706"/>
                </a:lnTo>
                <a:lnTo>
                  <a:pt x="10652176" y="2363101"/>
                </a:lnTo>
                <a:lnTo>
                  <a:pt x="10651922" y="2368004"/>
                </a:lnTo>
                <a:lnTo>
                  <a:pt x="10652557" y="2377884"/>
                </a:lnTo>
                <a:lnTo>
                  <a:pt x="10673156" y="2416289"/>
                </a:lnTo>
                <a:lnTo>
                  <a:pt x="10694353" y="2428595"/>
                </a:lnTo>
                <a:lnTo>
                  <a:pt x="10694353" y="3554565"/>
                </a:lnTo>
                <a:lnTo>
                  <a:pt x="10685564" y="3563353"/>
                </a:lnTo>
                <a:lnTo>
                  <a:pt x="10694353" y="3572052"/>
                </a:lnTo>
                <a:lnTo>
                  <a:pt x="10694353" y="3584359"/>
                </a:lnTo>
                <a:lnTo>
                  <a:pt x="10706659" y="3584359"/>
                </a:lnTo>
                <a:lnTo>
                  <a:pt x="11353800" y="4231779"/>
                </a:lnTo>
                <a:lnTo>
                  <a:pt x="11353800" y="7025462"/>
                </a:lnTo>
                <a:lnTo>
                  <a:pt x="11349139" y="7027113"/>
                </a:lnTo>
                <a:lnTo>
                  <a:pt x="11344732" y="7029272"/>
                </a:lnTo>
                <a:lnTo>
                  <a:pt x="11317872" y="7057352"/>
                </a:lnTo>
                <a:lnTo>
                  <a:pt x="11311509" y="7085978"/>
                </a:lnTo>
                <a:lnTo>
                  <a:pt x="11311776" y="7090867"/>
                </a:lnTo>
                <a:lnTo>
                  <a:pt x="11327028" y="7126605"/>
                </a:lnTo>
                <a:lnTo>
                  <a:pt x="11365078" y="7147661"/>
                </a:lnTo>
                <a:lnTo>
                  <a:pt x="11369954" y="7148233"/>
                </a:lnTo>
                <a:lnTo>
                  <a:pt x="11379835" y="7148233"/>
                </a:lnTo>
                <a:lnTo>
                  <a:pt x="11419408" y="7130174"/>
                </a:lnTo>
                <a:lnTo>
                  <a:pt x="11438014" y="7090867"/>
                </a:lnTo>
                <a:lnTo>
                  <a:pt x="11438280" y="7085978"/>
                </a:lnTo>
                <a:close/>
              </a:path>
              <a:path w="18288000" h="8652510">
                <a:moveTo>
                  <a:pt x="18287988" y="8605152"/>
                </a:moveTo>
                <a:lnTo>
                  <a:pt x="16636251" y="8605152"/>
                </a:lnTo>
                <a:lnTo>
                  <a:pt x="15563355" y="7532535"/>
                </a:lnTo>
                <a:lnTo>
                  <a:pt x="15565717" y="7527595"/>
                </a:lnTo>
                <a:lnTo>
                  <a:pt x="15567482" y="7522438"/>
                </a:lnTo>
                <a:lnTo>
                  <a:pt x="15569768" y="7511707"/>
                </a:lnTo>
                <a:lnTo>
                  <a:pt x="15570200" y="7507287"/>
                </a:lnTo>
                <a:lnTo>
                  <a:pt x="15570188" y="7501852"/>
                </a:lnTo>
                <a:lnTo>
                  <a:pt x="15559393" y="7464565"/>
                </a:lnTo>
                <a:lnTo>
                  <a:pt x="15521077" y="7435189"/>
                </a:lnTo>
                <a:lnTo>
                  <a:pt x="15499525" y="7431976"/>
                </a:lnTo>
                <a:lnTo>
                  <a:pt x="15488590" y="7432903"/>
                </a:lnTo>
                <a:lnTo>
                  <a:pt x="15446540" y="7456614"/>
                </a:lnTo>
                <a:lnTo>
                  <a:pt x="15429649" y="7501852"/>
                </a:lnTo>
                <a:lnTo>
                  <a:pt x="15429827" y="7507287"/>
                </a:lnTo>
                <a:lnTo>
                  <a:pt x="15445893" y="7547318"/>
                </a:lnTo>
                <a:lnTo>
                  <a:pt x="15487612" y="7571626"/>
                </a:lnTo>
                <a:lnTo>
                  <a:pt x="15503970" y="7572616"/>
                </a:lnTo>
                <a:lnTo>
                  <a:pt x="15509380" y="7572095"/>
                </a:lnTo>
                <a:lnTo>
                  <a:pt x="15520111" y="7569797"/>
                </a:lnTo>
                <a:lnTo>
                  <a:pt x="15525268" y="7568044"/>
                </a:lnTo>
                <a:lnTo>
                  <a:pt x="15530221" y="7565682"/>
                </a:lnTo>
                <a:lnTo>
                  <a:pt x="16614585" y="8650084"/>
                </a:lnTo>
                <a:lnTo>
                  <a:pt x="16620135" y="8652370"/>
                </a:lnTo>
                <a:lnTo>
                  <a:pt x="18287988" y="8652370"/>
                </a:lnTo>
                <a:lnTo>
                  <a:pt x="18287988" y="8605152"/>
                </a:lnTo>
                <a:close/>
              </a:path>
              <a:path w="18288000" h="8652510">
                <a:moveTo>
                  <a:pt x="18287988" y="7948117"/>
                </a:moveTo>
                <a:lnTo>
                  <a:pt x="16763073" y="7948117"/>
                </a:lnTo>
                <a:lnTo>
                  <a:pt x="16761232" y="7942948"/>
                </a:lnTo>
                <a:lnTo>
                  <a:pt x="16758819" y="7938071"/>
                </a:lnTo>
                <a:lnTo>
                  <a:pt x="16727589" y="7908290"/>
                </a:lnTo>
                <a:lnTo>
                  <a:pt x="16695776" y="7901267"/>
                </a:lnTo>
                <a:lnTo>
                  <a:pt x="16690340" y="7901572"/>
                </a:lnTo>
                <a:lnTo>
                  <a:pt x="16650665" y="7918551"/>
                </a:lnTo>
                <a:lnTo>
                  <a:pt x="16627285" y="7960830"/>
                </a:lnTo>
                <a:lnTo>
                  <a:pt x="16626650" y="7966240"/>
                </a:lnTo>
                <a:lnTo>
                  <a:pt x="16626650" y="7977213"/>
                </a:lnTo>
                <a:lnTo>
                  <a:pt x="16646690" y="8021167"/>
                </a:lnTo>
                <a:lnTo>
                  <a:pt x="16690340" y="8041894"/>
                </a:lnTo>
                <a:lnTo>
                  <a:pt x="16695776" y="8042186"/>
                </a:lnTo>
                <a:lnTo>
                  <a:pt x="16706723" y="8041513"/>
                </a:lnTo>
                <a:lnTo>
                  <a:pt x="16749357" y="8018793"/>
                </a:lnTo>
                <a:lnTo>
                  <a:pt x="16763073" y="7995336"/>
                </a:lnTo>
                <a:lnTo>
                  <a:pt x="18287988" y="7995336"/>
                </a:lnTo>
                <a:lnTo>
                  <a:pt x="18287988" y="7948117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2722994" cy="18021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513040" y="628753"/>
            <a:ext cx="2479040" cy="60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289271" y="9410618"/>
            <a:ext cx="2539365" cy="513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300"/>
              <a:t>+1</a:t>
            </a:r>
            <a:r>
              <a:rPr dirty="0" spc="70"/>
              <a:t> </a:t>
            </a:r>
            <a:r>
              <a:rPr dirty="0" spc="-10"/>
              <a:t>6314256309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hyperlink" Target="https://jjwatchrepair.com/watch-brands/selections/movado-watch-repair/" TargetMode="External"/><Relationship Id="rId4" Type="http://schemas.openxmlformats.org/officeDocument/2006/relationships/hyperlink" Target="https://jjwatchrepair.com/" TargetMode="External"/><Relationship Id="rId5" Type="http://schemas.openxmlformats.org/officeDocument/2006/relationships/hyperlink" Target="mailto:info@jjwatchrepair.com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jjwatchrepair.com/watch-brands/selections/movado-watch-repair/" TargetMode="External"/><Relationship Id="rId4" Type="http://schemas.openxmlformats.org/officeDocument/2006/relationships/hyperlink" Target="https://jjwatchrepair.com/" TargetMode="External"/><Relationship Id="rId5" Type="http://schemas.openxmlformats.org/officeDocument/2006/relationships/hyperlink" Target="mailto:info@jjwatchrepair.com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hyperlink" Target="https://jjwatchrepair.com/watch-brands/selections/movado-watch-repair/" TargetMode="External"/><Relationship Id="rId4" Type="http://schemas.openxmlformats.org/officeDocument/2006/relationships/hyperlink" Target="https://jjwatchrepair.com/" TargetMode="External"/><Relationship Id="rId5" Type="http://schemas.openxmlformats.org/officeDocument/2006/relationships/hyperlink" Target="mailto:info@jjwatchrepair.com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hyperlink" Target="https://jjwatchrepair.com/watch-brands/selections/movado-watch-repair/" TargetMode="External"/><Relationship Id="rId4" Type="http://schemas.openxmlformats.org/officeDocument/2006/relationships/hyperlink" Target="https://jjwatchrepair.com/" TargetMode="External"/><Relationship Id="rId5" Type="http://schemas.openxmlformats.org/officeDocument/2006/relationships/hyperlink" Target="mailto:info@jjwatchrepair.com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hyperlink" Target="https://jjwatchrepair.com/watch-brands/selections/movado-watch-repair/" TargetMode="External"/><Relationship Id="rId4" Type="http://schemas.openxmlformats.org/officeDocument/2006/relationships/hyperlink" Target="https://jjwatchrepair.com/" TargetMode="External"/><Relationship Id="rId5" Type="http://schemas.openxmlformats.org/officeDocument/2006/relationships/hyperlink" Target="mailto:info@jjwatchrepair.com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hyperlink" Target="https://jjwatchrepair.com/watch-brands/selections/movado-watch-repair/" TargetMode="External"/><Relationship Id="rId4" Type="http://schemas.openxmlformats.org/officeDocument/2006/relationships/hyperlink" Target="https://jjwatchrepair.com/" TargetMode="External"/><Relationship Id="rId5" Type="http://schemas.openxmlformats.org/officeDocument/2006/relationships/hyperlink" Target="mailto:info@jjwatchrepair.com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hyperlink" Target="https://jjwatchrepair.com/watch-brands/selections/movado-watch-repair/" TargetMode="External"/><Relationship Id="rId4" Type="http://schemas.openxmlformats.org/officeDocument/2006/relationships/hyperlink" Target="https://jjwatchrepair.com/" TargetMode="External"/><Relationship Id="rId5" Type="http://schemas.openxmlformats.org/officeDocument/2006/relationships/hyperlink" Target="mailto:info@jjwatchrepair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8207" y="2964746"/>
            <a:ext cx="7239792" cy="581977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112298" y="3587124"/>
            <a:ext cx="7289800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617980" algn="l"/>
                <a:tab pos="2907030" algn="l"/>
                <a:tab pos="4059554" algn="l"/>
                <a:tab pos="5588635" algn="l"/>
              </a:tabLst>
            </a:pP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-285">
                <a:solidFill>
                  <a:srgbClr val="FFFFFF"/>
                </a:solidFill>
                <a:latin typeface="Georgia"/>
                <a:cs typeface="Georgia"/>
              </a:rPr>
              <a:t>J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B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—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40743" y="3468404"/>
            <a:ext cx="7724140" cy="8636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endParaRPr sz="19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1548765" algn="l"/>
                <a:tab pos="4036060" algn="l"/>
                <a:tab pos="697547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M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M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40743" y="4306605"/>
            <a:ext cx="9768840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1000"/>
              </a:lnSpc>
              <a:spcBef>
                <a:spcPts val="95"/>
              </a:spcBef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10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10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 spc="210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10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 spc="-285">
                <a:solidFill>
                  <a:srgbClr val="FFFFFF"/>
                </a:solidFill>
                <a:latin typeface="Georgia"/>
                <a:cs typeface="Georgia"/>
              </a:rPr>
              <a:t>J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285">
                <a:solidFill>
                  <a:srgbClr val="FFFFFF"/>
                </a:solidFill>
                <a:latin typeface="Georgia"/>
                <a:cs typeface="Georgia"/>
              </a:rPr>
              <a:t>J</a:t>
            </a:r>
            <a:r>
              <a:rPr dirty="0" sz="1950" spc="210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10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455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 W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10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204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04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8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 spc="204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10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04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B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10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 spc="204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10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endParaRPr sz="1950">
              <a:latin typeface="Georgia"/>
              <a:cs typeface="Georgia"/>
            </a:endParaRPr>
          </a:p>
          <a:p>
            <a:pPr algn="just" marL="12700">
              <a:lnSpc>
                <a:spcPct val="100000"/>
              </a:lnSpc>
              <a:spcBef>
                <a:spcPts val="960"/>
              </a:spcBef>
            </a:pP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 spc="204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04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10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204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B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 spc="204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04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endParaRPr sz="1950">
              <a:latin typeface="Georgia"/>
              <a:cs typeface="Georgia"/>
            </a:endParaRPr>
          </a:p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821693" y="6112922"/>
          <a:ext cx="9439910" cy="739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05810"/>
                <a:gridCol w="3646170"/>
                <a:gridCol w="2412365"/>
              </a:tblGrid>
              <a:tr h="369570">
                <a:tc>
                  <a:txBody>
                    <a:bodyPr/>
                    <a:lstStyle/>
                    <a:p>
                      <a:pPr algn="ctr" marR="98425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1955164" algn="l"/>
                        </a:tabLst>
                      </a:pP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E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X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P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E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R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T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S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	B</a:t>
                      </a:r>
                      <a:r>
                        <a:rPr dirty="0" sz="1950" spc="2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R</a:t>
                      </a:r>
                      <a:r>
                        <a:rPr dirty="0" sz="1950" spc="2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I</a:t>
                      </a:r>
                      <a:r>
                        <a:rPr dirty="0" sz="1950" spc="2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N</a:t>
                      </a:r>
                      <a:r>
                        <a:rPr dirty="0" sz="1950" spc="254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3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G</a:t>
                      </a:r>
                      <a:endParaRPr sz="1950">
                        <a:latin typeface="Georgia"/>
                        <a:cs typeface="Georgia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611505" algn="l"/>
                          <a:tab pos="1838325" algn="l"/>
                          <a:tab pos="2564765" algn="l"/>
                        </a:tabLst>
                      </a:pP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I</a:t>
                      </a:r>
                      <a:r>
                        <a:rPr dirty="0" sz="1950" spc="21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T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	B</a:t>
                      </a:r>
                      <a:r>
                        <a:rPr dirty="0" sz="1950" spc="28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A</a:t>
                      </a:r>
                      <a:r>
                        <a:rPr dirty="0" sz="1950" spc="28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12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C</a:t>
                      </a:r>
                      <a:r>
                        <a:rPr dirty="0" sz="1950" spc="28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K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	T</a:t>
                      </a:r>
                      <a:r>
                        <a:rPr dirty="0" sz="1950" spc="3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O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	L</a:t>
                      </a:r>
                      <a:r>
                        <a:rPr dirty="0" sz="1950" spc="24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I</a:t>
                      </a:r>
                      <a:r>
                        <a:rPr dirty="0" sz="1950" spc="24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F</a:t>
                      </a:r>
                      <a:r>
                        <a:rPr dirty="0" sz="1950" spc="24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E</a:t>
                      </a:r>
                      <a:endParaRPr sz="1950">
                        <a:latin typeface="Georgia"/>
                        <a:cs typeface="Georgia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950" spc="5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W</a:t>
                      </a:r>
                      <a:r>
                        <a:rPr dirty="0" sz="1950" spc="30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I</a:t>
                      </a:r>
                      <a:r>
                        <a:rPr dirty="0" sz="1950" spc="30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T</a:t>
                      </a:r>
                      <a:r>
                        <a:rPr dirty="0" sz="1950" spc="30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H</a:t>
                      </a:r>
                      <a:endParaRPr sz="1950">
                        <a:latin typeface="Georgia"/>
                        <a:cs typeface="Georgia"/>
                      </a:endParaRPr>
                    </a:p>
                  </a:txBody>
                  <a:tcPr marL="0" marR="0" marB="0" marT="3810"/>
                </a:tc>
              </a:tr>
              <a:tr h="369570">
                <a:tc>
                  <a:txBody>
                    <a:bodyPr/>
                    <a:lstStyle/>
                    <a:p>
                      <a:pPr algn="ctr" marR="88900">
                        <a:lnSpc>
                          <a:spcPct val="100000"/>
                        </a:lnSpc>
                        <a:spcBef>
                          <a:spcPts val="420"/>
                        </a:spcBef>
                        <a:tabLst>
                          <a:tab pos="2409825" algn="l"/>
                        </a:tabLst>
                      </a:pP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P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R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E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12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C</a:t>
                      </a:r>
                      <a:r>
                        <a:rPr dirty="0" sz="1950" spc="28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I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S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I</a:t>
                      </a:r>
                      <a:r>
                        <a:rPr dirty="0" sz="1950" spc="28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10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O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N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	A</a:t>
                      </a:r>
                      <a:r>
                        <a:rPr dirty="0" sz="1950" spc="28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N</a:t>
                      </a:r>
                      <a:r>
                        <a:rPr dirty="0" sz="1950" spc="28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D</a:t>
                      </a:r>
                      <a:endParaRPr sz="1950">
                        <a:latin typeface="Georgia"/>
                        <a:cs typeface="Georgia"/>
                      </a:endParaRPr>
                    </a:p>
                  </a:txBody>
                  <a:tcPr marL="0" marR="0" marB="0" marT="533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  <a:tabLst>
                          <a:tab pos="1375410" algn="l"/>
                          <a:tab pos="1964055" algn="l"/>
                        </a:tabLst>
                      </a:pPr>
                      <a:r>
                        <a:rPr dirty="0" sz="1950" spc="12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C</a:t>
                      </a:r>
                      <a:r>
                        <a:rPr dirty="0" sz="1950" spc="254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A</a:t>
                      </a:r>
                      <a:r>
                        <a:rPr dirty="0" sz="1950" spc="26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R</a:t>
                      </a:r>
                      <a:r>
                        <a:rPr dirty="0" sz="1950" spc="26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E</a:t>
                      </a:r>
                      <a:r>
                        <a:rPr dirty="0" sz="1950" spc="254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.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	I</a:t>
                      </a:r>
                      <a:r>
                        <a:rPr dirty="0" sz="1950" spc="21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F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	Y</a:t>
                      </a:r>
                      <a:r>
                        <a:rPr dirty="0" sz="1950" spc="28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10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O</a:t>
                      </a:r>
                      <a:r>
                        <a:rPr dirty="0" sz="1950" spc="29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U</a:t>
                      </a:r>
                      <a:r>
                        <a:rPr dirty="0" sz="1950" spc="29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’</a:t>
                      </a:r>
                      <a:r>
                        <a:rPr dirty="0" sz="1950" spc="28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R</a:t>
                      </a:r>
                      <a:r>
                        <a:rPr dirty="0" sz="1950" spc="29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E</a:t>
                      </a:r>
                      <a:endParaRPr sz="1950">
                        <a:latin typeface="Georgia"/>
                        <a:cs typeface="Georgia"/>
                      </a:endParaRPr>
                    </a:p>
                  </a:txBody>
                  <a:tcPr marL="0" marR="0" marB="0" marT="53340"/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S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E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A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R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12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C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H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I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N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3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G</a:t>
                      </a:r>
                      <a:endParaRPr sz="1950">
                        <a:latin typeface="Georgia"/>
                        <a:cs typeface="Georgia"/>
                      </a:endParaRPr>
                    </a:p>
                  </a:txBody>
                  <a:tcPr marL="0" marR="0" marB="0" marT="53340"/>
                </a:tc>
              </a:tr>
            </a:tbl>
          </a:graphicData>
        </a:graphic>
      </p:graphicFrame>
      <p:sp>
        <p:nvSpPr>
          <p:cNvPr id="7" name="object 7" descr=""/>
          <p:cNvSpPr txBox="1"/>
          <p:nvPr/>
        </p:nvSpPr>
        <p:spPr>
          <a:xfrm>
            <a:off x="840743" y="6821205"/>
            <a:ext cx="9526905" cy="1282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95"/>
              </a:spcBef>
              <a:tabLst>
                <a:tab pos="973455" algn="l"/>
                <a:tab pos="1771650" algn="l"/>
                <a:tab pos="2905760" algn="l"/>
                <a:tab pos="3042920" algn="l"/>
                <a:tab pos="4533900" algn="l"/>
                <a:tab pos="5466080" algn="l"/>
                <a:tab pos="6391275" algn="l"/>
                <a:tab pos="6713220" algn="l"/>
                <a:tab pos="7821930" algn="l"/>
                <a:tab pos="905446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M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O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V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D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-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O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	W</a:t>
            </a:r>
            <a:r>
              <a:rPr dirty="0" u="heavy" sz="1950" spc="26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T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C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2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H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	R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E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P</a:t>
            </a:r>
            <a:r>
              <a:rPr dirty="0" u="heavy" sz="1950" spc="2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I</a:t>
            </a:r>
            <a:r>
              <a:rPr dirty="0" u="heavy" sz="1950" spc="2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R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H</a:t>
            </a:r>
            <a:r>
              <a:rPr dirty="0" sz="1950" spc="2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0">
                <a:solidFill>
                  <a:srgbClr val="FFFFFF"/>
                </a:solidFill>
                <a:latin typeface="Georgia"/>
                <a:cs typeface="Georgia"/>
              </a:rPr>
              <a:t>O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Y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T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R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6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F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endParaRPr sz="19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1301115" algn="l"/>
              </a:tabLst>
            </a:pP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8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5869442" y="693489"/>
            <a:ext cx="934085" cy="467359"/>
          </a:xfrm>
          <a:custGeom>
            <a:avLst/>
            <a:gdLst/>
            <a:ahLst/>
            <a:cxnLst/>
            <a:rect l="l" t="t" r="r" b="b"/>
            <a:pathLst>
              <a:path w="934084" h="467359">
                <a:moveTo>
                  <a:pt x="700552" y="467042"/>
                </a:moveTo>
                <a:lnTo>
                  <a:pt x="0" y="467043"/>
                </a:lnTo>
                <a:lnTo>
                  <a:pt x="233507" y="233522"/>
                </a:lnTo>
                <a:lnTo>
                  <a:pt x="0" y="0"/>
                </a:lnTo>
                <a:lnTo>
                  <a:pt x="700552" y="0"/>
                </a:lnTo>
                <a:lnTo>
                  <a:pt x="934086" y="233522"/>
                </a:lnTo>
                <a:lnTo>
                  <a:pt x="700552" y="4670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795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NEXT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695298" y="9410618"/>
            <a:ext cx="4747260" cy="513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heavy" sz="3000" spc="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  <a:hlinkClick r:id="rId4"/>
              </a:rPr>
              <a:t>https://</a:t>
            </a:r>
            <a:r>
              <a:rPr dirty="0" sz="3000" spc="80">
                <a:solidFill>
                  <a:srgbClr val="FFFFFF"/>
                </a:solidFill>
                <a:latin typeface="Georgia"/>
                <a:cs typeface="Georgia"/>
                <a:hlinkClick r:id="rId4"/>
              </a:rPr>
              <a:t>jj</a:t>
            </a:r>
            <a:r>
              <a:rPr dirty="0" u="heavy" sz="3000" spc="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  <a:hlinkClick r:id="rId4"/>
              </a:rPr>
              <a:t>watchrepair.com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300"/>
              <a:t>+1</a:t>
            </a:r>
            <a:r>
              <a:rPr dirty="0" spc="70"/>
              <a:t> </a:t>
            </a:r>
            <a:r>
              <a:rPr dirty="0" spc="-10"/>
              <a:t>6314256309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11229847" y="9410618"/>
            <a:ext cx="4192904" cy="513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00" spc="-10">
                <a:solidFill>
                  <a:srgbClr val="FFFFFF"/>
                </a:solidFill>
                <a:latin typeface="Georgia"/>
                <a:cs typeface="Georgia"/>
                <a:hlinkClick r:id="rId5"/>
              </a:rPr>
              <a:t>info@jjwatchrepair.com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40743" y="1971729"/>
            <a:ext cx="8604885" cy="6000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750" spc="285" b="1">
                <a:solidFill>
                  <a:srgbClr val="F9AF45"/>
                </a:solidFill>
                <a:latin typeface="Arial"/>
                <a:cs typeface="Arial"/>
              </a:rPr>
              <a:t>Restore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290" b="1">
                <a:solidFill>
                  <a:srgbClr val="F9AF45"/>
                </a:solidFill>
                <a:latin typeface="Arial"/>
                <a:cs typeface="Arial"/>
              </a:rPr>
              <a:t>The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355" b="1">
                <a:solidFill>
                  <a:srgbClr val="F9AF45"/>
                </a:solidFill>
                <a:latin typeface="Arial"/>
                <a:cs typeface="Arial"/>
              </a:rPr>
              <a:t>Heart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310" b="1">
                <a:solidFill>
                  <a:srgbClr val="F9AF45"/>
                </a:solidFill>
                <a:latin typeface="Arial"/>
                <a:cs typeface="Arial"/>
              </a:rPr>
              <a:t>Of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210" b="1">
                <a:solidFill>
                  <a:srgbClr val="F9AF45"/>
                </a:solidFill>
                <a:latin typeface="Arial"/>
                <a:cs typeface="Arial"/>
              </a:rPr>
              <a:t>Your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300" b="1">
                <a:solidFill>
                  <a:srgbClr val="F9AF45"/>
                </a:solidFill>
                <a:latin typeface="Arial"/>
                <a:cs typeface="Arial"/>
              </a:rPr>
              <a:t>Watch</a:t>
            </a:r>
            <a:endParaRPr sz="3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5869442" y="693489"/>
            <a:ext cx="934085" cy="467359"/>
          </a:xfrm>
          <a:custGeom>
            <a:avLst/>
            <a:gdLst/>
            <a:ahLst/>
            <a:cxnLst/>
            <a:rect l="l" t="t" r="r" b="b"/>
            <a:pathLst>
              <a:path w="934084" h="467359">
                <a:moveTo>
                  <a:pt x="700552" y="467042"/>
                </a:moveTo>
                <a:lnTo>
                  <a:pt x="0" y="467043"/>
                </a:lnTo>
                <a:lnTo>
                  <a:pt x="233507" y="233522"/>
                </a:lnTo>
                <a:lnTo>
                  <a:pt x="0" y="0"/>
                </a:lnTo>
                <a:lnTo>
                  <a:pt x="700552" y="0"/>
                </a:lnTo>
                <a:lnTo>
                  <a:pt x="934086" y="233522"/>
                </a:lnTo>
                <a:lnTo>
                  <a:pt x="700552" y="4670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42192" y="3626997"/>
            <a:ext cx="6629399" cy="504824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40743" y="3468404"/>
            <a:ext cx="2322830" cy="8636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endParaRPr sz="19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76962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L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8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9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95298" y="9410618"/>
            <a:ext cx="4747260" cy="513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heavy" sz="3000" spc="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  <a:hlinkClick r:id="rId4"/>
              </a:rPr>
              <a:t>https://</a:t>
            </a:r>
            <a:r>
              <a:rPr dirty="0" sz="3000" spc="80">
                <a:solidFill>
                  <a:srgbClr val="FFFFFF"/>
                </a:solidFill>
                <a:latin typeface="Georgia"/>
                <a:cs typeface="Georgia"/>
                <a:hlinkClick r:id="rId4"/>
              </a:rPr>
              <a:t>jj</a:t>
            </a:r>
            <a:r>
              <a:rPr dirty="0" u="heavy" sz="3000" spc="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  <a:hlinkClick r:id="rId4"/>
              </a:rPr>
              <a:t>watchrepair.com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300"/>
              <a:t>+1</a:t>
            </a:r>
            <a:r>
              <a:rPr dirty="0" spc="70"/>
              <a:t> </a:t>
            </a:r>
            <a:r>
              <a:rPr dirty="0" spc="-10"/>
              <a:t>6314256309</a:t>
            </a:r>
          </a:p>
        </p:txBody>
      </p:sp>
      <p:sp>
        <p:nvSpPr>
          <p:cNvPr id="20" name="object 20" descr=""/>
          <p:cNvSpPr txBox="1"/>
          <p:nvPr/>
        </p:nvSpPr>
        <p:spPr>
          <a:xfrm>
            <a:off x="11229847" y="9410618"/>
            <a:ext cx="4192904" cy="513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00" spc="-10">
                <a:solidFill>
                  <a:srgbClr val="FFFFFF"/>
                </a:solidFill>
                <a:latin typeface="Georgia"/>
                <a:cs typeface="Georgia"/>
                <a:hlinkClick r:id="rId5"/>
              </a:rPr>
              <a:t>info@jjwatchrepair.com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405118" y="4006225"/>
            <a:ext cx="2949575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57543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613032" y="3468404"/>
            <a:ext cx="9094470" cy="12827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1390650" algn="l"/>
                <a:tab pos="2369820" algn="l"/>
                <a:tab pos="5374640" algn="l"/>
                <a:tab pos="6078220" algn="l"/>
                <a:tab pos="6501765" algn="l"/>
                <a:tab pos="810704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F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endParaRPr sz="1950">
              <a:latin typeface="Georgia"/>
              <a:cs typeface="Georgia"/>
            </a:endParaRPr>
          </a:p>
          <a:p>
            <a:pPr marL="4874260" marR="1058545" indent="121285">
              <a:lnSpc>
                <a:spcPct val="141000"/>
              </a:lnSpc>
              <a:tabLst>
                <a:tab pos="6066790" algn="l"/>
                <a:tab pos="6838950" algn="l"/>
              </a:tabLst>
            </a:pP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160">
                <a:solidFill>
                  <a:srgbClr val="FFFFFF"/>
                </a:solidFill>
                <a:latin typeface="Georgia"/>
                <a:cs typeface="Georgia"/>
              </a:rPr>
              <a:t>R 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731714" y="4425325"/>
            <a:ext cx="1748789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40743" y="4306605"/>
            <a:ext cx="548322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95"/>
              </a:spcBef>
              <a:tabLst>
                <a:tab pos="1617980" algn="l"/>
                <a:tab pos="2599690" algn="l"/>
                <a:tab pos="3743325" algn="l"/>
                <a:tab pos="473837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R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B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40743" y="4725705"/>
            <a:ext cx="961199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5724525">
              <a:lnSpc>
                <a:spcPct val="141000"/>
              </a:lnSpc>
              <a:spcBef>
                <a:spcPts val="95"/>
              </a:spcBef>
              <a:tabLst>
                <a:tab pos="735965" algn="l"/>
                <a:tab pos="1159510" algn="l"/>
                <a:tab pos="2343150" algn="l"/>
                <a:tab pos="5541010" algn="l"/>
                <a:tab pos="6160770" algn="l"/>
                <a:tab pos="6313170" algn="l"/>
                <a:tab pos="7838440" algn="l"/>
              </a:tabLst>
            </a:pP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229">
                <a:solidFill>
                  <a:srgbClr val="FFFFFF"/>
                </a:solidFill>
                <a:latin typeface="Georgia"/>
                <a:cs typeface="Georgia"/>
              </a:rPr>
              <a:t>-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6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-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F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R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endParaRPr sz="1950">
              <a:latin typeface="Georgia"/>
              <a:cs typeface="Georgia"/>
            </a:endParaRPr>
          </a:p>
        </p:txBody>
      </p:sp>
      <p:graphicFrame>
        <p:nvGraphicFramePr>
          <p:cNvPr id="10" name="object 10" descr=""/>
          <p:cNvGraphicFramePr>
            <a:graphicFrameLocks noGrp="1"/>
          </p:cNvGraphicFramePr>
          <p:nvPr/>
        </p:nvGraphicFramePr>
        <p:xfrm>
          <a:off x="821693" y="5693822"/>
          <a:ext cx="9657715" cy="739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6530"/>
                <a:gridCol w="1142364"/>
                <a:gridCol w="2557144"/>
                <a:gridCol w="624840"/>
              </a:tblGrid>
              <a:tr h="36957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2886710" algn="l"/>
                          <a:tab pos="3613150" algn="l"/>
                        </a:tabLst>
                      </a:pP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E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F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F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I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12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C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I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E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N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T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L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	T</a:t>
                      </a:r>
                      <a:r>
                        <a:rPr dirty="0" sz="1950" spc="3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O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	R</a:t>
                      </a:r>
                      <a:r>
                        <a:rPr dirty="0" sz="1950" spc="26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E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T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U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R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N</a:t>
                      </a:r>
                      <a:endParaRPr sz="1950">
                        <a:latin typeface="Georgia"/>
                        <a:cs typeface="Georgia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dirty="0" sz="1950" spc="34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10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O</a:t>
                      </a:r>
                      <a:r>
                        <a:rPr dirty="0" sz="1950" spc="34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U</a:t>
                      </a:r>
                      <a:r>
                        <a:rPr dirty="0" sz="1950" spc="34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1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R</a:t>
                      </a:r>
                      <a:endParaRPr sz="1950">
                        <a:latin typeface="Georgia"/>
                        <a:cs typeface="Georgia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 algn="ctr" marR="38735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1605280" algn="l"/>
                        </a:tabLst>
                      </a:pPr>
                      <a:r>
                        <a:rPr dirty="0" sz="1950" spc="5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W</a:t>
                      </a:r>
                      <a:r>
                        <a:rPr dirty="0" sz="1950" spc="31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A</a:t>
                      </a:r>
                      <a:r>
                        <a:rPr dirty="0" sz="1950" spc="32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T</a:t>
                      </a:r>
                      <a:r>
                        <a:rPr dirty="0" sz="1950" spc="31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12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C</a:t>
                      </a:r>
                      <a:r>
                        <a:rPr dirty="0" sz="1950" spc="32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H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	I</a:t>
                      </a:r>
                      <a:r>
                        <a:rPr dirty="0" sz="1950" spc="21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N</a:t>
                      </a:r>
                      <a:endParaRPr sz="1950">
                        <a:latin typeface="Georgia"/>
                        <a:cs typeface="Georgia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36957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20"/>
                        </a:spcBef>
                        <a:tabLst>
                          <a:tab pos="1994535" algn="l"/>
                        </a:tabLst>
                      </a:pP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P</a:t>
                      </a:r>
                      <a:r>
                        <a:rPr dirty="0" sz="1950" spc="26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E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R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F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E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12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C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T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	</a:t>
                      </a:r>
                      <a:r>
                        <a:rPr dirty="0" sz="1950" spc="12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C</a:t>
                      </a:r>
                      <a:r>
                        <a:rPr dirty="0" sz="1950" spc="30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10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O</a:t>
                      </a:r>
                      <a:r>
                        <a:rPr dirty="0" sz="1950" spc="31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N</a:t>
                      </a:r>
                      <a:r>
                        <a:rPr dirty="0" sz="1950" spc="30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D</a:t>
                      </a:r>
                      <a:r>
                        <a:rPr dirty="0" sz="1950" spc="31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I</a:t>
                      </a:r>
                      <a:r>
                        <a:rPr dirty="0" sz="1950" spc="31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T</a:t>
                      </a:r>
                      <a:r>
                        <a:rPr dirty="0" sz="1950" spc="30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I</a:t>
                      </a:r>
                      <a:r>
                        <a:rPr dirty="0" sz="1950" spc="31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10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O</a:t>
                      </a:r>
                      <a:r>
                        <a:rPr dirty="0" sz="1950" spc="31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N</a:t>
                      </a:r>
                      <a:r>
                        <a:rPr dirty="0" sz="1950" spc="30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—</a:t>
                      </a:r>
                      <a:r>
                        <a:rPr dirty="0" sz="1950" spc="31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S</a:t>
                      </a:r>
                      <a:r>
                        <a:rPr dirty="0" sz="1950" spc="31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O</a:t>
                      </a:r>
                      <a:endParaRPr sz="1950">
                        <a:latin typeface="Georgia"/>
                        <a:cs typeface="Georgia"/>
                      </a:endParaRPr>
                    </a:p>
                  </a:txBody>
                  <a:tcPr marL="0" marR="0" marB="0" marT="53340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dirty="0" sz="1950" spc="34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10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O</a:t>
                      </a:r>
                      <a:r>
                        <a:rPr dirty="0" sz="1950" spc="3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U</a:t>
                      </a:r>
                      <a:endParaRPr sz="1950">
                        <a:latin typeface="Georgia"/>
                        <a:cs typeface="Georgia"/>
                      </a:endParaRPr>
                    </a:p>
                  </a:txBody>
                  <a:tcPr marL="0" marR="0" marB="0" marT="53340"/>
                </a:tc>
                <a:tc>
                  <a:txBody>
                    <a:bodyPr/>
                    <a:lstStyle/>
                    <a:p>
                      <a:pPr algn="ctr" marR="123825">
                        <a:lnSpc>
                          <a:spcPct val="100000"/>
                        </a:lnSpc>
                        <a:spcBef>
                          <a:spcPts val="420"/>
                        </a:spcBef>
                        <a:tabLst>
                          <a:tab pos="1448435" algn="l"/>
                        </a:tabLst>
                      </a:pP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D</a:t>
                      </a:r>
                      <a:r>
                        <a:rPr dirty="0" sz="1950" spc="30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10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O</a:t>
                      </a:r>
                      <a:r>
                        <a:rPr dirty="0" sz="1950" spc="30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N</a:t>
                      </a:r>
                      <a:r>
                        <a:rPr dirty="0" sz="1950" spc="30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’</a:t>
                      </a:r>
                      <a:r>
                        <a:rPr dirty="0" sz="1950" spc="30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T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	H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A</a:t>
                      </a:r>
                      <a:r>
                        <a:rPr dirty="0" sz="1950" spc="275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V</a:t>
                      </a:r>
                      <a:r>
                        <a:rPr dirty="0" sz="1950" spc="2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-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E</a:t>
                      </a:r>
                      <a:endParaRPr sz="1950">
                        <a:latin typeface="Georgia"/>
                        <a:cs typeface="Georgia"/>
                      </a:endParaRPr>
                    </a:p>
                  </a:txBody>
                  <a:tcPr marL="0" marR="0" marB="0" marT="53340"/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19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T</a:t>
                      </a:r>
                      <a:r>
                        <a:rPr dirty="0" sz="1950" spc="37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dirty="0" sz="1950" spc="5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O</a:t>
                      </a:r>
                      <a:endParaRPr sz="1950">
                        <a:latin typeface="Georgia"/>
                        <a:cs typeface="Georgia"/>
                      </a:endParaRPr>
                    </a:p>
                  </a:txBody>
                  <a:tcPr marL="0" marR="0" marB="0" marT="53340"/>
                </a:tc>
              </a:tr>
            </a:tbl>
          </a:graphicData>
        </a:graphic>
      </p:graphicFrame>
      <p:sp>
        <p:nvSpPr>
          <p:cNvPr id="11" name="object 11" descr=""/>
          <p:cNvSpPr txBox="1"/>
          <p:nvPr/>
        </p:nvSpPr>
        <p:spPr>
          <a:xfrm>
            <a:off x="2698260" y="6939925"/>
            <a:ext cx="1235710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810112" y="6402105"/>
            <a:ext cx="4042410" cy="8636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55"/>
              </a:spcBef>
              <a:tabLst>
                <a:tab pos="1680210" algn="l"/>
                <a:tab pos="2322195" algn="l"/>
                <a:tab pos="357949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'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N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endParaRPr sz="1950">
              <a:latin typeface="Georgia"/>
              <a:cs typeface="Georgia"/>
            </a:endParaRPr>
          </a:p>
          <a:p>
            <a:pPr algn="r" marR="51435">
              <a:lnSpc>
                <a:spcPct val="100000"/>
              </a:lnSpc>
              <a:spcBef>
                <a:spcPts val="960"/>
              </a:spcBef>
              <a:tabLst>
                <a:tab pos="697230" algn="l"/>
                <a:tab pos="142367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B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3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046794" y="6402105"/>
            <a:ext cx="3466465" cy="8636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59055">
              <a:lnSpc>
                <a:spcPct val="100000"/>
              </a:lnSpc>
              <a:spcBef>
                <a:spcPts val="1055"/>
              </a:spcBef>
              <a:tabLst>
                <a:tab pos="1991360" algn="l"/>
              </a:tabLst>
            </a:pP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M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O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V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D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-6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O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	W</a:t>
            </a:r>
            <a:r>
              <a:rPr dirty="0" u="heavy" sz="1950" spc="26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T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C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1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H</a:t>
            </a:r>
            <a:r>
              <a:rPr dirty="0" u="heavy" sz="1950" spc="5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128397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40743" y="6402105"/>
            <a:ext cx="1727835" cy="1282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95"/>
              </a:spcBef>
              <a:tabLst>
                <a:tab pos="1239520" algn="l"/>
                <a:tab pos="1393190" algn="l"/>
              </a:tabLst>
            </a:pP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130">
                <a:solidFill>
                  <a:srgbClr val="FFFFFF"/>
                </a:solidFill>
                <a:latin typeface="Georgia"/>
                <a:cs typeface="Georgia"/>
              </a:rPr>
              <a:t>F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R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E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P</a:t>
            </a:r>
            <a:r>
              <a:rPr dirty="0" u="heavy" sz="1950" spc="2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I</a:t>
            </a:r>
            <a:r>
              <a:rPr dirty="0" u="heavy" sz="1950" spc="2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R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B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4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794271" y="7359025"/>
            <a:ext cx="7044055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102360" algn="l"/>
                <a:tab pos="2359660" algn="l"/>
                <a:tab pos="3820160" algn="l"/>
                <a:tab pos="482219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4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795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NEXT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840743" y="1971729"/>
            <a:ext cx="6565900" cy="6000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750" spc="200" b="1">
                <a:solidFill>
                  <a:srgbClr val="F9AF45"/>
                </a:solidFill>
                <a:latin typeface="Arial"/>
                <a:cs typeface="Arial"/>
              </a:rPr>
              <a:t>Fast,</a:t>
            </a:r>
            <a:r>
              <a:rPr dirty="0" sz="3750" spc="35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225" b="1">
                <a:solidFill>
                  <a:srgbClr val="F9AF45"/>
                </a:solidFill>
                <a:latin typeface="Arial"/>
                <a:cs typeface="Arial"/>
              </a:rPr>
              <a:t>Hassle-</a:t>
            </a:r>
            <a:r>
              <a:rPr dirty="0" sz="3750" spc="300" b="1">
                <a:solidFill>
                  <a:srgbClr val="F9AF45"/>
                </a:solidFill>
                <a:latin typeface="Arial"/>
                <a:cs typeface="Arial"/>
              </a:rPr>
              <a:t>Free</a:t>
            </a:r>
            <a:r>
              <a:rPr dirty="0" sz="3750" spc="35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190" b="1">
                <a:solidFill>
                  <a:srgbClr val="F9AF45"/>
                </a:solidFill>
                <a:latin typeface="Arial"/>
                <a:cs typeface="Arial"/>
              </a:rPr>
              <a:t>Repairs</a:t>
            </a:r>
            <a:endParaRPr sz="3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5869442" y="693489"/>
            <a:ext cx="934085" cy="467359"/>
          </a:xfrm>
          <a:custGeom>
            <a:avLst/>
            <a:gdLst/>
            <a:ahLst/>
            <a:cxnLst/>
            <a:rect l="l" t="t" r="r" b="b"/>
            <a:pathLst>
              <a:path w="934084" h="467359">
                <a:moveTo>
                  <a:pt x="700552" y="467042"/>
                </a:moveTo>
                <a:lnTo>
                  <a:pt x="0" y="467043"/>
                </a:lnTo>
                <a:lnTo>
                  <a:pt x="233507" y="233522"/>
                </a:lnTo>
                <a:lnTo>
                  <a:pt x="0" y="0"/>
                </a:lnTo>
                <a:lnTo>
                  <a:pt x="700552" y="0"/>
                </a:lnTo>
                <a:lnTo>
                  <a:pt x="934086" y="233522"/>
                </a:lnTo>
                <a:lnTo>
                  <a:pt x="700552" y="4670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03278" y="3402390"/>
            <a:ext cx="6334109" cy="523874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40743" y="3468404"/>
            <a:ext cx="702627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95"/>
              </a:spcBef>
              <a:tabLst>
                <a:tab pos="1283970" algn="l"/>
                <a:tab pos="2889250" algn="l"/>
                <a:tab pos="5118100" algn="l"/>
                <a:tab pos="609727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D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B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95298" y="9410618"/>
            <a:ext cx="4747260" cy="513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heavy" sz="3000" spc="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  <a:hlinkClick r:id="rId4"/>
              </a:rPr>
              <a:t>https://</a:t>
            </a:r>
            <a:r>
              <a:rPr dirty="0" sz="3000" spc="80">
                <a:solidFill>
                  <a:srgbClr val="FFFFFF"/>
                </a:solidFill>
                <a:latin typeface="Georgia"/>
                <a:cs typeface="Georgia"/>
                <a:hlinkClick r:id="rId4"/>
              </a:rPr>
              <a:t>jj</a:t>
            </a:r>
            <a:r>
              <a:rPr dirty="0" u="heavy" sz="3000" spc="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  <a:hlinkClick r:id="rId4"/>
              </a:rPr>
              <a:t>watchrepair.com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300"/>
              <a:t>+1</a:t>
            </a:r>
            <a:r>
              <a:rPr dirty="0" spc="70"/>
              <a:t> </a:t>
            </a:r>
            <a:r>
              <a:rPr dirty="0" spc="-10"/>
              <a:t>6314256309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11229847" y="9410618"/>
            <a:ext cx="4192904" cy="513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00" spc="-10">
                <a:solidFill>
                  <a:srgbClr val="FFFFFF"/>
                </a:solidFill>
                <a:latin typeface="Georgia"/>
                <a:cs typeface="Georgia"/>
                <a:hlinkClick r:id="rId5"/>
              </a:rPr>
              <a:t>info@jjwatchrepair.com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081776" y="4006225"/>
            <a:ext cx="1706245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575865" y="3887505"/>
            <a:ext cx="260286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453515">
              <a:lnSpc>
                <a:spcPct val="141000"/>
              </a:lnSpc>
              <a:spcBef>
                <a:spcPts val="95"/>
              </a:spcBef>
              <a:tabLst>
                <a:tab pos="696595" algn="l"/>
                <a:tab pos="125095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4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-285">
                <a:solidFill>
                  <a:srgbClr val="FFFFFF"/>
                </a:solidFill>
                <a:latin typeface="Georgia"/>
                <a:cs typeface="Georgia"/>
              </a:rPr>
              <a:t>J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335">
                <a:solidFill>
                  <a:srgbClr val="FFFFFF"/>
                </a:solidFill>
                <a:latin typeface="Georgia"/>
                <a:cs typeface="Georgia"/>
              </a:rPr>
              <a:t>J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114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31128" y="3887505"/>
            <a:ext cx="259778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01600" marR="5080" indent="-89535">
              <a:lnSpc>
                <a:spcPct val="141000"/>
              </a:lnSpc>
              <a:spcBef>
                <a:spcPts val="95"/>
              </a:spcBef>
              <a:tabLst>
                <a:tab pos="1026160" algn="l"/>
                <a:tab pos="189738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34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988553" y="3468404"/>
            <a:ext cx="2227580" cy="1282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93675" marR="5080" indent="-62230">
              <a:lnSpc>
                <a:spcPct val="141000"/>
              </a:lnSpc>
              <a:spcBef>
                <a:spcPts val="95"/>
              </a:spcBef>
              <a:tabLst>
                <a:tab pos="1509395" algn="l"/>
              </a:tabLst>
            </a:pP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B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endParaRPr sz="19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553521" y="4844425"/>
            <a:ext cx="6781165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564254" algn="l"/>
                <a:tab pos="4248785" algn="l"/>
              </a:tabLst>
            </a:pP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24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R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B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40743" y="4306605"/>
            <a:ext cx="1557655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1000"/>
              </a:lnSpc>
              <a:spcBef>
                <a:spcPts val="95"/>
              </a:spcBef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195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X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85">
                <a:solidFill>
                  <a:srgbClr val="FFFFFF"/>
                </a:solidFill>
                <a:latin typeface="Georgia"/>
                <a:cs typeface="Georgia"/>
              </a:rPr>
              <a:t>,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609063" y="5144805"/>
            <a:ext cx="7872095" cy="8636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43180">
              <a:lnSpc>
                <a:spcPct val="100000"/>
              </a:lnSpc>
              <a:spcBef>
                <a:spcPts val="1055"/>
              </a:spcBef>
              <a:tabLst>
                <a:tab pos="1300480" algn="l"/>
                <a:tab pos="3642360" algn="l"/>
              </a:tabLst>
            </a:pP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—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endParaRPr sz="19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1335405" algn="l"/>
                <a:tab pos="2092325" algn="l"/>
                <a:tab pos="4645660" algn="l"/>
                <a:tab pos="716407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N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4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3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F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65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40743" y="5983005"/>
            <a:ext cx="9882505" cy="12827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1945005" algn="l"/>
                <a:tab pos="3572510" algn="l"/>
                <a:tab pos="5485130" algn="l"/>
                <a:tab pos="6414135" algn="l"/>
                <a:tab pos="7112000" algn="l"/>
              </a:tabLst>
            </a:pP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M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O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V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D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-6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O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	W</a:t>
            </a:r>
            <a:r>
              <a:rPr dirty="0" u="heavy" sz="1950" spc="26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T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C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1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H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	R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E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P</a:t>
            </a:r>
            <a:r>
              <a:rPr dirty="0" u="heavy" sz="1950" spc="2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I</a:t>
            </a:r>
            <a:r>
              <a:rPr dirty="0" u="heavy" sz="1950" spc="2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R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?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L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U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R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endParaRPr sz="1950">
              <a:latin typeface="Georgia"/>
              <a:cs typeface="Georgia"/>
            </a:endParaRPr>
          </a:p>
          <a:p>
            <a:pPr marL="12700" marR="5080">
              <a:lnSpc>
                <a:spcPct val="141000"/>
              </a:lnSpc>
              <a:tabLst>
                <a:tab pos="1283970" algn="l"/>
                <a:tab pos="1405255" algn="l"/>
                <a:tab pos="2646045" algn="l"/>
                <a:tab pos="3707129" algn="l"/>
                <a:tab pos="4170679" algn="l"/>
                <a:tab pos="4963795" algn="l"/>
                <a:tab pos="7124700" algn="l"/>
                <a:tab pos="9028430" algn="l"/>
                <a:tab pos="971296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229">
                <a:solidFill>
                  <a:srgbClr val="FFFFFF"/>
                </a:solidFill>
                <a:latin typeface="Georgia"/>
                <a:cs typeface="Georgia"/>
              </a:rPr>
              <a:t>-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24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-125">
                <a:solidFill>
                  <a:srgbClr val="FFFFFF"/>
                </a:solidFill>
                <a:latin typeface="Georgia"/>
                <a:cs typeface="Georgia"/>
              </a:rPr>
              <a:t>A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M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795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NEXT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840743" y="1971729"/>
            <a:ext cx="9834880" cy="6000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750" spc="195" b="1">
                <a:solidFill>
                  <a:srgbClr val="F9AF45"/>
                </a:solidFill>
                <a:latin typeface="Arial"/>
                <a:cs typeface="Arial"/>
              </a:rPr>
              <a:t>Luxury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210" b="1">
                <a:solidFill>
                  <a:srgbClr val="F9AF45"/>
                </a:solidFill>
                <a:latin typeface="Arial"/>
                <a:cs typeface="Arial"/>
              </a:rPr>
              <a:t>Service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315" b="1">
                <a:solidFill>
                  <a:srgbClr val="F9AF45"/>
                </a:solidFill>
                <a:latin typeface="Arial"/>
                <a:cs typeface="Arial"/>
              </a:rPr>
              <a:t>Without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290" b="1">
                <a:solidFill>
                  <a:srgbClr val="F9AF45"/>
                </a:solidFill>
                <a:latin typeface="Arial"/>
                <a:cs typeface="Arial"/>
              </a:rPr>
              <a:t>The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170" b="1">
                <a:solidFill>
                  <a:srgbClr val="F9AF45"/>
                </a:solidFill>
                <a:latin typeface="Arial"/>
                <a:cs typeface="Arial"/>
              </a:rPr>
              <a:t>High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210" b="1">
                <a:solidFill>
                  <a:srgbClr val="F9AF45"/>
                </a:solidFill>
                <a:latin typeface="Arial"/>
                <a:cs typeface="Arial"/>
              </a:rPr>
              <a:t>Price</a:t>
            </a:r>
            <a:endParaRPr sz="3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5869442" y="693489"/>
            <a:ext cx="934085" cy="467359"/>
          </a:xfrm>
          <a:custGeom>
            <a:avLst/>
            <a:gdLst/>
            <a:ahLst/>
            <a:cxnLst/>
            <a:rect l="l" t="t" r="r" b="b"/>
            <a:pathLst>
              <a:path w="934084" h="467359">
                <a:moveTo>
                  <a:pt x="700552" y="467042"/>
                </a:moveTo>
                <a:lnTo>
                  <a:pt x="0" y="467043"/>
                </a:lnTo>
                <a:lnTo>
                  <a:pt x="233507" y="233522"/>
                </a:lnTo>
                <a:lnTo>
                  <a:pt x="0" y="0"/>
                </a:lnTo>
                <a:lnTo>
                  <a:pt x="700552" y="0"/>
                </a:lnTo>
                <a:lnTo>
                  <a:pt x="934086" y="233522"/>
                </a:lnTo>
                <a:lnTo>
                  <a:pt x="700552" y="4670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802" y="3465118"/>
            <a:ext cx="6181740" cy="525779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40743" y="3468404"/>
            <a:ext cx="9704705" cy="8636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436245" algn="l"/>
                <a:tab pos="1690370" algn="l"/>
                <a:tab pos="3664585" algn="l"/>
                <a:tab pos="6186170" algn="l"/>
                <a:tab pos="7388859" algn="l"/>
              </a:tabLst>
            </a:pP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D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B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K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Y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endParaRPr sz="19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2196465" algn="l"/>
                <a:tab pos="3801745" algn="l"/>
                <a:tab pos="5608320" algn="l"/>
                <a:tab pos="6898005" algn="l"/>
                <a:tab pos="7539990" algn="l"/>
                <a:tab pos="7963534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D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95298" y="9410618"/>
            <a:ext cx="4747260" cy="513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heavy" sz="3000" spc="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  <a:hlinkClick r:id="rId4"/>
              </a:rPr>
              <a:t>https://</a:t>
            </a:r>
            <a:r>
              <a:rPr dirty="0" sz="3000" spc="80">
                <a:solidFill>
                  <a:srgbClr val="FFFFFF"/>
                </a:solidFill>
                <a:latin typeface="Georgia"/>
                <a:cs typeface="Georgia"/>
                <a:hlinkClick r:id="rId4"/>
              </a:rPr>
              <a:t>jj</a:t>
            </a:r>
            <a:r>
              <a:rPr dirty="0" u="heavy" sz="3000" spc="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  <a:hlinkClick r:id="rId4"/>
              </a:rPr>
              <a:t>watchrepair.com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300"/>
              <a:t>+1</a:t>
            </a:r>
            <a:r>
              <a:rPr dirty="0" spc="70"/>
              <a:t> </a:t>
            </a:r>
            <a:r>
              <a:rPr dirty="0" spc="-10"/>
              <a:t>6314256309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11229847" y="9410618"/>
            <a:ext cx="4192904" cy="513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00" spc="-10">
                <a:solidFill>
                  <a:srgbClr val="FFFFFF"/>
                </a:solidFill>
                <a:latin typeface="Georgia"/>
                <a:cs typeface="Georgia"/>
                <a:hlinkClick r:id="rId5"/>
              </a:rPr>
              <a:t>info@jjwatchrepair.com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40743" y="4306605"/>
            <a:ext cx="7381240" cy="8636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1024890" algn="l"/>
                <a:tab pos="2189480" algn="l"/>
                <a:tab pos="3191510" algn="l"/>
                <a:tab pos="5316855" algn="l"/>
              </a:tabLst>
            </a:pP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F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R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B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B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endParaRPr sz="19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3117850" algn="l"/>
                <a:tab pos="5020945" algn="l"/>
                <a:tab pos="702310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40743" y="5144805"/>
            <a:ext cx="2974975" cy="8636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207454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3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F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endParaRPr sz="19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258635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Z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864355" y="5144805"/>
            <a:ext cx="119824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5104" marR="5080" indent="-193040">
              <a:lnSpc>
                <a:spcPct val="141000"/>
              </a:lnSpc>
              <a:spcBef>
                <a:spcPts val="95"/>
              </a:spcBef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292698" y="4725705"/>
            <a:ext cx="1953260" cy="1282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600710" indent="170180">
              <a:lnSpc>
                <a:spcPct val="141000"/>
              </a:lnSpc>
              <a:spcBef>
                <a:spcPts val="95"/>
              </a:spcBef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3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3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endParaRPr sz="1950">
              <a:latin typeface="Georgia"/>
              <a:cs typeface="Georgia"/>
            </a:endParaRPr>
          </a:p>
          <a:p>
            <a:pPr marL="242570">
              <a:lnSpc>
                <a:spcPct val="100000"/>
              </a:lnSpc>
              <a:spcBef>
                <a:spcPts val="960"/>
              </a:spcBef>
            </a:pP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40743" y="6101725"/>
            <a:ext cx="4272915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52425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40390" y="5144805"/>
            <a:ext cx="3041015" cy="1282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62865">
              <a:lnSpc>
                <a:spcPct val="141000"/>
              </a:lnSpc>
              <a:spcBef>
                <a:spcPts val="95"/>
              </a:spcBef>
              <a:tabLst>
                <a:tab pos="802005" algn="l"/>
                <a:tab pos="229235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130">
                <a:solidFill>
                  <a:srgbClr val="FFFFFF"/>
                </a:solidFill>
                <a:latin typeface="Georgia"/>
                <a:cs typeface="Georgia"/>
              </a:rPr>
              <a:t>,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40743" y="6402105"/>
            <a:ext cx="3628390" cy="1282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1000"/>
              </a:lnSpc>
              <a:spcBef>
                <a:spcPts val="95"/>
              </a:spcBef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285">
                <a:solidFill>
                  <a:srgbClr val="FFFFFF"/>
                </a:solidFill>
                <a:latin typeface="Georgia"/>
                <a:cs typeface="Georgia"/>
              </a:rPr>
              <a:t>J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 spc="220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F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R</a:t>
            </a:r>
            <a:r>
              <a:rPr dirty="0" u="heavy" sz="1950" spc="26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E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P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I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R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 spc="195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00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75">
                <a:solidFill>
                  <a:srgbClr val="FFFFFF"/>
                </a:solidFill>
                <a:latin typeface="Georgia"/>
                <a:cs typeface="Georgia"/>
              </a:rPr>
              <a:t>E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04">
                <a:solidFill>
                  <a:srgbClr val="FFFFFF"/>
                </a:solidFill>
                <a:latin typeface="Georgia"/>
                <a:cs typeface="Georgia"/>
              </a:rPr>
              <a:t>  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535322" y="6402105"/>
            <a:ext cx="5824855" cy="1282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7325" marR="5080" indent="-41275">
              <a:lnSpc>
                <a:spcPct val="141000"/>
              </a:lnSpc>
              <a:spcBef>
                <a:spcPts val="95"/>
              </a:spcBef>
              <a:tabLst>
                <a:tab pos="1160145" algn="l"/>
                <a:tab pos="2417445" algn="l"/>
                <a:tab pos="3562350" algn="l"/>
                <a:tab pos="4289425" algn="l"/>
                <a:tab pos="434975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34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N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M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O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V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D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-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O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		W</a:t>
            </a:r>
            <a:r>
              <a:rPr dirty="0" u="heavy" sz="1950" spc="28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9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T</a:t>
            </a:r>
            <a:r>
              <a:rPr dirty="0" u="heavy" sz="1950" spc="29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C</a:t>
            </a:r>
            <a:r>
              <a:rPr dirty="0" u="heavy" sz="1950" spc="29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H</a:t>
            </a:r>
            <a:r>
              <a:rPr dirty="0" u="heavy" sz="1950" spc="-18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sz="1950" spc="-18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-4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X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1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K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endParaRPr sz="19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654685" algn="l"/>
                <a:tab pos="261747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P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795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NEXT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840743" y="1971729"/>
            <a:ext cx="7654925" cy="6000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750" spc="330" b="1">
                <a:solidFill>
                  <a:srgbClr val="F9AF45"/>
                </a:solidFill>
                <a:latin typeface="Arial"/>
                <a:cs typeface="Arial"/>
              </a:rPr>
              <a:t>Battery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229" b="1">
                <a:solidFill>
                  <a:srgbClr val="F9AF45"/>
                </a:solidFill>
                <a:latin typeface="Arial"/>
                <a:cs typeface="Arial"/>
              </a:rPr>
              <a:t>Replacements</a:t>
            </a:r>
            <a:r>
              <a:rPr dirty="0" sz="3750" spc="25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b="1">
                <a:solidFill>
                  <a:srgbClr val="F9AF45"/>
                </a:solidFill>
                <a:latin typeface="Arial"/>
                <a:cs typeface="Arial"/>
              </a:rPr>
              <a:t>&amp;</a:t>
            </a:r>
            <a:r>
              <a:rPr dirty="0" sz="3750" spc="25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325" b="1">
                <a:solidFill>
                  <a:srgbClr val="F9AF45"/>
                </a:solidFill>
                <a:latin typeface="Arial"/>
                <a:cs typeface="Arial"/>
              </a:rPr>
              <a:t>More</a:t>
            </a:r>
            <a:endParaRPr sz="3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5869442" y="693489"/>
            <a:ext cx="934085" cy="467359"/>
          </a:xfrm>
          <a:custGeom>
            <a:avLst/>
            <a:gdLst/>
            <a:ahLst/>
            <a:cxnLst/>
            <a:rect l="l" t="t" r="r" b="b"/>
            <a:pathLst>
              <a:path w="934084" h="467359">
                <a:moveTo>
                  <a:pt x="700552" y="467042"/>
                </a:moveTo>
                <a:lnTo>
                  <a:pt x="0" y="467043"/>
                </a:lnTo>
                <a:lnTo>
                  <a:pt x="233507" y="233522"/>
                </a:lnTo>
                <a:lnTo>
                  <a:pt x="0" y="0"/>
                </a:lnTo>
                <a:lnTo>
                  <a:pt x="700552" y="0"/>
                </a:lnTo>
                <a:lnTo>
                  <a:pt x="934086" y="233522"/>
                </a:lnTo>
                <a:lnTo>
                  <a:pt x="700552" y="4670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79736" y="3465118"/>
            <a:ext cx="5791199" cy="518159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40743" y="3468404"/>
            <a:ext cx="983551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95"/>
              </a:spcBef>
              <a:tabLst>
                <a:tab pos="1283970" algn="l"/>
                <a:tab pos="1322705" algn="l"/>
                <a:tab pos="2889250" algn="l"/>
                <a:tab pos="4425315" algn="l"/>
                <a:tab pos="7468234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V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—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95298" y="9410618"/>
            <a:ext cx="4747260" cy="513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heavy" sz="3000" spc="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  <a:hlinkClick r:id="rId4"/>
              </a:rPr>
              <a:t>https://</a:t>
            </a:r>
            <a:r>
              <a:rPr dirty="0" sz="3000" spc="80">
                <a:solidFill>
                  <a:srgbClr val="FFFFFF"/>
                </a:solidFill>
                <a:latin typeface="Georgia"/>
                <a:cs typeface="Georgia"/>
                <a:hlinkClick r:id="rId4"/>
              </a:rPr>
              <a:t>jj</a:t>
            </a:r>
            <a:r>
              <a:rPr dirty="0" u="heavy" sz="3000" spc="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  <a:hlinkClick r:id="rId4"/>
              </a:rPr>
              <a:t>watchrepair.com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300"/>
              <a:t>+1</a:t>
            </a:r>
            <a:r>
              <a:rPr dirty="0" spc="70"/>
              <a:t> </a:t>
            </a:r>
            <a:r>
              <a:rPr dirty="0" spc="-10"/>
              <a:t>6314256309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11229847" y="9410618"/>
            <a:ext cx="4192904" cy="513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00" spc="-10">
                <a:solidFill>
                  <a:srgbClr val="FFFFFF"/>
                </a:solidFill>
                <a:latin typeface="Georgia"/>
                <a:cs typeface="Georgia"/>
                <a:hlinkClick r:id="rId5"/>
              </a:rPr>
              <a:t>info@jjwatchrepair.com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422381" y="4006225"/>
            <a:ext cx="7299325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164590" algn="l"/>
                <a:tab pos="1588770" algn="l"/>
                <a:tab pos="4173854" algn="l"/>
                <a:tab pos="5186045" algn="l"/>
              </a:tabLst>
            </a:pPr>
            <a:r>
              <a:rPr dirty="0" sz="1950" spc="-285">
                <a:solidFill>
                  <a:srgbClr val="FFFFFF"/>
                </a:solidFill>
                <a:latin typeface="Georgia"/>
                <a:cs typeface="Georgia"/>
              </a:rPr>
              <a:t>J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40743" y="4306605"/>
            <a:ext cx="9319260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95"/>
              </a:spcBef>
              <a:tabLst>
                <a:tab pos="2422525" algn="l"/>
                <a:tab pos="2994025" algn="l"/>
                <a:tab pos="3424554" algn="l"/>
                <a:tab pos="4453255" algn="l"/>
                <a:tab pos="5360670" algn="l"/>
                <a:tab pos="5704205" algn="l"/>
                <a:tab pos="5972175" algn="l"/>
                <a:tab pos="7336790" algn="l"/>
                <a:tab pos="859345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R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85">
                <a:solidFill>
                  <a:srgbClr val="FFFFFF"/>
                </a:solidFill>
                <a:latin typeface="Georgia"/>
                <a:cs typeface="Georgia"/>
              </a:rPr>
              <a:t>E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P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D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40743" y="5144805"/>
            <a:ext cx="9829165" cy="8636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2150745" algn="l"/>
                <a:tab pos="3149600" algn="l"/>
                <a:tab pos="3573145" algn="l"/>
                <a:tab pos="5060315" algn="l"/>
                <a:tab pos="7895590" algn="l"/>
                <a:tab pos="8618855" algn="l"/>
              </a:tabLst>
            </a:pP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285">
                <a:solidFill>
                  <a:srgbClr val="FFFFFF"/>
                </a:solidFill>
                <a:latin typeface="Georgia"/>
                <a:cs typeface="Georgia"/>
              </a:rPr>
              <a:t>J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endParaRPr sz="1950">
              <a:latin typeface="Georgia"/>
              <a:cs typeface="Georgia"/>
            </a:endParaRPr>
          </a:p>
          <a:p>
            <a:pPr marL="8425180">
              <a:lnSpc>
                <a:spcPct val="100000"/>
              </a:lnSpc>
              <a:spcBef>
                <a:spcPts val="960"/>
              </a:spcBef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40743" y="5563905"/>
            <a:ext cx="817181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95"/>
              </a:spcBef>
              <a:tabLst>
                <a:tab pos="1195705" algn="l"/>
                <a:tab pos="1269365" algn="l"/>
                <a:tab pos="2644775" algn="l"/>
                <a:tab pos="4004310" algn="l"/>
                <a:tab pos="4393565" algn="l"/>
                <a:tab pos="4615815" algn="l"/>
                <a:tab pos="5165725" algn="l"/>
                <a:tab pos="6186170" algn="l"/>
                <a:tab pos="696531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6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R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H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E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Y 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741157" y="6101725"/>
            <a:ext cx="1791970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M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O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V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D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-6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O</a:t>
            </a:r>
            <a:r>
              <a:rPr dirty="0" u="heavy" sz="1950" spc="5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40743" y="6939925"/>
            <a:ext cx="7347584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014980" algn="l"/>
                <a:tab pos="649033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X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P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40743" y="6402105"/>
            <a:ext cx="8825865" cy="8636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1640205" algn="l"/>
                <a:tab pos="3497579" algn="l"/>
                <a:tab pos="4974590" algn="l"/>
                <a:tab pos="5953760" algn="l"/>
                <a:tab pos="7494270" algn="l"/>
              </a:tabLst>
            </a:pP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W</a:t>
            </a:r>
            <a:r>
              <a:rPr dirty="0" u="heavy" sz="1950" spc="26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T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C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2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H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	R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E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P</a:t>
            </a:r>
            <a:r>
              <a:rPr dirty="0" u="heavy" sz="1950" spc="2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I</a:t>
            </a:r>
            <a:r>
              <a:rPr dirty="0" u="heavy" sz="1950" spc="2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R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H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endParaRPr sz="1950">
              <a:latin typeface="Georgia"/>
              <a:cs typeface="Georgia"/>
            </a:endParaRPr>
          </a:p>
          <a:p>
            <a:pPr marL="7600950">
              <a:lnSpc>
                <a:spcPct val="100000"/>
              </a:lnSpc>
              <a:spcBef>
                <a:spcPts val="960"/>
              </a:spcBef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40743" y="7240305"/>
            <a:ext cx="8053070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95"/>
              </a:spcBef>
              <a:tabLst>
                <a:tab pos="2898775" algn="l"/>
                <a:tab pos="3752850" algn="l"/>
                <a:tab pos="730504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795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NEXT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840743" y="1971729"/>
            <a:ext cx="4606290" cy="6000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750" spc="245" b="1">
                <a:solidFill>
                  <a:srgbClr val="F9AF45"/>
                </a:solidFill>
                <a:latin typeface="Arial"/>
                <a:cs typeface="Arial"/>
              </a:rPr>
              <a:t>Experts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310" b="1">
                <a:solidFill>
                  <a:srgbClr val="F9AF45"/>
                </a:solidFill>
                <a:latin typeface="Arial"/>
                <a:cs typeface="Arial"/>
              </a:rPr>
              <a:t>Who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195" b="1">
                <a:solidFill>
                  <a:srgbClr val="F9AF45"/>
                </a:solidFill>
                <a:latin typeface="Arial"/>
                <a:cs typeface="Arial"/>
              </a:rPr>
              <a:t>Care</a:t>
            </a:r>
            <a:endParaRPr sz="3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5869442" y="693489"/>
            <a:ext cx="934085" cy="467359"/>
          </a:xfrm>
          <a:custGeom>
            <a:avLst/>
            <a:gdLst/>
            <a:ahLst/>
            <a:cxnLst/>
            <a:rect l="l" t="t" r="r" b="b"/>
            <a:pathLst>
              <a:path w="934084" h="467359">
                <a:moveTo>
                  <a:pt x="700552" y="467042"/>
                </a:moveTo>
                <a:lnTo>
                  <a:pt x="0" y="467043"/>
                </a:lnTo>
                <a:lnTo>
                  <a:pt x="233507" y="233522"/>
                </a:lnTo>
                <a:lnTo>
                  <a:pt x="0" y="0"/>
                </a:lnTo>
                <a:lnTo>
                  <a:pt x="700552" y="0"/>
                </a:lnTo>
                <a:lnTo>
                  <a:pt x="934086" y="233522"/>
                </a:lnTo>
                <a:lnTo>
                  <a:pt x="700552" y="4670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8071" y="3444605"/>
            <a:ext cx="5953109" cy="515300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40743" y="3468404"/>
            <a:ext cx="9874250" cy="1282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95"/>
              </a:spcBef>
              <a:tabLst>
                <a:tab pos="784860" algn="l"/>
                <a:tab pos="1640205" algn="l"/>
                <a:tab pos="1997075" algn="l"/>
                <a:tab pos="2710815" algn="l"/>
                <a:tab pos="3401060" algn="l"/>
                <a:tab pos="3483610" algn="l"/>
                <a:tab pos="4043045" algn="l"/>
                <a:tab pos="4710430" algn="l"/>
                <a:tab pos="5503545" algn="l"/>
                <a:tab pos="5722620" algn="l"/>
                <a:tab pos="7067550" algn="l"/>
                <a:tab pos="7135495" algn="l"/>
                <a:tab pos="7907655" algn="l"/>
                <a:tab pos="8324215" algn="l"/>
              </a:tabLst>
            </a:pP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P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E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R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P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65">
                <a:solidFill>
                  <a:srgbClr val="FFFFFF"/>
                </a:solidFill>
                <a:latin typeface="Georgia"/>
                <a:cs typeface="Georgia"/>
              </a:rPr>
              <a:t>.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B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endParaRPr sz="19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3172460" algn="l"/>
                <a:tab pos="5918200" algn="l"/>
                <a:tab pos="650684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8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3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95298" y="9410618"/>
            <a:ext cx="4747260" cy="513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heavy" sz="3000" spc="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  <a:hlinkClick r:id="rId4"/>
              </a:rPr>
              <a:t>https://</a:t>
            </a:r>
            <a:r>
              <a:rPr dirty="0" sz="3000" spc="80">
                <a:solidFill>
                  <a:srgbClr val="FFFFFF"/>
                </a:solidFill>
                <a:latin typeface="Georgia"/>
                <a:cs typeface="Georgia"/>
                <a:hlinkClick r:id="rId4"/>
              </a:rPr>
              <a:t>jj</a:t>
            </a:r>
            <a:r>
              <a:rPr dirty="0" u="heavy" sz="3000" spc="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  <a:hlinkClick r:id="rId4"/>
              </a:rPr>
              <a:t>watchrepair.com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300"/>
              <a:t>+1</a:t>
            </a:r>
            <a:r>
              <a:rPr dirty="0" spc="70"/>
              <a:t> </a:t>
            </a:r>
            <a:r>
              <a:rPr dirty="0" spc="-10"/>
              <a:t>6314256309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11229847" y="9410618"/>
            <a:ext cx="4192904" cy="513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00" spc="-10">
                <a:solidFill>
                  <a:srgbClr val="FFFFFF"/>
                </a:solidFill>
                <a:latin typeface="Georgia"/>
                <a:cs typeface="Georgia"/>
                <a:hlinkClick r:id="rId5"/>
              </a:rPr>
              <a:t>info@jjwatchrepair.com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40743" y="5563905"/>
            <a:ext cx="8674100" cy="8636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1283970" algn="l"/>
                <a:tab pos="3556635" algn="l"/>
                <a:tab pos="687895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B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L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3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endParaRPr sz="19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1945005" algn="l"/>
                <a:tab pos="3572510" algn="l"/>
                <a:tab pos="5485130" algn="l"/>
                <a:tab pos="7163434" algn="l"/>
              </a:tabLst>
            </a:pP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M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O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V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D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-6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O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	W</a:t>
            </a:r>
            <a:r>
              <a:rPr dirty="0" u="heavy" sz="1950" spc="26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T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C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1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H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	R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E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P</a:t>
            </a:r>
            <a:r>
              <a:rPr dirty="0" u="heavy" sz="1950" spc="2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I</a:t>
            </a:r>
            <a:r>
              <a:rPr dirty="0" u="heavy" sz="1950" spc="2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R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?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Y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F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40743" y="4725705"/>
            <a:ext cx="9664065" cy="17018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1301750" algn="l"/>
                <a:tab pos="2922270" algn="l"/>
                <a:tab pos="4329430" algn="l"/>
                <a:tab pos="5610860" algn="l"/>
                <a:tab pos="6222365" algn="l"/>
                <a:tab pos="784098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R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8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M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R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8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endParaRPr sz="19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2663825" algn="l"/>
                <a:tab pos="3390265" algn="l"/>
                <a:tab pos="6341110" algn="l"/>
                <a:tab pos="8915400" algn="l"/>
              </a:tabLst>
            </a:pP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X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P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endParaRPr sz="1950">
              <a:latin typeface="Georgia"/>
              <a:cs typeface="Georgia"/>
            </a:endParaRPr>
          </a:p>
          <a:p>
            <a:pPr marL="8734425" marR="33020" indent="193675">
              <a:lnSpc>
                <a:spcPct val="141000"/>
              </a:lnSpc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155">
                <a:solidFill>
                  <a:srgbClr val="FFFFFF"/>
                </a:solidFill>
                <a:latin typeface="Georgia"/>
                <a:cs typeface="Georgia"/>
              </a:rPr>
              <a:t>R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40743" y="6520825"/>
            <a:ext cx="4672965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283335" algn="l"/>
                <a:tab pos="2297430" algn="l"/>
                <a:tab pos="328739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Y</a:t>
            </a:r>
            <a:r>
              <a:rPr dirty="0" sz="1950" spc="34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795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NEXT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840743" y="1971729"/>
            <a:ext cx="6209665" cy="6000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750" spc="229" b="1">
                <a:solidFill>
                  <a:srgbClr val="F9AF45"/>
                </a:solidFill>
                <a:latin typeface="Arial"/>
                <a:cs typeface="Arial"/>
              </a:rPr>
              <a:t>Satisfaction</a:t>
            </a:r>
            <a:r>
              <a:rPr dirty="0" sz="3750" spc="45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240" b="1">
                <a:solidFill>
                  <a:srgbClr val="F9AF45"/>
                </a:solidFill>
                <a:latin typeface="Arial"/>
                <a:cs typeface="Arial"/>
              </a:rPr>
              <a:t>Guaranteed</a:t>
            </a:r>
            <a:endParaRPr sz="3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94789" y="3778574"/>
            <a:ext cx="5714999" cy="486729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840743" y="3587124"/>
            <a:ext cx="1029969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85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95298" y="9410618"/>
            <a:ext cx="4747260" cy="513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heavy" sz="3000" spc="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  <a:hlinkClick r:id="rId4"/>
              </a:rPr>
              <a:t>https://</a:t>
            </a:r>
            <a:r>
              <a:rPr dirty="0" sz="3000" spc="80">
                <a:solidFill>
                  <a:srgbClr val="FFFFFF"/>
                </a:solidFill>
                <a:latin typeface="Georgia"/>
                <a:cs typeface="Georgia"/>
                <a:hlinkClick r:id="rId4"/>
              </a:rPr>
              <a:t>jj</a:t>
            </a:r>
            <a:r>
              <a:rPr dirty="0" u="heavy" sz="3000" spc="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  <a:hlinkClick r:id="rId4"/>
              </a:rPr>
              <a:t>watchrepair.com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300"/>
              <a:t>+1</a:t>
            </a:r>
            <a:r>
              <a:rPr dirty="0" spc="70"/>
              <a:t> </a:t>
            </a:r>
            <a:r>
              <a:rPr dirty="0" spc="-10"/>
              <a:t>6314256309</a:t>
            </a:r>
          </a:p>
        </p:txBody>
      </p:sp>
      <p:sp>
        <p:nvSpPr>
          <p:cNvPr id="23" name="object 23" descr=""/>
          <p:cNvSpPr txBox="1"/>
          <p:nvPr/>
        </p:nvSpPr>
        <p:spPr>
          <a:xfrm>
            <a:off x="11229847" y="9410618"/>
            <a:ext cx="4192904" cy="513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00" spc="-10">
                <a:solidFill>
                  <a:srgbClr val="FFFFFF"/>
                </a:solidFill>
                <a:latin typeface="Georgia"/>
                <a:cs typeface="Georgia"/>
                <a:hlinkClick r:id="rId5"/>
              </a:rPr>
              <a:t>info@jjwatchrepair.com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112298" y="3587124"/>
            <a:ext cx="1363980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717671" y="3587124"/>
            <a:ext cx="1987550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946727" y="3587124"/>
            <a:ext cx="1471295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X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659506" y="3587124"/>
            <a:ext cx="2565400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—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235325" y="4006225"/>
            <a:ext cx="6416040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995805" algn="l"/>
                <a:tab pos="4134485" algn="l"/>
                <a:tab pos="4745990" algn="l"/>
                <a:tab pos="624586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6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N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3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40743" y="3887505"/>
            <a:ext cx="2863215" cy="8636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941069" algn="l"/>
                <a:tab pos="155257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endParaRPr sz="19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1541780" algn="l"/>
                <a:tab pos="239331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F</a:t>
            </a:r>
            <a:r>
              <a:rPr dirty="0" sz="1950" spc="2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X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7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945492" y="4306605"/>
            <a:ext cx="456374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5110" marR="5080" indent="-233045">
              <a:lnSpc>
                <a:spcPct val="141000"/>
              </a:lnSpc>
              <a:spcBef>
                <a:spcPts val="95"/>
              </a:spcBef>
              <a:tabLst>
                <a:tab pos="436245" algn="l"/>
                <a:tab pos="1501775" algn="l"/>
                <a:tab pos="1619250" algn="l"/>
                <a:tab pos="2666365" algn="l"/>
              </a:tabLst>
            </a:pP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F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R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9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F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666951" y="4306605"/>
            <a:ext cx="1272540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83185">
              <a:lnSpc>
                <a:spcPct val="141000"/>
              </a:lnSpc>
              <a:spcBef>
                <a:spcPts val="95"/>
              </a:spcBef>
            </a:pP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105">
                <a:solidFill>
                  <a:srgbClr val="FFFFFF"/>
                </a:solidFill>
                <a:latin typeface="Georgia"/>
                <a:cs typeface="Georgia"/>
              </a:rPr>
              <a:t>E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29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29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3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40743" y="4725705"/>
            <a:ext cx="309562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95"/>
              </a:spcBef>
              <a:tabLst>
                <a:tab pos="1244600" algn="l"/>
                <a:tab pos="197167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H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85">
                <a:solidFill>
                  <a:srgbClr val="FFFFFF"/>
                </a:solidFill>
                <a:latin typeface="Georgia"/>
                <a:cs typeface="Georgia"/>
              </a:rPr>
              <a:t>.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8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692199" y="5144805"/>
            <a:ext cx="3014345" cy="8636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algn="ctr" marL="76200">
              <a:lnSpc>
                <a:spcPct val="100000"/>
              </a:lnSpc>
              <a:spcBef>
                <a:spcPts val="1055"/>
              </a:spcBef>
              <a:tabLst>
                <a:tab pos="107823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S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endParaRPr sz="195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  <a:tabLst>
                <a:tab pos="1226820" algn="l"/>
                <a:tab pos="1983739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B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K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Y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808706" y="5144805"/>
            <a:ext cx="4804410" cy="1282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51765" marR="5080" indent="-139700">
              <a:lnSpc>
                <a:spcPct val="141000"/>
              </a:lnSpc>
              <a:spcBef>
                <a:spcPts val="95"/>
              </a:spcBef>
              <a:tabLst>
                <a:tab pos="1612900" algn="l"/>
                <a:tab pos="2084070" algn="l"/>
                <a:tab pos="2254885" algn="l"/>
                <a:tab pos="3012440" algn="l"/>
                <a:tab pos="3651250" algn="l"/>
                <a:tab pos="437261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P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95">
                <a:solidFill>
                  <a:srgbClr val="FFFFFF"/>
                </a:solidFill>
                <a:latin typeface="Georgia"/>
                <a:cs typeface="Georgia"/>
              </a:rPr>
              <a:t>L </a:t>
            </a:r>
            <a:r>
              <a:rPr dirty="0" sz="1950" spc="55">
                <a:solidFill>
                  <a:srgbClr val="FFFFFF"/>
                </a:solidFill>
                <a:latin typeface="Georgia"/>
                <a:cs typeface="Georgia"/>
              </a:rPr>
              <a:t>W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N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5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F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M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O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V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D</a:t>
            </a:r>
            <a:r>
              <a:rPr dirty="0" u="heavy" sz="1950" spc="27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-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O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	W</a:t>
            </a:r>
            <a:r>
              <a:rPr dirty="0" u="heavy" sz="1950" spc="26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T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C</a:t>
            </a:r>
            <a:r>
              <a:rPr dirty="0" u="heavy" sz="1950" spc="2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2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H 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40743" y="5563905"/>
            <a:ext cx="1616075" cy="1282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95"/>
              </a:spcBef>
              <a:tabLst>
                <a:tab pos="1252220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I</a:t>
            </a:r>
            <a:r>
              <a:rPr dirty="0" sz="1950" spc="2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’</a:t>
            </a:r>
            <a:r>
              <a:rPr dirty="0" sz="1950" spc="2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R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E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spc="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P</a:t>
            </a:r>
            <a:r>
              <a:rPr dirty="0" u="heavy" sz="1950" spc="2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A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I</a:t>
            </a:r>
            <a:r>
              <a:rPr dirty="0" u="heavy" sz="1950" spc="2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9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3"/>
              </a:rPr>
              <a:t>R</a:t>
            </a:r>
            <a:r>
              <a:rPr dirty="0" u="heavy" sz="1950" spc="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,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512742" y="5983005"/>
            <a:ext cx="3238500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98120" marR="5080" indent="-186055">
              <a:lnSpc>
                <a:spcPct val="141000"/>
              </a:lnSpc>
              <a:spcBef>
                <a:spcPts val="95"/>
              </a:spcBef>
              <a:tabLst>
                <a:tab pos="1706880" algn="l"/>
                <a:tab pos="2530475" algn="l"/>
                <a:tab pos="272224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2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3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F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155">
                <a:solidFill>
                  <a:srgbClr val="FFFFFF"/>
                </a:solidFill>
                <a:latin typeface="Georgia"/>
                <a:cs typeface="Georgia"/>
              </a:rPr>
              <a:t>R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2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25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	T</a:t>
            </a:r>
            <a:r>
              <a:rPr dirty="0" sz="1950" spc="3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4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949114" y="6520825"/>
            <a:ext cx="4545965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709930" algn="l"/>
                <a:tab pos="2240280" algn="l"/>
                <a:tab pos="3201670" algn="l"/>
                <a:tab pos="3625215" algn="l"/>
              </a:tabLst>
            </a:pP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D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Y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F</a:t>
            </a:r>
            <a:r>
              <a:rPr dirty="0" sz="1950" spc="2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2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	F</a:t>
            </a:r>
            <a:r>
              <a:rPr dirty="0" sz="1950" spc="229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dirty="0" sz="1950" spc="229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dirty="0" sz="1950" spc="229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5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40743" y="6939925"/>
            <a:ext cx="3288665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50" spc="125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dirty="0" sz="1950" spc="3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U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10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dirty="0" sz="1950" spc="3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950" spc="-114">
                <a:solidFill>
                  <a:srgbClr val="FFFFFF"/>
                </a:solidFill>
                <a:latin typeface="Georgia"/>
                <a:cs typeface="Georgia"/>
              </a:rPr>
              <a:t>!</a:t>
            </a:r>
            <a:endParaRPr sz="1950">
              <a:latin typeface="Georgia"/>
              <a:cs typeface="Georgi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581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75"/>
              <a:t>THANK</a:t>
            </a:r>
            <a:r>
              <a:rPr dirty="0" spc="-100"/>
              <a:t> </a:t>
            </a:r>
            <a:r>
              <a:rPr dirty="0" spc="60"/>
              <a:t>YOU</a:t>
            </a:r>
          </a:p>
        </p:txBody>
      </p:sp>
      <p:sp>
        <p:nvSpPr>
          <p:cNvPr id="20" name="object 20" descr=""/>
          <p:cNvSpPr txBox="1"/>
          <p:nvPr/>
        </p:nvSpPr>
        <p:spPr>
          <a:xfrm>
            <a:off x="840743" y="1971729"/>
            <a:ext cx="7975600" cy="6000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750" spc="245" b="1">
                <a:solidFill>
                  <a:srgbClr val="F9AF45"/>
                </a:solidFill>
                <a:latin typeface="Arial"/>
                <a:cs typeface="Arial"/>
              </a:rPr>
              <a:t>Contact</a:t>
            </a:r>
            <a:r>
              <a:rPr dirty="0" sz="3750" spc="1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60" b="1">
                <a:solidFill>
                  <a:srgbClr val="F9AF45"/>
                </a:solidFill>
                <a:latin typeface="Arial"/>
                <a:cs typeface="Arial"/>
              </a:rPr>
              <a:t>JJ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310" b="1">
                <a:solidFill>
                  <a:srgbClr val="F9AF45"/>
                </a:solidFill>
                <a:latin typeface="Arial"/>
                <a:cs typeface="Arial"/>
              </a:rPr>
              <a:t>Watch</a:t>
            </a:r>
            <a:r>
              <a:rPr dirty="0" sz="3750" spc="20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229" b="1">
                <a:solidFill>
                  <a:srgbClr val="F9AF45"/>
                </a:solidFill>
                <a:latin typeface="Arial"/>
                <a:cs typeface="Arial"/>
              </a:rPr>
              <a:t>Repair</a:t>
            </a:r>
            <a:r>
              <a:rPr dirty="0" sz="3750" spc="25" b="1">
                <a:solidFill>
                  <a:srgbClr val="F9AF45"/>
                </a:solidFill>
                <a:latin typeface="Arial"/>
                <a:cs typeface="Arial"/>
              </a:rPr>
              <a:t> </a:t>
            </a:r>
            <a:r>
              <a:rPr dirty="0" sz="3750" spc="215" b="1">
                <a:solidFill>
                  <a:srgbClr val="F9AF45"/>
                </a:solidFill>
                <a:latin typeface="Arial"/>
                <a:cs typeface="Arial"/>
              </a:rPr>
              <a:t>Today</a:t>
            </a:r>
            <a:endParaRPr sz="3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DAGivHDoWsY,BAGbH8kwdx4,0</cp:keywords>
  <dc:title>Movado Watch Repair</dc:title>
  <dcterms:created xsi:type="dcterms:W3CDTF">2025-03-25T13:17:22Z</dcterms:created>
  <dcterms:modified xsi:type="dcterms:W3CDTF">2025-03-25T13:17:22Z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2025-03-25T00:00:00Z</vt:filetime>
  </property>
  <property fmtid="{D5CDD505-2E9C-101B-9397-08002B2CF9AE}" pid="3" name="Creator">
    <vt:lpwstr>Canva</vt:lpwstr>
  </property>
  <property fmtid="{D5CDD505-2E9C-101B-9397-08002B2CF9AE}" pid="4" name="LastSaved">
    <vt:filetime>2025-03-25T00:00:00Z</vt:filetime>
  </property>
  <property fmtid="{D5CDD505-2E9C-101B-9397-08002B2CF9AE}" pid="5" name="Producer">
    <vt:lpwstr>iLovePDF</vt:lpwstr>
  </property>
</Properties>
</file>