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5143500" cx="9144000"/>
  <p:notesSz cx="6858000" cy="9144000"/>
  <p:embeddedFontLst>
    <p:embeddedFont>
      <p:font typeface="Proxima Nova"/>
      <p:regular r:id="rId16"/>
      <p:bold r:id="rId17"/>
      <p:italic r:id="rId18"/>
      <p:boldItalic r:id="rId19"/>
    </p:embeddedFont>
    <p:embeddedFont>
      <p:font typeface="Roboto"/>
      <p:regular r:id="rId20"/>
      <p:bold r:id="rId21"/>
      <p:italic r:id="rId22"/>
      <p:boldItalic r:id="rId23"/>
    </p:embeddedFont>
    <p:embeddedFont>
      <p:font typeface="Inter"/>
      <p:regular r:id="rId24"/>
      <p:bold r:id="rId25"/>
      <p:italic r:id="rId26"/>
      <p:boldItalic r:id="rId27"/>
    </p:embeddedFont>
    <p:embeddedFont>
      <p:font typeface="Roboto Light"/>
      <p:regular r:id="rId28"/>
      <p:bold r:id="rId29"/>
      <p:italic r:id="rId30"/>
      <p:boldItalic r:id="rId31"/>
    </p:embeddedFont>
    <p:embeddedFont>
      <p:font typeface="Oswald SemiBold"/>
      <p:regular r:id="rId32"/>
      <p:bold r:id="rId33"/>
    </p:embeddedFont>
    <p:embeddedFont>
      <p:font typeface="Oswald"/>
      <p:regular r:id="rId34"/>
      <p:bold r:id="rId35"/>
    </p:embeddedFont>
    <p:embeddedFont>
      <p:font typeface="DM Sans"/>
      <p:regular r:id="rId36"/>
      <p:bold r:id="rId37"/>
      <p:italic r:id="rId38"/>
      <p:boldItalic r:id="rId39"/>
    </p:embeddedFont>
    <p:embeddedFont>
      <p:font typeface="Alfa Slab One"/>
      <p:regular r:id="rId4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AlfaSlabOne-regular.fntdata"/><Relationship Id="rId20" Type="http://schemas.openxmlformats.org/officeDocument/2006/relationships/font" Target="fonts/Roboto-regular.fntdata"/><Relationship Id="rId22" Type="http://schemas.openxmlformats.org/officeDocument/2006/relationships/font" Target="fonts/Roboto-italic.fntdata"/><Relationship Id="rId21" Type="http://schemas.openxmlformats.org/officeDocument/2006/relationships/font" Target="fonts/Roboto-bold.fntdata"/><Relationship Id="rId24" Type="http://schemas.openxmlformats.org/officeDocument/2006/relationships/font" Target="fonts/Inter-regular.fntdata"/><Relationship Id="rId23" Type="http://schemas.openxmlformats.org/officeDocument/2006/relationships/font" Target="fonts/Roboto-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Inter-italic.fntdata"/><Relationship Id="rId25" Type="http://schemas.openxmlformats.org/officeDocument/2006/relationships/font" Target="fonts/Inter-bold.fntdata"/><Relationship Id="rId28" Type="http://schemas.openxmlformats.org/officeDocument/2006/relationships/font" Target="fonts/RobotoLight-regular.fntdata"/><Relationship Id="rId27" Type="http://schemas.openxmlformats.org/officeDocument/2006/relationships/font" Target="fonts/Inter-bold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RobotoLight-bold.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RobotoLight-boldItalic.fntdata"/><Relationship Id="rId30" Type="http://schemas.openxmlformats.org/officeDocument/2006/relationships/font" Target="fonts/RobotoLight-italic.fntdata"/><Relationship Id="rId11" Type="http://schemas.openxmlformats.org/officeDocument/2006/relationships/slide" Target="slides/slide6.xml"/><Relationship Id="rId33" Type="http://schemas.openxmlformats.org/officeDocument/2006/relationships/font" Target="fonts/OswaldSemiBold-bold.fntdata"/><Relationship Id="rId10" Type="http://schemas.openxmlformats.org/officeDocument/2006/relationships/slide" Target="slides/slide5.xml"/><Relationship Id="rId32" Type="http://schemas.openxmlformats.org/officeDocument/2006/relationships/font" Target="fonts/OswaldSemiBold-regular.fntdata"/><Relationship Id="rId13" Type="http://schemas.openxmlformats.org/officeDocument/2006/relationships/slide" Target="slides/slide8.xml"/><Relationship Id="rId35" Type="http://schemas.openxmlformats.org/officeDocument/2006/relationships/font" Target="fonts/Oswald-bold.fntdata"/><Relationship Id="rId12" Type="http://schemas.openxmlformats.org/officeDocument/2006/relationships/slide" Target="slides/slide7.xml"/><Relationship Id="rId34" Type="http://schemas.openxmlformats.org/officeDocument/2006/relationships/font" Target="fonts/Oswald-regular.fntdata"/><Relationship Id="rId15" Type="http://schemas.openxmlformats.org/officeDocument/2006/relationships/slide" Target="slides/slide10.xml"/><Relationship Id="rId37" Type="http://schemas.openxmlformats.org/officeDocument/2006/relationships/font" Target="fonts/DMSans-bold.fntdata"/><Relationship Id="rId14" Type="http://schemas.openxmlformats.org/officeDocument/2006/relationships/slide" Target="slides/slide9.xml"/><Relationship Id="rId36" Type="http://schemas.openxmlformats.org/officeDocument/2006/relationships/font" Target="fonts/DMSans-regular.fntdata"/><Relationship Id="rId17" Type="http://schemas.openxmlformats.org/officeDocument/2006/relationships/font" Target="fonts/ProximaNova-bold.fntdata"/><Relationship Id="rId39" Type="http://schemas.openxmlformats.org/officeDocument/2006/relationships/font" Target="fonts/DMSans-boldItalic.fntdata"/><Relationship Id="rId16" Type="http://schemas.openxmlformats.org/officeDocument/2006/relationships/font" Target="fonts/ProximaNova-regular.fntdata"/><Relationship Id="rId38" Type="http://schemas.openxmlformats.org/officeDocument/2006/relationships/font" Target="fonts/DMSans-italic.fntdata"/><Relationship Id="rId19" Type="http://schemas.openxmlformats.org/officeDocument/2006/relationships/font" Target="fonts/ProximaNova-boldItalic.fntdata"/><Relationship Id="rId18" Type="http://schemas.openxmlformats.org/officeDocument/2006/relationships/font" Target="fonts/ProximaNova-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g305b76a704b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g305b76a704b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305b76a704b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305b76a704b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305b76a704b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305b76a704b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2fc437ee592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2fc437ee592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32f56d28a15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32f56d28a15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328b21dbe4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328b21dbe4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31d7b5fb64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31d7b5fb64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32f56d28a15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32f56d28a15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30d0d551af9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30d0d551af9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05b76a704b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05b76a704b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cxnSp>
        <p:nvCxnSpPr>
          <p:cNvPr id="10" name="Google Shape;10;p2"/>
          <p:cNvCxnSpPr/>
          <p:nvPr/>
        </p:nvCxnSpPr>
        <p:spPr>
          <a:xfrm>
            <a:off x="4278300" y="2751163"/>
            <a:ext cx="587400" cy="0"/>
          </a:xfrm>
          <a:prstGeom prst="straightConnector1">
            <a:avLst/>
          </a:prstGeom>
          <a:noFill/>
          <a:ln cap="flat" cmpd="sng" w="76200">
            <a:solidFill>
              <a:schemeClr val="dk1"/>
            </a:solidFill>
            <a:prstDash val="solid"/>
            <a:round/>
            <a:headEnd len="sm" w="sm" type="none"/>
            <a:tailEnd len="sm" w="sm" type="none"/>
          </a:ln>
        </p:spPr>
      </p:cxnSp>
      <p:sp>
        <p:nvSpPr>
          <p:cNvPr id="11" name="Google Shape;11;p2"/>
          <p:cNvSpPr txBox="1"/>
          <p:nvPr>
            <p:ph type="ctrTitle"/>
          </p:nvPr>
        </p:nvSpPr>
        <p:spPr>
          <a:xfrm>
            <a:off x="311700" y="595975"/>
            <a:ext cx="8520600" cy="1957800"/>
          </a:xfrm>
          <a:prstGeom prst="rect">
            <a:avLst/>
          </a:prstGeom>
        </p:spPr>
        <p:txBody>
          <a:bodyPr anchorCtr="0" anchor="b" bIns="91425" lIns="91425" spcFirstLastPara="1" rIns="91425" wrap="square" tIns="91425">
            <a:norm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12" name="Google Shape;12;p2"/>
          <p:cNvSpPr txBox="1"/>
          <p:nvPr>
            <p:ph idx="1" type="subTitle"/>
          </p:nvPr>
        </p:nvSpPr>
        <p:spPr>
          <a:xfrm>
            <a:off x="311700" y="3165823"/>
            <a:ext cx="8520600" cy="733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 name="Shape 14"/>
        <p:cNvGrpSpPr/>
        <p:nvPr/>
      </p:nvGrpSpPr>
      <p:grpSpPr>
        <a:xfrm>
          <a:off x="0" y="0"/>
          <a:ext cx="0" cy="0"/>
          <a:chOff x="0" y="0"/>
          <a:chExt cx="0" cy="0"/>
        </a:xfrm>
      </p:grpSpPr>
      <p:sp>
        <p:nvSpPr>
          <p:cNvPr id="15" name="Google Shape;15;p3"/>
          <p:cNvSpPr txBox="1"/>
          <p:nvPr>
            <p:ph type="title"/>
          </p:nvPr>
        </p:nvSpPr>
        <p:spPr>
          <a:xfrm>
            <a:off x="311700" y="2480550"/>
            <a:ext cx="8114400" cy="24459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6800"/>
              <a:buNone/>
              <a:defRPr sz="6800">
                <a:solidFill>
                  <a:schemeClr val="lt1"/>
                </a:solidFill>
              </a:defRPr>
            </a:lvl1pPr>
            <a:lvl2pPr lvl="1">
              <a:spcBef>
                <a:spcPts val="0"/>
              </a:spcBef>
              <a:spcAft>
                <a:spcPts val="0"/>
              </a:spcAft>
              <a:buClr>
                <a:schemeClr val="lt1"/>
              </a:buClr>
              <a:buSzPts val="6800"/>
              <a:buNone/>
              <a:defRPr sz="6800">
                <a:solidFill>
                  <a:schemeClr val="lt1"/>
                </a:solidFill>
              </a:defRPr>
            </a:lvl2pPr>
            <a:lvl3pPr lvl="2">
              <a:spcBef>
                <a:spcPts val="0"/>
              </a:spcBef>
              <a:spcAft>
                <a:spcPts val="0"/>
              </a:spcAft>
              <a:buClr>
                <a:schemeClr val="lt1"/>
              </a:buClr>
              <a:buSzPts val="6800"/>
              <a:buNone/>
              <a:defRPr sz="6800">
                <a:solidFill>
                  <a:schemeClr val="lt1"/>
                </a:solidFill>
              </a:defRPr>
            </a:lvl3pPr>
            <a:lvl4pPr lvl="3">
              <a:spcBef>
                <a:spcPts val="0"/>
              </a:spcBef>
              <a:spcAft>
                <a:spcPts val="0"/>
              </a:spcAft>
              <a:buClr>
                <a:schemeClr val="lt1"/>
              </a:buClr>
              <a:buSzPts val="6800"/>
              <a:buNone/>
              <a:defRPr sz="6800">
                <a:solidFill>
                  <a:schemeClr val="lt1"/>
                </a:solidFill>
              </a:defRPr>
            </a:lvl4pPr>
            <a:lvl5pPr lvl="4">
              <a:spcBef>
                <a:spcPts val="0"/>
              </a:spcBef>
              <a:spcAft>
                <a:spcPts val="0"/>
              </a:spcAft>
              <a:buClr>
                <a:schemeClr val="lt1"/>
              </a:buClr>
              <a:buSzPts val="6800"/>
              <a:buNone/>
              <a:defRPr sz="6800">
                <a:solidFill>
                  <a:schemeClr val="lt1"/>
                </a:solidFill>
              </a:defRPr>
            </a:lvl5pPr>
            <a:lvl6pPr lvl="5">
              <a:spcBef>
                <a:spcPts val="0"/>
              </a:spcBef>
              <a:spcAft>
                <a:spcPts val="0"/>
              </a:spcAft>
              <a:buClr>
                <a:schemeClr val="lt1"/>
              </a:buClr>
              <a:buSzPts val="6800"/>
              <a:buNone/>
              <a:defRPr sz="6800">
                <a:solidFill>
                  <a:schemeClr val="lt1"/>
                </a:solidFill>
              </a:defRPr>
            </a:lvl6pPr>
            <a:lvl7pPr lvl="6">
              <a:spcBef>
                <a:spcPts val="0"/>
              </a:spcBef>
              <a:spcAft>
                <a:spcPts val="0"/>
              </a:spcAft>
              <a:buClr>
                <a:schemeClr val="lt1"/>
              </a:buClr>
              <a:buSzPts val="6800"/>
              <a:buNone/>
              <a:defRPr sz="6800">
                <a:solidFill>
                  <a:schemeClr val="lt1"/>
                </a:solidFill>
              </a:defRPr>
            </a:lvl7pPr>
            <a:lvl8pPr lvl="7">
              <a:spcBef>
                <a:spcPts val="0"/>
              </a:spcBef>
              <a:spcAft>
                <a:spcPts val="0"/>
              </a:spcAft>
              <a:buClr>
                <a:schemeClr val="lt1"/>
              </a:buClr>
              <a:buSzPts val="6800"/>
              <a:buNone/>
              <a:defRPr sz="6800">
                <a:solidFill>
                  <a:schemeClr val="lt1"/>
                </a:solidFill>
              </a:defRPr>
            </a:lvl8pPr>
            <a:lvl9pPr lvl="8">
              <a:spcBef>
                <a:spcPts val="0"/>
              </a:spcBef>
              <a:spcAft>
                <a:spcPts val="0"/>
              </a:spcAft>
              <a:buClr>
                <a:schemeClr val="lt1"/>
              </a:buClr>
              <a:buSzPts val="6800"/>
              <a:buNone/>
              <a:defRPr sz="6800">
                <a:solidFill>
                  <a:schemeClr val="lt1"/>
                </a:solidFill>
              </a:defRPr>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9" name="Google Shape;19;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3" name="Google Shape;23;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type="title"/>
          </p:nvPr>
        </p:nvSpPr>
        <p:spPr>
          <a:xfrm>
            <a:off x="311700" y="6318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1" name="Google Shape;31;p7"/>
          <p:cNvSpPr txBox="1"/>
          <p:nvPr>
            <p:ph idx="1" type="body"/>
          </p:nvPr>
        </p:nvSpPr>
        <p:spPr>
          <a:xfrm>
            <a:off x="311700" y="1490875"/>
            <a:ext cx="2808000" cy="3078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2" name="Google Shape;32;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3" name="Shape 33"/>
        <p:cNvGrpSpPr/>
        <p:nvPr/>
      </p:nvGrpSpPr>
      <p:grpSpPr>
        <a:xfrm>
          <a:off x="0" y="0"/>
          <a:ext cx="0" cy="0"/>
          <a:chOff x="0" y="0"/>
          <a:chExt cx="0" cy="0"/>
        </a:xfrm>
      </p:grpSpPr>
      <p:sp>
        <p:nvSpPr>
          <p:cNvPr id="34" name="Google Shape;34;p8"/>
          <p:cNvSpPr txBox="1"/>
          <p:nvPr>
            <p:ph type="title"/>
          </p:nvPr>
        </p:nvSpPr>
        <p:spPr>
          <a:xfrm>
            <a:off x="490250" y="526350"/>
            <a:ext cx="56838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5" name="Google Shape;35;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p:nvPr/>
        </p:nvSpPr>
        <p:spPr>
          <a:xfrm>
            <a:off x="4572000" y="10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8" name="Google Shape;38;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39" name="Google Shape;39;p9"/>
          <p:cNvSpPr txBox="1"/>
          <p:nvPr>
            <p:ph type="title"/>
          </p:nvPr>
        </p:nvSpPr>
        <p:spPr>
          <a:xfrm>
            <a:off x="265500" y="1375599"/>
            <a:ext cx="4045200" cy="1551900"/>
          </a:xfrm>
          <a:prstGeom prst="rect">
            <a:avLst/>
          </a:prstGeom>
        </p:spPr>
        <p:txBody>
          <a:bodyPr anchorCtr="0" anchor="b"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40" name="Google Shape;40;p9"/>
          <p:cNvSpPr txBox="1"/>
          <p:nvPr>
            <p:ph idx="1" type="subTitle"/>
          </p:nvPr>
        </p:nvSpPr>
        <p:spPr>
          <a:xfrm>
            <a:off x="265500" y="2981125"/>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1" name="Google Shape;41;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10"/>
          <p:cNvSpPr txBox="1"/>
          <p:nvPr>
            <p:ph idx="1" type="body"/>
          </p:nvPr>
        </p:nvSpPr>
        <p:spPr>
          <a:xfrm>
            <a:off x="319500" y="423372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p:txBody>
      </p:sp>
      <p:sp>
        <p:nvSpPr>
          <p:cNvPr id="45" name="Google Shape;45;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11700" y="1167925"/>
            <a:ext cx="8520600" cy="19800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1"/>
              </a:buClr>
              <a:buSzPts val="11000"/>
              <a:buNone/>
              <a:defRPr sz="11000">
                <a:solidFill>
                  <a:schemeClr val="dk1"/>
                </a:solidFill>
              </a:defRPr>
            </a:lvl1pPr>
            <a:lvl2pPr lvl="1" algn="ctr">
              <a:spcBef>
                <a:spcPts val="0"/>
              </a:spcBef>
              <a:spcAft>
                <a:spcPts val="0"/>
              </a:spcAft>
              <a:buClr>
                <a:schemeClr val="dk1"/>
              </a:buClr>
              <a:buSzPts val="11000"/>
              <a:buNone/>
              <a:defRPr sz="11000">
                <a:solidFill>
                  <a:schemeClr val="dk1"/>
                </a:solidFill>
              </a:defRPr>
            </a:lvl2pPr>
            <a:lvl3pPr lvl="2" algn="ctr">
              <a:spcBef>
                <a:spcPts val="0"/>
              </a:spcBef>
              <a:spcAft>
                <a:spcPts val="0"/>
              </a:spcAft>
              <a:buClr>
                <a:schemeClr val="dk1"/>
              </a:buClr>
              <a:buSzPts val="11000"/>
              <a:buNone/>
              <a:defRPr sz="11000">
                <a:solidFill>
                  <a:schemeClr val="dk1"/>
                </a:solidFill>
              </a:defRPr>
            </a:lvl3pPr>
            <a:lvl4pPr lvl="3" algn="ctr">
              <a:spcBef>
                <a:spcPts val="0"/>
              </a:spcBef>
              <a:spcAft>
                <a:spcPts val="0"/>
              </a:spcAft>
              <a:buClr>
                <a:schemeClr val="dk1"/>
              </a:buClr>
              <a:buSzPts val="11000"/>
              <a:buNone/>
              <a:defRPr sz="11000">
                <a:solidFill>
                  <a:schemeClr val="dk1"/>
                </a:solidFill>
              </a:defRPr>
            </a:lvl4pPr>
            <a:lvl5pPr lvl="4" algn="ctr">
              <a:spcBef>
                <a:spcPts val="0"/>
              </a:spcBef>
              <a:spcAft>
                <a:spcPts val="0"/>
              </a:spcAft>
              <a:buClr>
                <a:schemeClr val="dk1"/>
              </a:buClr>
              <a:buSzPts val="11000"/>
              <a:buNone/>
              <a:defRPr sz="11000">
                <a:solidFill>
                  <a:schemeClr val="dk1"/>
                </a:solidFill>
              </a:defRPr>
            </a:lvl5pPr>
            <a:lvl6pPr lvl="5" algn="ctr">
              <a:spcBef>
                <a:spcPts val="0"/>
              </a:spcBef>
              <a:spcAft>
                <a:spcPts val="0"/>
              </a:spcAft>
              <a:buClr>
                <a:schemeClr val="dk1"/>
              </a:buClr>
              <a:buSzPts val="11000"/>
              <a:buNone/>
              <a:defRPr sz="11000">
                <a:solidFill>
                  <a:schemeClr val="dk1"/>
                </a:solidFill>
              </a:defRPr>
            </a:lvl6pPr>
            <a:lvl7pPr lvl="6" algn="ctr">
              <a:spcBef>
                <a:spcPts val="0"/>
              </a:spcBef>
              <a:spcAft>
                <a:spcPts val="0"/>
              </a:spcAft>
              <a:buClr>
                <a:schemeClr val="dk1"/>
              </a:buClr>
              <a:buSzPts val="11000"/>
              <a:buNone/>
              <a:defRPr sz="11000">
                <a:solidFill>
                  <a:schemeClr val="dk1"/>
                </a:solidFill>
              </a:defRPr>
            </a:lvl7pPr>
            <a:lvl8pPr lvl="7" algn="ctr">
              <a:spcBef>
                <a:spcPts val="0"/>
              </a:spcBef>
              <a:spcAft>
                <a:spcPts val="0"/>
              </a:spcAft>
              <a:buClr>
                <a:schemeClr val="dk1"/>
              </a:buClr>
              <a:buSzPts val="11000"/>
              <a:buNone/>
              <a:defRPr sz="11000">
                <a:solidFill>
                  <a:schemeClr val="dk1"/>
                </a:solidFill>
              </a:defRPr>
            </a:lvl8pPr>
            <a:lvl9pPr lvl="8" algn="ctr">
              <a:spcBef>
                <a:spcPts val="0"/>
              </a:spcBef>
              <a:spcAft>
                <a:spcPts val="0"/>
              </a:spcAft>
              <a:buClr>
                <a:schemeClr val="dk1"/>
              </a:buClr>
              <a:buSzPts val="11000"/>
              <a:buNone/>
              <a:defRPr sz="11000">
                <a:solidFill>
                  <a:schemeClr val="dk1"/>
                </a:solidFill>
              </a:defRPr>
            </a:lvl9pPr>
          </a:lstStyle>
          <a:p>
            <a:r>
              <a:t>xx%</a:t>
            </a:r>
          </a:p>
        </p:txBody>
      </p:sp>
      <p:sp>
        <p:nvSpPr>
          <p:cNvPr id="48" name="Google Shape;48;p11"/>
          <p:cNvSpPr txBox="1"/>
          <p:nvPr>
            <p:ph idx="1" type="body"/>
          </p:nvPr>
        </p:nvSpPr>
        <p:spPr>
          <a:xfrm>
            <a:off x="311700" y="3224250"/>
            <a:ext cx="85206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9" name="Google Shape;49;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ameday">
    <p:bg>
      <p:bgPr>
        <a:solidFill>
          <a:srgbClr val="CFE2F3"/>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1pPr>
            <a:lvl2pPr lvl="1">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2pPr>
            <a:lvl3pPr lvl="2">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3pPr>
            <a:lvl4pPr lvl="3">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4pPr>
            <a:lvl5pPr lvl="4">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5pPr>
            <a:lvl6pPr lvl="5">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6pPr>
            <a:lvl7pPr lvl="6">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7pPr>
            <a:lvl8pPr lvl="7">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8pPr>
            <a:lvl9pPr lvl="8">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Proxima Nova"/>
              <a:buChar char="●"/>
              <a:defRPr sz="1800">
                <a:solidFill>
                  <a:schemeClr val="dk2"/>
                </a:solidFill>
                <a:latin typeface="Proxima Nova"/>
                <a:ea typeface="Proxima Nova"/>
                <a:cs typeface="Proxima Nova"/>
                <a:sym typeface="Proxima Nova"/>
              </a:defRPr>
            </a:lvl1pPr>
            <a:lvl2pPr indent="-317500" lvl="1" marL="9144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2pPr>
            <a:lvl3pPr indent="-317500" lvl="2" marL="13716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3pPr>
            <a:lvl4pPr indent="-317500" lvl="3" marL="18288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4pPr>
            <a:lvl5pPr indent="-317500" lvl="4" marL="22860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5pPr>
            <a:lvl6pPr indent="-317500" lvl="5" marL="27432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6pPr>
            <a:lvl7pPr indent="-317500" lvl="6" marL="32004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7pPr>
            <a:lvl8pPr indent="-317500" lvl="7" marL="36576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8pPr>
            <a:lvl9pPr indent="-317500" lvl="8" marL="41148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Proxima Nova"/>
                <a:ea typeface="Proxima Nova"/>
                <a:cs typeface="Proxima Nova"/>
                <a:sym typeface="Proxima Nova"/>
              </a:defRPr>
            </a:lvl1pPr>
            <a:lvl2pPr lvl="1" algn="r">
              <a:buNone/>
              <a:defRPr sz="1000">
                <a:solidFill>
                  <a:schemeClr val="dk2"/>
                </a:solidFill>
                <a:latin typeface="Proxima Nova"/>
                <a:ea typeface="Proxima Nova"/>
                <a:cs typeface="Proxima Nova"/>
                <a:sym typeface="Proxima Nova"/>
              </a:defRPr>
            </a:lvl2pPr>
            <a:lvl3pPr lvl="2" algn="r">
              <a:buNone/>
              <a:defRPr sz="1000">
                <a:solidFill>
                  <a:schemeClr val="dk2"/>
                </a:solidFill>
                <a:latin typeface="Proxima Nova"/>
                <a:ea typeface="Proxima Nova"/>
                <a:cs typeface="Proxima Nova"/>
                <a:sym typeface="Proxima Nova"/>
              </a:defRPr>
            </a:lvl3pPr>
            <a:lvl4pPr lvl="3" algn="r">
              <a:buNone/>
              <a:defRPr sz="1000">
                <a:solidFill>
                  <a:schemeClr val="dk2"/>
                </a:solidFill>
                <a:latin typeface="Proxima Nova"/>
                <a:ea typeface="Proxima Nova"/>
                <a:cs typeface="Proxima Nova"/>
                <a:sym typeface="Proxima Nova"/>
              </a:defRPr>
            </a:lvl4pPr>
            <a:lvl5pPr lvl="4" algn="r">
              <a:buNone/>
              <a:defRPr sz="1000">
                <a:solidFill>
                  <a:schemeClr val="dk2"/>
                </a:solidFill>
                <a:latin typeface="Proxima Nova"/>
                <a:ea typeface="Proxima Nova"/>
                <a:cs typeface="Proxima Nova"/>
                <a:sym typeface="Proxima Nova"/>
              </a:defRPr>
            </a:lvl5pPr>
            <a:lvl6pPr lvl="5" algn="r">
              <a:buNone/>
              <a:defRPr sz="1000">
                <a:solidFill>
                  <a:schemeClr val="dk2"/>
                </a:solidFill>
                <a:latin typeface="Proxima Nova"/>
                <a:ea typeface="Proxima Nova"/>
                <a:cs typeface="Proxima Nova"/>
                <a:sym typeface="Proxima Nova"/>
              </a:defRPr>
            </a:lvl6pPr>
            <a:lvl7pPr lvl="6" algn="r">
              <a:buNone/>
              <a:defRPr sz="1000">
                <a:solidFill>
                  <a:schemeClr val="dk2"/>
                </a:solidFill>
                <a:latin typeface="Proxima Nova"/>
                <a:ea typeface="Proxima Nova"/>
                <a:cs typeface="Proxima Nova"/>
                <a:sym typeface="Proxima Nova"/>
              </a:defRPr>
            </a:lvl7pPr>
            <a:lvl8pPr lvl="7" algn="r">
              <a:buNone/>
              <a:defRPr sz="1000">
                <a:solidFill>
                  <a:schemeClr val="dk2"/>
                </a:solidFill>
                <a:latin typeface="Proxima Nova"/>
                <a:ea typeface="Proxima Nova"/>
                <a:cs typeface="Proxima Nova"/>
                <a:sym typeface="Proxima Nova"/>
              </a:defRPr>
            </a:lvl8pPr>
            <a:lvl9pPr lvl="8" algn="r">
              <a:buNone/>
              <a:defRPr sz="1000">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 Id="rId3" Type="http://schemas.openxmlformats.org/officeDocument/2006/relationships/hyperlink" Target="https://firstpolicy.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s://firstpolicy.com/services/employee-benefits/"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firstpolicy.com/services/employee-benefits/"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s://firstpolicy.com/"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s://firstpolicy.com/" TargetMode="External"/><Relationship Id="rId4" Type="http://schemas.openxmlformats.org/officeDocument/2006/relationships/hyperlink" Target="tel:+912066073200" TargetMode="External"/><Relationship Id="rId5" Type="http://schemas.openxmlformats.org/officeDocument/2006/relationships/hyperlink" Target="mailto:office@firstpolicy.com" TargetMode="External"/><Relationship Id="rId6"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13"/>
          <p:cNvSpPr txBox="1"/>
          <p:nvPr>
            <p:ph type="title"/>
          </p:nvPr>
        </p:nvSpPr>
        <p:spPr>
          <a:xfrm>
            <a:off x="1175100" y="1130375"/>
            <a:ext cx="6824400" cy="2033700"/>
          </a:xfrm>
          <a:prstGeom prst="rect">
            <a:avLst/>
          </a:prstGeom>
        </p:spPr>
        <p:txBody>
          <a:bodyPr anchorCtr="0" anchor="t" bIns="91425" lIns="91425" spcFirstLastPara="1" rIns="91425" wrap="square" tIns="91425">
            <a:noAutofit/>
          </a:bodyPr>
          <a:lstStyle/>
          <a:p>
            <a:pPr indent="0" lvl="0" marL="0" rtl="0" algn="ctr">
              <a:lnSpc>
                <a:spcPct val="115000"/>
              </a:lnSpc>
              <a:spcBef>
                <a:spcPts val="1200"/>
              </a:spcBef>
              <a:spcAft>
                <a:spcPts val="1200"/>
              </a:spcAft>
              <a:buNone/>
            </a:pPr>
            <a:r>
              <a:rPr b="1" lang="en" sz="3300">
                <a:solidFill>
                  <a:srgbClr val="000000"/>
                </a:solidFill>
                <a:latin typeface="Oswald"/>
                <a:ea typeface="Oswald"/>
                <a:cs typeface="Oswald"/>
                <a:sym typeface="Oswald"/>
              </a:rPr>
              <a:t>Building a Safer and Healthier Workplace with Employee Benefits Insurance</a:t>
            </a:r>
            <a:endParaRPr b="1" sz="4600">
              <a:solidFill>
                <a:srgbClr val="000000"/>
              </a:solidFill>
              <a:latin typeface="Oswald"/>
              <a:ea typeface="Oswald"/>
              <a:cs typeface="Oswald"/>
              <a:sym typeface="Oswald"/>
            </a:endParaRPr>
          </a:p>
        </p:txBody>
      </p:sp>
      <p:sp>
        <p:nvSpPr>
          <p:cNvPr id="57" name="Google Shape;57;p13"/>
          <p:cNvSpPr txBox="1"/>
          <p:nvPr/>
        </p:nvSpPr>
        <p:spPr>
          <a:xfrm>
            <a:off x="2616300" y="3356975"/>
            <a:ext cx="3606600" cy="54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000" u="sng">
                <a:solidFill>
                  <a:schemeClr val="hlink"/>
                </a:solidFill>
                <a:latin typeface="Proxima Nova"/>
                <a:ea typeface="Proxima Nova"/>
                <a:cs typeface="Proxima Nova"/>
                <a:sym typeface="Proxima Nova"/>
                <a:hlinkClick r:id="rId3"/>
              </a:rPr>
              <a:t>https://firstpolicy.com/</a:t>
            </a:r>
            <a:endParaRPr b="1" sz="2000">
              <a:latin typeface="Proxima Nova"/>
              <a:ea typeface="Proxima Nova"/>
              <a:cs typeface="Proxima Nova"/>
              <a:sym typeface="Proxima Nova"/>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txBox="1"/>
          <p:nvPr>
            <p:ph idx="1" type="body"/>
          </p:nvPr>
        </p:nvSpPr>
        <p:spPr>
          <a:xfrm>
            <a:off x="858300" y="1292400"/>
            <a:ext cx="7427400" cy="3036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700">
                <a:solidFill>
                  <a:srgbClr val="000000"/>
                </a:solidFill>
                <a:latin typeface="Roboto Light"/>
                <a:ea typeface="Roboto Light"/>
                <a:cs typeface="Roboto Light"/>
                <a:sym typeface="Roboto Light"/>
              </a:rPr>
              <a:t>Various risks plague every business entity no matter what their size or industrial sector is because these risks pose threats to financial stability and legal compliance. Multiple risks facing businesses require businesses to use a combination of liability insurance policies protecting them from financial losses. The effective risk mitigation of businesses depends on combining cyber insurance India with crime insurance and product and liability insurance.</a:t>
            </a:r>
            <a:endParaRPr sz="2200">
              <a:solidFill>
                <a:srgbClr val="000000"/>
              </a:solidFill>
              <a:latin typeface="Roboto Light"/>
              <a:ea typeface="Roboto Light"/>
              <a:cs typeface="Roboto Light"/>
              <a:sym typeface="Roboto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5"/>
          <p:cNvSpPr txBox="1"/>
          <p:nvPr>
            <p:ph type="title"/>
          </p:nvPr>
        </p:nvSpPr>
        <p:spPr>
          <a:xfrm>
            <a:off x="766325" y="1148450"/>
            <a:ext cx="71343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1600"/>
              </a:spcBef>
              <a:spcAft>
                <a:spcPts val="0"/>
              </a:spcAft>
              <a:buNone/>
            </a:pPr>
            <a:r>
              <a:rPr b="1" lang="en" sz="2100">
                <a:solidFill>
                  <a:srgbClr val="000000"/>
                </a:solidFill>
                <a:latin typeface="Oswald"/>
                <a:ea typeface="Oswald"/>
                <a:cs typeface="Oswald"/>
                <a:sym typeface="Oswald"/>
              </a:rPr>
              <a:t>Importance of Employee Benefits Insurance</a:t>
            </a:r>
            <a:endParaRPr b="1" sz="2800">
              <a:solidFill>
                <a:srgbClr val="000000"/>
              </a:solidFill>
              <a:latin typeface="Oswald"/>
              <a:ea typeface="Oswald"/>
              <a:cs typeface="Oswald"/>
              <a:sym typeface="Oswald"/>
            </a:endParaRPr>
          </a:p>
          <a:p>
            <a:pPr indent="0" lvl="0" marL="0" rtl="0" algn="l">
              <a:lnSpc>
                <a:spcPct val="115000"/>
              </a:lnSpc>
              <a:spcBef>
                <a:spcPts val="400"/>
              </a:spcBef>
              <a:spcAft>
                <a:spcPts val="0"/>
              </a:spcAft>
              <a:buNone/>
            </a:pPr>
            <a:r>
              <a:t/>
            </a:r>
            <a:endParaRPr b="1" sz="2800">
              <a:solidFill>
                <a:srgbClr val="000000"/>
              </a:solidFill>
              <a:latin typeface="Oswald"/>
              <a:ea typeface="Oswald"/>
              <a:cs typeface="Oswald"/>
              <a:sym typeface="Oswald"/>
            </a:endParaRPr>
          </a:p>
          <a:p>
            <a:pPr indent="0" lvl="0" marL="0" rtl="0" algn="ctr">
              <a:lnSpc>
                <a:spcPct val="115000"/>
              </a:lnSpc>
              <a:spcBef>
                <a:spcPts val="0"/>
              </a:spcBef>
              <a:spcAft>
                <a:spcPts val="0"/>
              </a:spcAft>
              <a:buNone/>
            </a:pPr>
            <a:r>
              <a:t/>
            </a:r>
            <a:endParaRPr b="1" sz="3800">
              <a:solidFill>
                <a:srgbClr val="000000"/>
              </a:solidFill>
              <a:latin typeface="Oswald"/>
              <a:ea typeface="Oswald"/>
              <a:cs typeface="Oswald"/>
              <a:sym typeface="Oswald"/>
            </a:endParaRPr>
          </a:p>
          <a:p>
            <a:pPr indent="0" lvl="0" marL="0" rtl="0" algn="ctr">
              <a:lnSpc>
                <a:spcPct val="115000"/>
              </a:lnSpc>
              <a:spcBef>
                <a:spcPts val="0"/>
              </a:spcBef>
              <a:spcAft>
                <a:spcPts val="0"/>
              </a:spcAft>
              <a:buSzPts val="990"/>
              <a:buNone/>
            </a:pPr>
            <a:r>
              <a:t/>
            </a:r>
            <a:endParaRPr b="1" sz="3559">
              <a:solidFill>
                <a:srgbClr val="1C4587"/>
              </a:solidFill>
              <a:latin typeface="Oswald"/>
              <a:ea typeface="Oswald"/>
              <a:cs typeface="Oswald"/>
              <a:sym typeface="Oswald"/>
            </a:endParaRPr>
          </a:p>
          <a:p>
            <a:pPr indent="0" lvl="0" marL="0" rtl="0" algn="l">
              <a:spcBef>
                <a:spcPts val="0"/>
              </a:spcBef>
              <a:spcAft>
                <a:spcPts val="0"/>
              </a:spcAft>
              <a:buSzPts val="990"/>
              <a:buNone/>
            </a:pPr>
            <a:r>
              <a:t/>
            </a:r>
            <a:endParaRPr b="1" sz="3500">
              <a:latin typeface="Oswald"/>
              <a:ea typeface="Oswald"/>
              <a:cs typeface="Oswald"/>
              <a:sym typeface="Oswald"/>
            </a:endParaRPr>
          </a:p>
        </p:txBody>
      </p:sp>
      <p:sp>
        <p:nvSpPr>
          <p:cNvPr id="68" name="Google Shape;68;p15"/>
          <p:cNvSpPr txBox="1"/>
          <p:nvPr>
            <p:ph idx="1" type="body"/>
          </p:nvPr>
        </p:nvSpPr>
        <p:spPr>
          <a:xfrm>
            <a:off x="766325" y="1985525"/>
            <a:ext cx="7455900" cy="243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rgbClr val="000000"/>
                </a:solidFill>
                <a:latin typeface="Roboto Light"/>
                <a:ea typeface="Roboto Light"/>
                <a:cs typeface="Roboto Light"/>
                <a:sym typeface="Roboto Light"/>
              </a:rPr>
              <a:t>Employee benefit policies arranged correctly will provide complete healthcare benefits along with safety measures in the workplace and financial protection for workers. By offering employee insurance companies increase both employee dedication and gain superior standing as an employer which builds trust in the marketplace.</a:t>
            </a:r>
            <a:endParaRPr sz="1900">
              <a:solidFill>
                <a:srgbClr val="000000"/>
              </a:solidFill>
              <a:latin typeface="Roboto Light"/>
              <a:ea typeface="Roboto Light"/>
              <a:cs typeface="Roboto Light"/>
              <a:sym typeface="Roboto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6"/>
          <p:cNvSpPr txBox="1"/>
          <p:nvPr>
            <p:ph idx="1" type="body"/>
          </p:nvPr>
        </p:nvSpPr>
        <p:spPr>
          <a:xfrm>
            <a:off x="567750" y="1175850"/>
            <a:ext cx="8008500" cy="1544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rgbClr val="000000"/>
                </a:solidFill>
                <a:latin typeface="Roboto Light"/>
                <a:ea typeface="Roboto Light"/>
                <a:cs typeface="Roboto Light"/>
                <a:sym typeface="Roboto Light"/>
              </a:rPr>
              <a:t>Nearly every business faces unforeseeable workplace accidents alongside employee injuries thus business preparedness becomes essential. Through </a:t>
            </a:r>
            <a:r>
              <a:rPr b="1" lang="en" sz="1300" u="sng">
                <a:solidFill>
                  <a:srgbClr val="1155CC"/>
                </a:solidFill>
                <a:latin typeface="Roboto"/>
                <a:ea typeface="Roboto"/>
                <a:cs typeface="Roboto"/>
                <a:sym typeface="Roboto"/>
                <a:hlinkClick r:id="rId3">
                  <a:extLst>
                    <a:ext uri="{A12FA001-AC4F-418D-AE19-62706E023703}">
                      <ahyp:hlinkClr val="tx"/>
                    </a:ext>
                  </a:extLst>
                </a:hlinkClick>
              </a:rPr>
              <a:t>workmen compensation policy coverage</a:t>
            </a:r>
            <a:r>
              <a:rPr b="1" lang="en" sz="1300">
                <a:solidFill>
                  <a:srgbClr val="000000"/>
                </a:solidFill>
                <a:latin typeface="Roboto"/>
                <a:ea typeface="Roboto"/>
                <a:cs typeface="Roboto"/>
                <a:sym typeface="Roboto"/>
              </a:rPr>
              <a:t> </a:t>
            </a:r>
            <a:r>
              <a:rPr lang="en" sz="1300">
                <a:solidFill>
                  <a:srgbClr val="000000"/>
                </a:solidFill>
                <a:latin typeface="Roboto Light"/>
                <a:ea typeface="Roboto Light"/>
                <a:cs typeface="Roboto Light"/>
                <a:sym typeface="Roboto Light"/>
              </a:rPr>
              <a:t>employees obtain financial benefits for both injuries and disabilities as well as mortality that occurs at their workplace. The policy pays for medical hospital costs together with employee wage replacement and treatment expenses to fulfill business labor law obligations which safeguards worker health.</a:t>
            </a:r>
            <a:endParaRPr sz="1600">
              <a:solidFill>
                <a:srgbClr val="000000"/>
              </a:solidFill>
              <a:latin typeface="Roboto Light"/>
              <a:ea typeface="Roboto Light"/>
              <a:cs typeface="Roboto Light"/>
              <a:sym typeface="Roboto Light"/>
            </a:endParaRPr>
          </a:p>
        </p:txBody>
      </p:sp>
      <p:sp>
        <p:nvSpPr>
          <p:cNvPr id="74" name="Google Shape;74;p16"/>
          <p:cNvSpPr txBox="1"/>
          <p:nvPr/>
        </p:nvSpPr>
        <p:spPr>
          <a:xfrm>
            <a:off x="567750" y="642950"/>
            <a:ext cx="6961200" cy="420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400"/>
              </a:spcBef>
              <a:spcAft>
                <a:spcPts val="400"/>
              </a:spcAft>
              <a:buNone/>
            </a:pPr>
            <a:r>
              <a:rPr b="1" lang="en" sz="1800">
                <a:latin typeface="Oswald"/>
                <a:ea typeface="Oswald"/>
                <a:cs typeface="Oswald"/>
                <a:sym typeface="Oswald"/>
              </a:rPr>
              <a:t>1. Workmen Compensation Policy Coverage</a:t>
            </a:r>
            <a:endParaRPr b="1" sz="1800">
              <a:latin typeface="Oswald"/>
              <a:ea typeface="Oswald"/>
              <a:cs typeface="Oswald"/>
              <a:sym typeface="Oswald"/>
            </a:endParaRPr>
          </a:p>
        </p:txBody>
      </p:sp>
      <p:sp>
        <p:nvSpPr>
          <p:cNvPr id="75" name="Google Shape;75;p16"/>
          <p:cNvSpPr txBox="1"/>
          <p:nvPr/>
        </p:nvSpPr>
        <p:spPr>
          <a:xfrm>
            <a:off x="639900" y="2643925"/>
            <a:ext cx="6961200" cy="4203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1400"/>
              </a:spcBef>
              <a:spcAft>
                <a:spcPts val="0"/>
              </a:spcAft>
              <a:buNone/>
            </a:pPr>
            <a:r>
              <a:rPr b="1" lang="en" sz="1800">
                <a:latin typeface="Oswald"/>
                <a:ea typeface="Oswald"/>
                <a:cs typeface="Oswald"/>
                <a:sym typeface="Oswald"/>
              </a:rPr>
              <a:t>2. Comprehensive Medical Insurance for Employees</a:t>
            </a:r>
            <a:endParaRPr b="1" sz="1800">
              <a:latin typeface="Oswald"/>
              <a:ea typeface="Oswald"/>
              <a:cs typeface="Oswald"/>
              <a:sym typeface="Oswald"/>
            </a:endParaRPr>
          </a:p>
          <a:p>
            <a:pPr indent="0" lvl="0" marL="0" marR="0" rtl="0" algn="l">
              <a:lnSpc>
                <a:spcPct val="115000"/>
              </a:lnSpc>
              <a:spcBef>
                <a:spcPts val="1400"/>
              </a:spcBef>
              <a:spcAft>
                <a:spcPts val="400"/>
              </a:spcAft>
              <a:buNone/>
            </a:pPr>
            <a:r>
              <a:t/>
            </a:r>
            <a:endParaRPr b="1" sz="1800">
              <a:latin typeface="Oswald"/>
              <a:ea typeface="Oswald"/>
              <a:cs typeface="Oswald"/>
              <a:sym typeface="Oswald"/>
            </a:endParaRPr>
          </a:p>
        </p:txBody>
      </p:sp>
      <p:sp>
        <p:nvSpPr>
          <p:cNvPr id="76" name="Google Shape;76;p16"/>
          <p:cNvSpPr txBox="1"/>
          <p:nvPr>
            <p:ph idx="1" type="body"/>
          </p:nvPr>
        </p:nvSpPr>
        <p:spPr>
          <a:xfrm>
            <a:off x="639900" y="3165150"/>
            <a:ext cx="8008500" cy="159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rgbClr val="000000"/>
                </a:solidFill>
                <a:latin typeface="Roboto Light"/>
                <a:ea typeface="Roboto Light"/>
                <a:cs typeface="Roboto Light"/>
                <a:sym typeface="Roboto Light"/>
              </a:rPr>
              <a:t>Enterprise medical insurance plans at strong levels allow workers to access high-quality healthcare services. The insurance plan pays all fees related to hospital stays and medical procedures and provides preventive services which helps manage financial stress for workers with their dependents. Employee insurance offered by companies shows organizations' dedication to their workers' welfare which boosts both worker contentment and workplace efficiency.</a:t>
            </a:r>
            <a:endParaRPr sz="1100">
              <a:solidFill>
                <a:srgbClr val="000000"/>
              </a:solidFill>
              <a:latin typeface="Calibri"/>
              <a:ea typeface="Calibri"/>
              <a:cs typeface="Calibri"/>
              <a:sym typeface="Calibri"/>
            </a:endParaRPr>
          </a:p>
          <a:p>
            <a:pPr indent="0" lvl="0" marL="0" rtl="0" algn="l">
              <a:spcBef>
                <a:spcPts val="0"/>
              </a:spcBef>
              <a:spcAft>
                <a:spcPts val="0"/>
              </a:spcAft>
              <a:buNone/>
            </a:pPr>
            <a:r>
              <a:t/>
            </a:r>
            <a:endParaRPr sz="1300">
              <a:solidFill>
                <a:srgbClr val="000000"/>
              </a:solidFill>
              <a:latin typeface="Roboto Light"/>
              <a:ea typeface="Roboto Light"/>
              <a:cs typeface="Roboto Light"/>
              <a:sym typeface="Roboto Ligh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7"/>
          <p:cNvSpPr txBox="1"/>
          <p:nvPr>
            <p:ph idx="1" type="body"/>
          </p:nvPr>
        </p:nvSpPr>
        <p:spPr>
          <a:xfrm>
            <a:off x="567750" y="1175850"/>
            <a:ext cx="8008500" cy="1544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u="sng">
                <a:solidFill>
                  <a:srgbClr val="1155CC"/>
                </a:solidFill>
                <a:latin typeface="Roboto"/>
                <a:ea typeface="Roboto"/>
                <a:cs typeface="Roboto"/>
                <a:sym typeface="Roboto"/>
                <a:hlinkClick r:id="rId3">
                  <a:extLst>
                    <a:ext uri="{A12FA001-AC4F-418D-AE19-62706E023703}">
                      <ahyp:hlinkClr val="tx"/>
                    </a:ext>
                  </a:extLst>
                </a:hlinkClick>
              </a:rPr>
              <a:t>Employee Benefits Management</a:t>
            </a:r>
            <a:r>
              <a:rPr lang="en" sz="1300">
                <a:solidFill>
                  <a:srgbClr val="000000"/>
                </a:solidFill>
                <a:latin typeface="Roboto Light"/>
                <a:ea typeface="Roboto Light"/>
                <a:cs typeface="Roboto Light"/>
                <a:sym typeface="Roboto Light"/>
              </a:rPr>
              <a:t> includes workplace safety as its essential element. Businesses should establish health and safety programs and conduct ergonomic assessments to provide workplace mental health support which enhances workplace security. Workplace initiatives linked with employee benefit programs help employers decrease employee absences and lower healthcare expenses and boost workplace spirit.</a:t>
            </a:r>
            <a:endParaRPr sz="1300">
              <a:solidFill>
                <a:srgbClr val="000000"/>
              </a:solidFill>
              <a:latin typeface="Roboto Light"/>
              <a:ea typeface="Roboto Light"/>
              <a:cs typeface="Roboto Light"/>
              <a:sym typeface="Roboto Light"/>
            </a:endParaRPr>
          </a:p>
          <a:p>
            <a:pPr indent="0" lvl="0" marL="0" rtl="0" algn="l">
              <a:spcBef>
                <a:spcPts val="0"/>
              </a:spcBef>
              <a:spcAft>
                <a:spcPts val="0"/>
              </a:spcAft>
              <a:buNone/>
            </a:pPr>
            <a:r>
              <a:t/>
            </a:r>
            <a:endParaRPr sz="1300">
              <a:solidFill>
                <a:srgbClr val="000000"/>
              </a:solidFill>
              <a:latin typeface="Roboto Light"/>
              <a:ea typeface="Roboto Light"/>
              <a:cs typeface="Roboto Light"/>
              <a:sym typeface="Roboto Light"/>
            </a:endParaRPr>
          </a:p>
        </p:txBody>
      </p:sp>
      <p:sp>
        <p:nvSpPr>
          <p:cNvPr id="82" name="Google Shape;82;p17"/>
          <p:cNvSpPr txBox="1"/>
          <p:nvPr/>
        </p:nvSpPr>
        <p:spPr>
          <a:xfrm>
            <a:off x="567750" y="642950"/>
            <a:ext cx="6961200" cy="4203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1400"/>
              </a:spcBef>
              <a:spcAft>
                <a:spcPts val="400"/>
              </a:spcAft>
              <a:buNone/>
            </a:pPr>
            <a:r>
              <a:rPr b="1" lang="en" sz="1800">
                <a:latin typeface="Oswald"/>
                <a:ea typeface="Oswald"/>
                <a:cs typeface="Oswald"/>
                <a:sym typeface="Oswald"/>
              </a:rPr>
              <a:t>3. Enhancing Workplace Safety and Health Initiatives</a:t>
            </a:r>
            <a:endParaRPr b="1" sz="1800">
              <a:latin typeface="Oswald"/>
              <a:ea typeface="Oswald"/>
              <a:cs typeface="Oswald"/>
              <a:sym typeface="Oswald"/>
            </a:endParaRPr>
          </a:p>
        </p:txBody>
      </p:sp>
      <p:sp>
        <p:nvSpPr>
          <p:cNvPr id="83" name="Google Shape;83;p17"/>
          <p:cNvSpPr txBox="1"/>
          <p:nvPr/>
        </p:nvSpPr>
        <p:spPr>
          <a:xfrm>
            <a:off x="639900" y="2643925"/>
            <a:ext cx="6961200" cy="420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400"/>
              </a:spcBef>
              <a:spcAft>
                <a:spcPts val="0"/>
              </a:spcAft>
              <a:buNone/>
            </a:pPr>
            <a:r>
              <a:rPr b="1" lang="en" sz="1700">
                <a:latin typeface="Oswald"/>
                <a:ea typeface="Oswald"/>
                <a:cs typeface="Oswald"/>
                <a:sym typeface="Oswald"/>
              </a:rPr>
              <a:t>4. Financial Security Through Employee Benefit Policies</a:t>
            </a:r>
            <a:endParaRPr b="1" sz="2300">
              <a:latin typeface="Oswald"/>
              <a:ea typeface="Oswald"/>
              <a:cs typeface="Oswald"/>
              <a:sym typeface="Oswald"/>
            </a:endParaRPr>
          </a:p>
          <a:p>
            <a:pPr indent="0" lvl="0" marL="0" marR="0" rtl="0" algn="l">
              <a:lnSpc>
                <a:spcPct val="115000"/>
              </a:lnSpc>
              <a:spcBef>
                <a:spcPts val="1400"/>
              </a:spcBef>
              <a:spcAft>
                <a:spcPts val="400"/>
              </a:spcAft>
              <a:buNone/>
            </a:pPr>
            <a:r>
              <a:t/>
            </a:r>
            <a:endParaRPr b="1" sz="2300">
              <a:latin typeface="Oswald"/>
              <a:ea typeface="Oswald"/>
              <a:cs typeface="Oswald"/>
              <a:sym typeface="Oswald"/>
            </a:endParaRPr>
          </a:p>
        </p:txBody>
      </p:sp>
      <p:sp>
        <p:nvSpPr>
          <p:cNvPr id="84" name="Google Shape;84;p17"/>
          <p:cNvSpPr txBox="1"/>
          <p:nvPr>
            <p:ph idx="1" type="body"/>
          </p:nvPr>
        </p:nvSpPr>
        <p:spPr>
          <a:xfrm>
            <a:off x="639900" y="3165150"/>
            <a:ext cx="8008500" cy="159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rgbClr val="000000"/>
                </a:solidFill>
                <a:latin typeface="Roboto Light"/>
                <a:ea typeface="Roboto Light"/>
                <a:cs typeface="Roboto Light"/>
                <a:sym typeface="Roboto Light"/>
              </a:rPr>
              <a:t>Every employee benefit policy must feature accidental death and disability and critical illnesses components within its structure. Through employee benefit insurance employees obtain access to life and disability coverage which provides their families needed financial stability during periods of need. An employee benefits component that provides this kind of support enhances both staff commitment and trust which results in prolonged employee service.</a:t>
            </a:r>
            <a:endParaRPr sz="1500">
              <a:solidFill>
                <a:srgbClr val="000000"/>
              </a:solidFill>
              <a:latin typeface="Roboto Light"/>
              <a:ea typeface="Roboto Light"/>
              <a:cs typeface="Roboto Light"/>
              <a:sym typeface="Roboto Light"/>
            </a:endParaRPr>
          </a:p>
          <a:p>
            <a:pPr indent="0" lvl="0" marL="0" rtl="0" algn="l">
              <a:spcBef>
                <a:spcPts val="0"/>
              </a:spcBef>
              <a:spcAft>
                <a:spcPts val="0"/>
              </a:spcAft>
              <a:buNone/>
            </a:pPr>
            <a:r>
              <a:t/>
            </a:r>
            <a:endParaRPr sz="1500">
              <a:solidFill>
                <a:srgbClr val="000000"/>
              </a:solidFill>
              <a:latin typeface="Roboto Light"/>
              <a:ea typeface="Roboto Light"/>
              <a:cs typeface="Roboto Light"/>
              <a:sym typeface="Roboto Ligh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8"/>
          <p:cNvSpPr txBox="1"/>
          <p:nvPr>
            <p:ph type="title"/>
          </p:nvPr>
        </p:nvSpPr>
        <p:spPr>
          <a:xfrm>
            <a:off x="611225" y="1002325"/>
            <a:ext cx="71343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0"/>
              </a:spcAft>
              <a:buNone/>
            </a:pPr>
            <a:r>
              <a:rPr b="1" lang="en" sz="1900">
                <a:solidFill>
                  <a:srgbClr val="000000"/>
                </a:solidFill>
                <a:latin typeface="Oswald"/>
                <a:ea typeface="Oswald"/>
                <a:cs typeface="Oswald"/>
                <a:sym typeface="Oswald"/>
              </a:rPr>
              <a:t>5. Customized Employee Benefits Solutions for Business Growth</a:t>
            </a:r>
            <a:endParaRPr b="1" sz="2400">
              <a:solidFill>
                <a:srgbClr val="000000"/>
              </a:solidFill>
              <a:latin typeface="Oswald"/>
              <a:ea typeface="Oswald"/>
              <a:cs typeface="Oswald"/>
              <a:sym typeface="Oswald"/>
            </a:endParaRPr>
          </a:p>
          <a:p>
            <a:pPr indent="0" lvl="0" marL="0" marR="0" rtl="0" algn="l">
              <a:lnSpc>
                <a:spcPct val="115000"/>
              </a:lnSpc>
              <a:spcBef>
                <a:spcPts val="1600"/>
              </a:spcBef>
              <a:spcAft>
                <a:spcPts val="0"/>
              </a:spcAft>
              <a:buNone/>
            </a:pPr>
            <a:r>
              <a:t/>
            </a:r>
            <a:endParaRPr b="1" sz="2400">
              <a:solidFill>
                <a:srgbClr val="000000"/>
              </a:solidFill>
              <a:latin typeface="Oswald"/>
              <a:ea typeface="Oswald"/>
              <a:cs typeface="Oswald"/>
              <a:sym typeface="Oswald"/>
            </a:endParaRPr>
          </a:p>
          <a:p>
            <a:pPr indent="0" lvl="0" marL="0" marR="0" rtl="0" algn="l">
              <a:lnSpc>
                <a:spcPct val="115000"/>
              </a:lnSpc>
              <a:spcBef>
                <a:spcPts val="1600"/>
              </a:spcBef>
              <a:spcAft>
                <a:spcPts val="0"/>
              </a:spcAft>
              <a:buNone/>
            </a:pPr>
            <a:r>
              <a:t/>
            </a:r>
            <a:endParaRPr b="1" sz="2400">
              <a:solidFill>
                <a:srgbClr val="000000"/>
              </a:solidFill>
              <a:latin typeface="Oswald"/>
              <a:ea typeface="Oswald"/>
              <a:cs typeface="Oswald"/>
              <a:sym typeface="Oswald"/>
            </a:endParaRPr>
          </a:p>
          <a:p>
            <a:pPr indent="0" lvl="0" marL="0" marR="0" rtl="0" algn="l">
              <a:lnSpc>
                <a:spcPct val="115000"/>
              </a:lnSpc>
              <a:spcBef>
                <a:spcPts val="1600"/>
              </a:spcBef>
              <a:spcAft>
                <a:spcPts val="0"/>
              </a:spcAft>
              <a:buNone/>
            </a:pPr>
            <a:r>
              <a:t/>
            </a:r>
            <a:endParaRPr b="1" sz="2400">
              <a:solidFill>
                <a:srgbClr val="000000"/>
              </a:solidFill>
              <a:latin typeface="Oswald"/>
              <a:ea typeface="Oswald"/>
              <a:cs typeface="Oswald"/>
              <a:sym typeface="Oswald"/>
            </a:endParaRPr>
          </a:p>
          <a:p>
            <a:pPr indent="0" lvl="0" marL="0" marR="0" rtl="0" algn="l">
              <a:lnSpc>
                <a:spcPct val="115000"/>
              </a:lnSpc>
              <a:spcBef>
                <a:spcPts val="1600"/>
              </a:spcBef>
              <a:spcAft>
                <a:spcPts val="400"/>
              </a:spcAft>
              <a:buNone/>
            </a:pPr>
            <a:r>
              <a:t/>
            </a:r>
            <a:endParaRPr b="1" sz="2400">
              <a:solidFill>
                <a:srgbClr val="000000"/>
              </a:solidFill>
              <a:latin typeface="Oswald"/>
              <a:ea typeface="Oswald"/>
              <a:cs typeface="Oswald"/>
              <a:sym typeface="Oswald"/>
            </a:endParaRPr>
          </a:p>
        </p:txBody>
      </p:sp>
      <p:sp>
        <p:nvSpPr>
          <p:cNvPr id="90" name="Google Shape;90;p18"/>
          <p:cNvSpPr txBox="1"/>
          <p:nvPr>
            <p:ph idx="1" type="body"/>
          </p:nvPr>
        </p:nvSpPr>
        <p:spPr>
          <a:xfrm>
            <a:off x="611225" y="1855375"/>
            <a:ext cx="7777200" cy="144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rgbClr val="000000"/>
                </a:solidFill>
                <a:latin typeface="Roboto Light"/>
                <a:ea typeface="Roboto Light"/>
                <a:cs typeface="Roboto Light"/>
                <a:sym typeface="Roboto Light"/>
              </a:rPr>
              <a:t>Organizations need different approaches to manage their employee benefits according to their specific requirements. Community benefits solutions produced by organizations specifically include medical coverage and retirement plans along with wellness programs and mental health support to meet employee diversity requirements. Flexible and comprehensive benefit packages that employers offer give them an advantage in acquiring excellent workers and keeping them on staff.</a:t>
            </a:r>
            <a:endParaRPr>
              <a:solidFill>
                <a:srgbClr val="000000"/>
              </a:solidFill>
              <a:latin typeface="Roboto Light"/>
              <a:ea typeface="Roboto Light"/>
              <a:cs typeface="Roboto Light"/>
              <a:sym typeface="Roboto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9"/>
          <p:cNvSpPr txBox="1"/>
          <p:nvPr>
            <p:ph type="title"/>
          </p:nvPr>
        </p:nvSpPr>
        <p:spPr>
          <a:xfrm>
            <a:off x="680125" y="929325"/>
            <a:ext cx="71343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1600"/>
              </a:spcBef>
              <a:spcAft>
                <a:spcPts val="0"/>
              </a:spcAft>
              <a:buNone/>
            </a:pPr>
            <a:r>
              <a:rPr b="1" lang="en" sz="2000">
                <a:solidFill>
                  <a:srgbClr val="000000"/>
                </a:solidFill>
                <a:latin typeface="Oswald"/>
                <a:ea typeface="Oswald"/>
                <a:cs typeface="Oswald"/>
                <a:sym typeface="Oswald"/>
              </a:rPr>
              <a:t>Why Businesses Should Invest in Employee Benefits Insurance</a:t>
            </a:r>
            <a:endParaRPr b="1" sz="3400">
              <a:solidFill>
                <a:srgbClr val="000000"/>
              </a:solidFill>
              <a:latin typeface="Oswald"/>
              <a:ea typeface="Oswald"/>
              <a:cs typeface="Oswald"/>
              <a:sym typeface="Oswald"/>
            </a:endParaRPr>
          </a:p>
          <a:p>
            <a:pPr indent="0" lvl="0" marL="0" rtl="0" algn="ctr">
              <a:lnSpc>
                <a:spcPct val="115000"/>
              </a:lnSpc>
              <a:spcBef>
                <a:spcPts val="400"/>
              </a:spcBef>
              <a:spcAft>
                <a:spcPts val="0"/>
              </a:spcAft>
              <a:buNone/>
            </a:pPr>
            <a:r>
              <a:t/>
            </a:r>
            <a:endParaRPr b="1" sz="3800">
              <a:solidFill>
                <a:srgbClr val="000000"/>
              </a:solidFill>
              <a:latin typeface="Oswald"/>
              <a:ea typeface="Oswald"/>
              <a:cs typeface="Oswald"/>
              <a:sym typeface="Oswald"/>
            </a:endParaRPr>
          </a:p>
          <a:p>
            <a:pPr indent="0" lvl="0" marL="0" rtl="0" algn="ctr">
              <a:lnSpc>
                <a:spcPct val="115000"/>
              </a:lnSpc>
              <a:spcBef>
                <a:spcPts val="0"/>
              </a:spcBef>
              <a:spcAft>
                <a:spcPts val="0"/>
              </a:spcAft>
              <a:buSzPts val="990"/>
              <a:buNone/>
            </a:pPr>
            <a:r>
              <a:t/>
            </a:r>
            <a:endParaRPr b="1" sz="3559">
              <a:solidFill>
                <a:srgbClr val="1C4587"/>
              </a:solidFill>
              <a:latin typeface="Oswald"/>
              <a:ea typeface="Oswald"/>
              <a:cs typeface="Oswald"/>
              <a:sym typeface="Oswald"/>
            </a:endParaRPr>
          </a:p>
          <a:p>
            <a:pPr indent="0" lvl="0" marL="0" rtl="0" algn="l">
              <a:spcBef>
                <a:spcPts val="0"/>
              </a:spcBef>
              <a:spcAft>
                <a:spcPts val="0"/>
              </a:spcAft>
              <a:buSzPts val="990"/>
              <a:buNone/>
            </a:pPr>
            <a:r>
              <a:t/>
            </a:r>
            <a:endParaRPr b="1" sz="3500">
              <a:latin typeface="Oswald"/>
              <a:ea typeface="Oswald"/>
              <a:cs typeface="Oswald"/>
              <a:sym typeface="Oswald"/>
            </a:endParaRPr>
          </a:p>
        </p:txBody>
      </p:sp>
      <p:sp>
        <p:nvSpPr>
          <p:cNvPr id="96" name="Google Shape;96;p19"/>
          <p:cNvSpPr txBox="1"/>
          <p:nvPr/>
        </p:nvSpPr>
        <p:spPr>
          <a:xfrm>
            <a:off x="680125" y="1699950"/>
            <a:ext cx="7455600" cy="2917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500">
                <a:latin typeface="Roboto Light"/>
                <a:ea typeface="Roboto Light"/>
                <a:cs typeface="Roboto Light"/>
                <a:sym typeface="Roboto Light"/>
              </a:rPr>
              <a:t>Multiple regions now require businesses to offer employee benefit insurance and businesses realize this is also strategic for their success. Businesses which provide robust employee benefit plans achieve active employee involvement in addition to lowering staff turnover while creating higher job performance levels. Additionally, investing in </a:t>
            </a:r>
            <a:r>
              <a:rPr b="1" lang="en" sz="1500" u="sng">
                <a:solidFill>
                  <a:srgbClr val="1155CC"/>
                </a:solidFill>
                <a:latin typeface="Roboto"/>
                <a:ea typeface="Roboto"/>
                <a:cs typeface="Roboto"/>
                <a:sym typeface="Roboto"/>
                <a:hlinkClick r:id="rId3">
                  <a:extLst>
                    <a:ext uri="{A12FA001-AC4F-418D-AE19-62706E023703}">
                      <ahyp:hlinkClr val="tx"/>
                    </a:ext>
                  </a:extLst>
                </a:hlinkClick>
              </a:rPr>
              <a:t>company medical insurance</a:t>
            </a:r>
            <a:r>
              <a:rPr lang="en" sz="1500">
                <a:latin typeface="Roboto Light"/>
                <a:ea typeface="Roboto Light"/>
                <a:cs typeface="Roboto Light"/>
                <a:sym typeface="Roboto Light"/>
              </a:rPr>
              <a:t> and workmen compensation policy coverage helps businesses avoid potential financial liabilities and legal issues.</a:t>
            </a:r>
            <a:endParaRPr sz="2200">
              <a:latin typeface="Roboto Light"/>
              <a:ea typeface="Roboto Light"/>
              <a:cs typeface="Roboto Light"/>
              <a:sym typeface="Roboto Ligh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20"/>
          <p:cNvSpPr txBox="1"/>
          <p:nvPr>
            <p:ph type="title"/>
          </p:nvPr>
        </p:nvSpPr>
        <p:spPr>
          <a:xfrm>
            <a:off x="680125" y="1005525"/>
            <a:ext cx="71343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0"/>
              </a:spcAft>
              <a:buNone/>
            </a:pPr>
            <a:r>
              <a:rPr b="1" lang="en" sz="2000">
                <a:solidFill>
                  <a:srgbClr val="000000"/>
                </a:solidFill>
                <a:latin typeface="Oswald"/>
                <a:ea typeface="Oswald"/>
                <a:cs typeface="Oswald"/>
                <a:sym typeface="Oswald"/>
              </a:rPr>
              <a:t>Choosing the Right Employee Benefits Provider</a:t>
            </a:r>
            <a:endParaRPr b="1" sz="2600">
              <a:solidFill>
                <a:srgbClr val="000000"/>
              </a:solidFill>
              <a:latin typeface="Oswald"/>
              <a:ea typeface="Oswald"/>
              <a:cs typeface="Oswald"/>
              <a:sym typeface="Oswald"/>
            </a:endParaRPr>
          </a:p>
          <a:p>
            <a:pPr indent="0" lvl="0" marL="0" rtl="0" algn="ctr">
              <a:lnSpc>
                <a:spcPct val="115000"/>
              </a:lnSpc>
              <a:spcBef>
                <a:spcPts val="400"/>
              </a:spcBef>
              <a:spcAft>
                <a:spcPts val="0"/>
              </a:spcAft>
              <a:buNone/>
            </a:pPr>
            <a:r>
              <a:t/>
            </a:r>
            <a:endParaRPr b="1" sz="3800">
              <a:solidFill>
                <a:srgbClr val="000000"/>
              </a:solidFill>
              <a:latin typeface="Oswald"/>
              <a:ea typeface="Oswald"/>
              <a:cs typeface="Oswald"/>
              <a:sym typeface="Oswald"/>
            </a:endParaRPr>
          </a:p>
          <a:p>
            <a:pPr indent="0" lvl="0" marL="0" rtl="0" algn="ctr">
              <a:lnSpc>
                <a:spcPct val="115000"/>
              </a:lnSpc>
              <a:spcBef>
                <a:spcPts val="0"/>
              </a:spcBef>
              <a:spcAft>
                <a:spcPts val="0"/>
              </a:spcAft>
              <a:buSzPts val="990"/>
              <a:buNone/>
            </a:pPr>
            <a:r>
              <a:t/>
            </a:r>
            <a:endParaRPr b="1" sz="3559">
              <a:solidFill>
                <a:srgbClr val="1C4587"/>
              </a:solidFill>
              <a:latin typeface="Oswald"/>
              <a:ea typeface="Oswald"/>
              <a:cs typeface="Oswald"/>
              <a:sym typeface="Oswald"/>
            </a:endParaRPr>
          </a:p>
          <a:p>
            <a:pPr indent="0" lvl="0" marL="0" rtl="0" algn="l">
              <a:spcBef>
                <a:spcPts val="0"/>
              </a:spcBef>
              <a:spcAft>
                <a:spcPts val="0"/>
              </a:spcAft>
              <a:buSzPts val="990"/>
              <a:buNone/>
            </a:pPr>
            <a:r>
              <a:t/>
            </a:r>
            <a:endParaRPr b="1" sz="3500">
              <a:latin typeface="Oswald"/>
              <a:ea typeface="Oswald"/>
              <a:cs typeface="Oswald"/>
              <a:sym typeface="Oswald"/>
            </a:endParaRPr>
          </a:p>
        </p:txBody>
      </p:sp>
      <p:sp>
        <p:nvSpPr>
          <p:cNvPr id="102" name="Google Shape;102;p20"/>
          <p:cNvSpPr txBox="1"/>
          <p:nvPr/>
        </p:nvSpPr>
        <p:spPr>
          <a:xfrm>
            <a:off x="680125" y="1776150"/>
            <a:ext cx="7455600" cy="2917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500">
                <a:latin typeface="Roboto Light"/>
                <a:ea typeface="Roboto Light"/>
                <a:cs typeface="Roboto Light"/>
                <a:sym typeface="Roboto Light"/>
              </a:rPr>
              <a:t>The success of maximizing employee benefit policy requires businesses to work with professional insurers. Businesses must research multiple insurance policies to find those which align with both organizational objectives and staff requirements. Businesses that work with established providers guarantee both smooth policy administration and top-level solutions for Employee Benefits Management.</a:t>
            </a:r>
            <a:endParaRPr sz="1900">
              <a:latin typeface="Roboto Light"/>
              <a:ea typeface="Roboto Light"/>
              <a:cs typeface="Roboto Light"/>
              <a:sym typeface="Roboto Light"/>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21"/>
          <p:cNvSpPr txBox="1"/>
          <p:nvPr>
            <p:ph type="title"/>
          </p:nvPr>
        </p:nvSpPr>
        <p:spPr>
          <a:xfrm>
            <a:off x="766325" y="709700"/>
            <a:ext cx="7134300" cy="5727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2500">
                <a:solidFill>
                  <a:srgbClr val="000000"/>
                </a:solidFill>
                <a:latin typeface="Oswald SemiBold"/>
                <a:ea typeface="Oswald SemiBold"/>
                <a:cs typeface="Oswald SemiBold"/>
                <a:sym typeface="Oswald SemiBold"/>
              </a:rPr>
              <a:t>Conclusion</a:t>
            </a:r>
            <a:endParaRPr sz="3200">
              <a:solidFill>
                <a:srgbClr val="000000"/>
              </a:solidFill>
              <a:latin typeface="Oswald SemiBold"/>
              <a:ea typeface="Oswald SemiBold"/>
              <a:cs typeface="Oswald SemiBold"/>
              <a:sym typeface="Oswald SemiBold"/>
            </a:endParaRPr>
          </a:p>
          <a:p>
            <a:pPr indent="0" lvl="0" marL="0" rtl="0" algn="l">
              <a:lnSpc>
                <a:spcPct val="115000"/>
              </a:lnSpc>
              <a:spcBef>
                <a:spcPts val="0"/>
              </a:spcBef>
              <a:spcAft>
                <a:spcPts val="0"/>
              </a:spcAft>
              <a:buNone/>
            </a:pPr>
            <a:r>
              <a:t/>
            </a:r>
            <a:endParaRPr sz="2000">
              <a:solidFill>
                <a:srgbClr val="000000"/>
              </a:solidFill>
              <a:latin typeface="Oswald SemiBold"/>
              <a:ea typeface="Oswald SemiBold"/>
              <a:cs typeface="Oswald SemiBold"/>
              <a:sym typeface="Oswald SemiBold"/>
            </a:endParaRPr>
          </a:p>
          <a:p>
            <a:pPr indent="0" lvl="0" marL="0" rtl="0" algn="ctr">
              <a:lnSpc>
                <a:spcPct val="115000"/>
              </a:lnSpc>
              <a:spcBef>
                <a:spcPts val="0"/>
              </a:spcBef>
              <a:spcAft>
                <a:spcPts val="0"/>
              </a:spcAft>
              <a:buNone/>
            </a:pPr>
            <a:r>
              <a:t/>
            </a:r>
            <a:endParaRPr>
              <a:solidFill>
                <a:srgbClr val="000000"/>
              </a:solidFill>
              <a:latin typeface="Oswald SemiBold"/>
              <a:ea typeface="Oswald SemiBold"/>
              <a:cs typeface="Oswald SemiBold"/>
              <a:sym typeface="Oswald SemiBold"/>
            </a:endParaRPr>
          </a:p>
          <a:p>
            <a:pPr indent="0" lvl="0" marL="0" rtl="0" algn="ctr">
              <a:lnSpc>
                <a:spcPct val="115000"/>
              </a:lnSpc>
              <a:spcBef>
                <a:spcPts val="0"/>
              </a:spcBef>
              <a:spcAft>
                <a:spcPts val="0"/>
              </a:spcAft>
              <a:buSzPts val="990"/>
              <a:buNone/>
            </a:pPr>
            <a:r>
              <a:t/>
            </a:r>
            <a:endParaRPr sz="2760">
              <a:solidFill>
                <a:srgbClr val="1C4587"/>
              </a:solidFill>
              <a:latin typeface="Oswald SemiBold"/>
              <a:ea typeface="Oswald SemiBold"/>
              <a:cs typeface="Oswald SemiBold"/>
              <a:sym typeface="Oswald SemiBold"/>
            </a:endParaRPr>
          </a:p>
          <a:p>
            <a:pPr indent="0" lvl="0" marL="0" rtl="0" algn="l">
              <a:spcBef>
                <a:spcPts val="0"/>
              </a:spcBef>
              <a:spcAft>
                <a:spcPts val="0"/>
              </a:spcAft>
              <a:buSzPts val="990"/>
              <a:buNone/>
            </a:pPr>
            <a:r>
              <a:t/>
            </a:r>
            <a:endParaRPr sz="2700">
              <a:latin typeface="Oswald SemiBold"/>
              <a:ea typeface="Oswald SemiBold"/>
              <a:cs typeface="Oswald SemiBold"/>
              <a:sym typeface="Oswald SemiBold"/>
            </a:endParaRPr>
          </a:p>
        </p:txBody>
      </p:sp>
      <p:sp>
        <p:nvSpPr>
          <p:cNvPr id="108" name="Google Shape;108;p21"/>
          <p:cNvSpPr txBox="1"/>
          <p:nvPr>
            <p:ph idx="1" type="body"/>
          </p:nvPr>
        </p:nvSpPr>
        <p:spPr>
          <a:xfrm>
            <a:off x="963300" y="1628250"/>
            <a:ext cx="7217400" cy="2705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000000"/>
                </a:solidFill>
                <a:latin typeface="Roboto Light"/>
                <a:ea typeface="Roboto Light"/>
                <a:cs typeface="Roboto Light"/>
                <a:sym typeface="Roboto Light"/>
              </a:rPr>
              <a:t>Employee benefit insurance forms the basis for creating workplaces that ensure safety together with healthy conditions. A business that provides company medical insurance together with workmen compensation policy and other employee benefits solutions establishes an environment where employees prosper and achieve lasting success. A strategic investment into appropriate employee benefit programs both protects organizations from labor law violations and enhances worker commitment to the company while securing lasting business operation.</a:t>
            </a:r>
            <a:endParaRPr sz="1900">
              <a:solidFill>
                <a:srgbClr val="000000"/>
              </a:solidFill>
              <a:latin typeface="Roboto Light"/>
              <a:ea typeface="Roboto Light"/>
              <a:cs typeface="Roboto Light"/>
              <a:sym typeface="Roboto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22"/>
          <p:cNvSpPr txBox="1"/>
          <p:nvPr>
            <p:ph type="title"/>
          </p:nvPr>
        </p:nvSpPr>
        <p:spPr>
          <a:xfrm>
            <a:off x="385075" y="482225"/>
            <a:ext cx="5452500" cy="572700"/>
          </a:xfrm>
          <a:prstGeom prst="rect">
            <a:avLst/>
          </a:prstGeom>
        </p:spPr>
        <p:txBody>
          <a:bodyPr anchorCtr="0" anchor="t" bIns="91425" lIns="91425" spcFirstLastPara="1" rIns="91425" wrap="square" tIns="91425">
            <a:noAutofit/>
          </a:bodyPr>
          <a:lstStyle/>
          <a:p>
            <a:pPr indent="0" lvl="0" marL="177800" rtl="0" algn="l">
              <a:lnSpc>
                <a:spcPct val="90000"/>
              </a:lnSpc>
              <a:spcBef>
                <a:spcPts val="0"/>
              </a:spcBef>
              <a:spcAft>
                <a:spcPts val="0"/>
              </a:spcAft>
              <a:buSzPts val="990"/>
              <a:buNone/>
            </a:pPr>
            <a:r>
              <a:rPr b="1" lang="en" sz="2890">
                <a:solidFill>
                  <a:srgbClr val="1C4587"/>
                </a:solidFill>
                <a:latin typeface="Oswald"/>
                <a:ea typeface="Oswald"/>
                <a:cs typeface="Oswald"/>
                <a:sym typeface="Oswald"/>
              </a:rPr>
              <a:t>Contact us</a:t>
            </a:r>
            <a:endParaRPr b="1" sz="2890">
              <a:solidFill>
                <a:srgbClr val="1C4587"/>
              </a:solidFill>
              <a:latin typeface="Oswald"/>
              <a:ea typeface="Oswald"/>
              <a:cs typeface="Oswald"/>
              <a:sym typeface="Oswald"/>
            </a:endParaRPr>
          </a:p>
          <a:p>
            <a:pPr indent="0" lvl="0" marL="0" rtl="0" algn="l">
              <a:spcBef>
                <a:spcPts val="0"/>
              </a:spcBef>
              <a:spcAft>
                <a:spcPts val="0"/>
              </a:spcAft>
              <a:buSzPts val="990"/>
              <a:buNone/>
            </a:pPr>
            <a:r>
              <a:t/>
            </a:r>
            <a:endParaRPr sz="2700"/>
          </a:p>
        </p:txBody>
      </p:sp>
      <p:sp>
        <p:nvSpPr>
          <p:cNvPr id="114" name="Google Shape;114;p22"/>
          <p:cNvSpPr txBox="1"/>
          <p:nvPr>
            <p:ph idx="1" type="body"/>
          </p:nvPr>
        </p:nvSpPr>
        <p:spPr>
          <a:xfrm>
            <a:off x="502450" y="1051500"/>
            <a:ext cx="7744500" cy="3416400"/>
          </a:xfrm>
          <a:prstGeom prst="rect">
            <a:avLst/>
          </a:prstGeom>
        </p:spPr>
        <p:txBody>
          <a:bodyPr anchorCtr="0" anchor="t" bIns="91425" lIns="91425" spcFirstLastPara="1" rIns="91425" wrap="square" tIns="91425">
            <a:noAutofit/>
          </a:bodyPr>
          <a:lstStyle/>
          <a:p>
            <a:pPr indent="0" lvl="0" marL="0" rtl="0" algn="l">
              <a:lnSpc>
                <a:spcPct val="70000"/>
              </a:lnSpc>
              <a:spcBef>
                <a:spcPts val="0"/>
              </a:spcBef>
              <a:spcAft>
                <a:spcPts val="0"/>
              </a:spcAft>
              <a:buSzPts val="440"/>
              <a:buNone/>
            </a:pPr>
            <a:r>
              <a:t/>
            </a:r>
            <a:endParaRPr sz="1540">
              <a:solidFill>
                <a:srgbClr val="000000"/>
              </a:solidFill>
              <a:latin typeface="Arial"/>
              <a:ea typeface="Arial"/>
              <a:cs typeface="Arial"/>
              <a:sym typeface="Arial"/>
            </a:endParaRPr>
          </a:p>
          <a:p>
            <a:pPr indent="0" lvl="0" marL="0" rtl="0" algn="l">
              <a:lnSpc>
                <a:spcPct val="115000"/>
              </a:lnSpc>
              <a:spcBef>
                <a:spcPts val="800"/>
              </a:spcBef>
              <a:spcAft>
                <a:spcPts val="0"/>
              </a:spcAft>
              <a:buSzPts val="440"/>
              <a:buNone/>
            </a:pPr>
            <a:r>
              <a:rPr lang="en" sz="1540">
                <a:solidFill>
                  <a:srgbClr val="000000"/>
                </a:solidFill>
                <a:latin typeface="Inter"/>
                <a:ea typeface="Inter"/>
                <a:cs typeface="Inter"/>
                <a:sym typeface="Inter"/>
              </a:rPr>
              <a:t>First Policy is more than insurance broking; we’re trusted advisors working with you to develop world-class risk management programs.</a:t>
            </a:r>
            <a:r>
              <a:rPr lang="en" sz="1540">
                <a:solidFill>
                  <a:srgbClr val="242424"/>
                </a:solidFill>
                <a:latin typeface="DM Sans"/>
                <a:ea typeface="DM Sans"/>
                <a:cs typeface="DM Sans"/>
                <a:sym typeface="DM Sans"/>
              </a:rPr>
              <a:t> </a:t>
            </a:r>
            <a:endParaRPr sz="1540">
              <a:solidFill>
                <a:srgbClr val="242424"/>
              </a:solidFill>
              <a:latin typeface="DM Sans"/>
              <a:ea typeface="DM Sans"/>
              <a:cs typeface="DM Sans"/>
              <a:sym typeface="DM Sans"/>
            </a:endParaRPr>
          </a:p>
          <a:p>
            <a:pPr indent="0" lvl="0" marL="0" rtl="0" algn="l">
              <a:lnSpc>
                <a:spcPct val="70000"/>
              </a:lnSpc>
              <a:spcBef>
                <a:spcPts val="800"/>
              </a:spcBef>
              <a:spcAft>
                <a:spcPts val="0"/>
              </a:spcAft>
              <a:buSzPts val="440"/>
              <a:buNone/>
            </a:pPr>
            <a:r>
              <a:rPr lang="en" sz="1540" u="sng">
                <a:solidFill>
                  <a:srgbClr val="467886"/>
                </a:solidFill>
                <a:latin typeface="DM Sans"/>
                <a:ea typeface="DM Sans"/>
                <a:cs typeface="DM Sans"/>
                <a:sym typeface="DM Sans"/>
                <a:hlinkClick r:id="rId3">
                  <a:extLst>
                    <a:ext uri="{A12FA001-AC4F-418D-AE19-62706E023703}">
                      <ahyp:hlinkClr val="tx"/>
                    </a:ext>
                  </a:extLst>
                </a:hlinkClick>
              </a:rPr>
              <a:t>https://firstpolicy.com/</a:t>
            </a:r>
            <a:endParaRPr sz="1540">
              <a:solidFill>
                <a:srgbClr val="242424"/>
              </a:solidFill>
              <a:latin typeface="DM Sans"/>
              <a:ea typeface="DM Sans"/>
              <a:cs typeface="DM Sans"/>
              <a:sym typeface="DM Sans"/>
            </a:endParaRPr>
          </a:p>
          <a:p>
            <a:pPr indent="0" lvl="0" marL="0" rtl="0" algn="l">
              <a:lnSpc>
                <a:spcPct val="70000"/>
              </a:lnSpc>
              <a:spcBef>
                <a:spcPts val="800"/>
              </a:spcBef>
              <a:spcAft>
                <a:spcPts val="0"/>
              </a:spcAft>
              <a:buSzPts val="440"/>
              <a:buNone/>
            </a:pPr>
            <a:r>
              <a:t/>
            </a:r>
            <a:endParaRPr sz="1540">
              <a:solidFill>
                <a:srgbClr val="242424"/>
              </a:solidFill>
              <a:latin typeface="DM Sans"/>
              <a:ea typeface="DM Sans"/>
              <a:cs typeface="DM Sans"/>
              <a:sym typeface="DM Sans"/>
            </a:endParaRPr>
          </a:p>
          <a:p>
            <a:pPr indent="0" lvl="0" marL="0" rtl="0" algn="l">
              <a:lnSpc>
                <a:spcPct val="115000"/>
              </a:lnSpc>
              <a:spcBef>
                <a:spcPts val="800"/>
              </a:spcBef>
              <a:spcAft>
                <a:spcPts val="0"/>
              </a:spcAft>
              <a:buSzPts val="440"/>
              <a:buNone/>
            </a:pPr>
            <a:r>
              <a:rPr lang="en" sz="1540">
                <a:solidFill>
                  <a:srgbClr val="171717"/>
                </a:solidFill>
                <a:latin typeface="DM Sans"/>
                <a:ea typeface="DM Sans"/>
                <a:cs typeface="DM Sans"/>
                <a:sym typeface="DM Sans"/>
              </a:rPr>
              <a:t>7, Soormani 163, Opp. Dav School,</a:t>
            </a:r>
            <a:br>
              <a:rPr lang="en" sz="1540">
                <a:solidFill>
                  <a:srgbClr val="171717"/>
                </a:solidFill>
                <a:latin typeface="DM Sans"/>
                <a:ea typeface="DM Sans"/>
                <a:cs typeface="DM Sans"/>
                <a:sym typeface="DM Sans"/>
              </a:rPr>
            </a:br>
            <a:r>
              <a:rPr lang="en" sz="1540">
                <a:solidFill>
                  <a:srgbClr val="171717"/>
                </a:solidFill>
                <a:latin typeface="DM Sans"/>
                <a:ea typeface="DM Sans"/>
                <a:cs typeface="DM Sans"/>
                <a:sym typeface="DM Sans"/>
              </a:rPr>
              <a:t>D.P. Road, Aundh,</a:t>
            </a:r>
            <a:br>
              <a:rPr lang="en" sz="1540">
                <a:solidFill>
                  <a:srgbClr val="171717"/>
                </a:solidFill>
                <a:latin typeface="DM Sans"/>
                <a:ea typeface="DM Sans"/>
                <a:cs typeface="DM Sans"/>
                <a:sym typeface="DM Sans"/>
              </a:rPr>
            </a:br>
            <a:r>
              <a:rPr lang="en" sz="1540">
                <a:solidFill>
                  <a:srgbClr val="171717"/>
                </a:solidFill>
                <a:latin typeface="DM Sans"/>
                <a:ea typeface="DM Sans"/>
                <a:cs typeface="DM Sans"/>
                <a:sym typeface="DM Sans"/>
              </a:rPr>
              <a:t>Pune – 411007</a:t>
            </a:r>
            <a:endParaRPr sz="1740">
              <a:solidFill>
                <a:srgbClr val="000000"/>
              </a:solidFill>
              <a:latin typeface="Arial"/>
              <a:ea typeface="Arial"/>
              <a:cs typeface="Arial"/>
              <a:sym typeface="Arial"/>
            </a:endParaRPr>
          </a:p>
          <a:p>
            <a:pPr indent="0" lvl="0" marL="0" rtl="0" algn="l">
              <a:lnSpc>
                <a:spcPct val="70000"/>
              </a:lnSpc>
              <a:spcBef>
                <a:spcPts val="800"/>
              </a:spcBef>
              <a:spcAft>
                <a:spcPts val="0"/>
              </a:spcAft>
              <a:buSzPts val="440"/>
              <a:buNone/>
            </a:pPr>
            <a:r>
              <a:t/>
            </a:r>
            <a:endParaRPr sz="1540">
              <a:solidFill>
                <a:srgbClr val="0A0A0A"/>
              </a:solidFill>
              <a:latin typeface="Roboto"/>
              <a:ea typeface="Roboto"/>
              <a:cs typeface="Roboto"/>
              <a:sym typeface="Roboto"/>
            </a:endParaRPr>
          </a:p>
          <a:p>
            <a:pPr indent="0" lvl="0" marL="0" rtl="0" algn="l">
              <a:lnSpc>
                <a:spcPct val="70000"/>
              </a:lnSpc>
              <a:spcBef>
                <a:spcPts val="800"/>
              </a:spcBef>
              <a:spcAft>
                <a:spcPts val="0"/>
              </a:spcAft>
              <a:buSzPts val="440"/>
              <a:buNone/>
            </a:pPr>
            <a:r>
              <a:rPr b="1" lang="en" sz="1540">
                <a:solidFill>
                  <a:srgbClr val="000000"/>
                </a:solidFill>
                <a:latin typeface="DM Sans"/>
                <a:ea typeface="DM Sans"/>
                <a:cs typeface="DM Sans"/>
                <a:sym typeface="DM Sans"/>
              </a:rPr>
              <a:t>Phone</a:t>
            </a:r>
            <a:r>
              <a:rPr b="1" lang="en" sz="1540">
                <a:solidFill>
                  <a:srgbClr val="467886"/>
                </a:solidFill>
                <a:latin typeface="DM Sans"/>
                <a:ea typeface="DM Sans"/>
                <a:cs typeface="DM Sans"/>
                <a:sym typeface="DM Sans"/>
              </a:rPr>
              <a:t> </a:t>
            </a:r>
            <a:r>
              <a:rPr b="1" lang="en" sz="1540">
                <a:solidFill>
                  <a:srgbClr val="000000"/>
                </a:solidFill>
                <a:latin typeface="DM Sans"/>
                <a:ea typeface="DM Sans"/>
                <a:cs typeface="DM Sans"/>
                <a:sym typeface="DM Sans"/>
              </a:rPr>
              <a:t>: </a:t>
            </a:r>
            <a:r>
              <a:rPr lang="en" sz="1540" u="sng">
                <a:solidFill>
                  <a:srgbClr val="467886"/>
                </a:solidFill>
                <a:latin typeface="DM Sans"/>
                <a:ea typeface="DM Sans"/>
                <a:cs typeface="DM Sans"/>
                <a:sym typeface="DM Sans"/>
                <a:hlinkClick r:id="rId4">
                  <a:extLst>
                    <a:ext uri="{A12FA001-AC4F-418D-AE19-62706E023703}">
                      <ahyp:hlinkClr val="tx"/>
                    </a:ext>
                  </a:extLst>
                </a:hlinkClick>
              </a:rPr>
              <a:t>+91-20-66073200</a:t>
            </a:r>
            <a:endParaRPr sz="1540">
              <a:solidFill>
                <a:srgbClr val="000000"/>
              </a:solidFill>
              <a:latin typeface="DM Sans"/>
              <a:ea typeface="DM Sans"/>
              <a:cs typeface="DM Sans"/>
              <a:sym typeface="DM Sans"/>
            </a:endParaRPr>
          </a:p>
          <a:p>
            <a:pPr indent="0" lvl="0" marL="0" rtl="0" algn="l">
              <a:lnSpc>
                <a:spcPct val="70000"/>
              </a:lnSpc>
              <a:spcBef>
                <a:spcPts val="800"/>
              </a:spcBef>
              <a:spcAft>
                <a:spcPts val="0"/>
              </a:spcAft>
              <a:buSzPts val="440"/>
              <a:buNone/>
            </a:pPr>
            <a:r>
              <a:rPr b="1" lang="en" sz="1540">
                <a:solidFill>
                  <a:srgbClr val="000000"/>
                </a:solidFill>
                <a:latin typeface="DM Sans"/>
                <a:ea typeface="DM Sans"/>
                <a:cs typeface="DM Sans"/>
                <a:sym typeface="DM Sans"/>
              </a:rPr>
              <a:t>Email:  </a:t>
            </a:r>
            <a:r>
              <a:rPr lang="en" sz="1540" u="sng">
                <a:solidFill>
                  <a:srgbClr val="467886"/>
                </a:solidFill>
                <a:latin typeface="DM Sans"/>
                <a:ea typeface="DM Sans"/>
                <a:cs typeface="DM Sans"/>
                <a:sym typeface="DM Sans"/>
                <a:hlinkClick r:id="rId5">
                  <a:extLst>
                    <a:ext uri="{A12FA001-AC4F-418D-AE19-62706E023703}">
                      <ahyp:hlinkClr val="tx"/>
                    </a:ext>
                  </a:extLst>
                </a:hlinkClick>
              </a:rPr>
              <a:t>office@firstpolicy.com</a:t>
            </a:r>
            <a:endParaRPr b="1" sz="1540">
              <a:solidFill>
                <a:srgbClr val="000000"/>
              </a:solidFill>
              <a:latin typeface="DM Sans"/>
              <a:ea typeface="DM Sans"/>
              <a:cs typeface="DM Sans"/>
              <a:sym typeface="DM Sans"/>
            </a:endParaRPr>
          </a:p>
          <a:p>
            <a:pPr indent="0" lvl="0" marL="0" rtl="0" algn="l">
              <a:lnSpc>
                <a:spcPct val="70000"/>
              </a:lnSpc>
              <a:spcBef>
                <a:spcPts val="900"/>
              </a:spcBef>
              <a:spcAft>
                <a:spcPts val="0"/>
              </a:spcAft>
              <a:buSzPts val="440"/>
              <a:buNone/>
            </a:pPr>
            <a:r>
              <a:t/>
            </a:r>
            <a:endParaRPr sz="1540">
              <a:solidFill>
                <a:srgbClr val="000000"/>
              </a:solidFill>
              <a:latin typeface="Arial"/>
              <a:ea typeface="Arial"/>
              <a:cs typeface="Arial"/>
              <a:sym typeface="Arial"/>
            </a:endParaRPr>
          </a:p>
          <a:p>
            <a:pPr indent="-38100" lvl="0" marL="177800" rtl="0" algn="l">
              <a:lnSpc>
                <a:spcPct val="70000"/>
              </a:lnSpc>
              <a:spcBef>
                <a:spcPts val="1700"/>
              </a:spcBef>
              <a:spcAft>
                <a:spcPts val="0"/>
              </a:spcAft>
              <a:buSzPts val="440"/>
              <a:buNone/>
            </a:pPr>
            <a:r>
              <a:t/>
            </a:r>
            <a:endParaRPr sz="1540">
              <a:solidFill>
                <a:srgbClr val="000000"/>
              </a:solidFill>
              <a:latin typeface="Arial"/>
              <a:ea typeface="Arial"/>
              <a:cs typeface="Arial"/>
              <a:sym typeface="Arial"/>
            </a:endParaRPr>
          </a:p>
          <a:p>
            <a:pPr indent="-38100" lvl="0" marL="177800" rtl="0" algn="l">
              <a:lnSpc>
                <a:spcPct val="70000"/>
              </a:lnSpc>
              <a:spcBef>
                <a:spcPts val="800"/>
              </a:spcBef>
              <a:spcAft>
                <a:spcPts val="0"/>
              </a:spcAft>
              <a:buSzPts val="440"/>
              <a:buNone/>
            </a:pPr>
            <a:r>
              <a:t/>
            </a:r>
            <a:endParaRPr sz="1540">
              <a:solidFill>
                <a:srgbClr val="000000"/>
              </a:solidFill>
              <a:latin typeface="Arial"/>
              <a:ea typeface="Arial"/>
              <a:cs typeface="Arial"/>
              <a:sym typeface="Arial"/>
            </a:endParaRPr>
          </a:p>
          <a:p>
            <a:pPr indent="-38100" lvl="0" marL="177800" rtl="0" algn="l">
              <a:lnSpc>
                <a:spcPct val="70000"/>
              </a:lnSpc>
              <a:spcBef>
                <a:spcPts val="800"/>
              </a:spcBef>
              <a:spcAft>
                <a:spcPts val="0"/>
              </a:spcAft>
              <a:buSzPts val="440"/>
              <a:buNone/>
            </a:pPr>
            <a:r>
              <a:t/>
            </a:r>
            <a:endParaRPr sz="1540">
              <a:solidFill>
                <a:srgbClr val="000000"/>
              </a:solidFill>
              <a:latin typeface="Arial"/>
              <a:ea typeface="Arial"/>
              <a:cs typeface="Arial"/>
              <a:sym typeface="Arial"/>
            </a:endParaRPr>
          </a:p>
          <a:p>
            <a:pPr indent="0" lvl="0" marL="0" rtl="0" algn="l">
              <a:lnSpc>
                <a:spcPct val="70000"/>
              </a:lnSpc>
              <a:spcBef>
                <a:spcPts val="900"/>
              </a:spcBef>
              <a:spcAft>
                <a:spcPts val="0"/>
              </a:spcAft>
              <a:buSzPts val="440"/>
              <a:buNone/>
            </a:pPr>
            <a:r>
              <a:t/>
            </a:r>
            <a:endParaRPr sz="1540">
              <a:solidFill>
                <a:srgbClr val="000000"/>
              </a:solidFill>
              <a:latin typeface="Arial"/>
              <a:ea typeface="Arial"/>
              <a:cs typeface="Arial"/>
              <a:sym typeface="Arial"/>
            </a:endParaRPr>
          </a:p>
          <a:p>
            <a:pPr indent="0" lvl="0" marL="0" rtl="0" algn="l">
              <a:lnSpc>
                <a:spcPct val="95000"/>
              </a:lnSpc>
              <a:spcBef>
                <a:spcPts val="0"/>
              </a:spcBef>
              <a:spcAft>
                <a:spcPts val="1200"/>
              </a:spcAft>
              <a:buSzPts val="440"/>
              <a:buNone/>
            </a:pPr>
            <a:r>
              <a:t/>
            </a:r>
            <a:endParaRPr sz="1420"/>
          </a:p>
        </p:txBody>
      </p:sp>
      <p:pic>
        <p:nvPicPr>
          <p:cNvPr id="115" name="Google Shape;115;p22"/>
          <p:cNvPicPr preferRelativeResize="0"/>
          <p:nvPr/>
        </p:nvPicPr>
        <p:blipFill rotWithShape="1">
          <a:blip r:embed="rId6">
            <a:alphaModFix/>
          </a:blip>
          <a:srcRect b="22998" l="0" r="0" t="24300"/>
          <a:stretch/>
        </p:blipFill>
        <p:spPr>
          <a:xfrm>
            <a:off x="5440950" y="2936025"/>
            <a:ext cx="2942350" cy="15506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