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Merriweather" charset="1" panose="00000500000000000000"/>
      <p:regular r:id="rId14"/>
    </p:embeddedFont>
    <p:embeddedFont>
      <p:font typeface="Canva Sans Bold" charset="1" panose="020B0803030501040103"/>
      <p:regular r:id="rId15"/>
    </p:embeddedFont>
    <p:embeddedFont>
      <p:font typeface="Canva Sans" charset="1" panose="020B0503030501040103"/>
      <p:regular r:id="rId16"/>
    </p:embeddedFont>
    <p:embeddedFont>
      <p:font typeface="Merriweather Bold" charset="1" panose="00000800000000000000"/>
      <p:regular r:id="rId17"/>
    </p:embeddedFont>
    <p:embeddedFont>
      <p:font typeface="Montserrat Bold" charset="1" panose="00000800000000000000"/>
      <p:regular r:id="rId18"/>
    </p:embeddedFont>
    <p:embeddedFont>
      <p:font typeface="RoxboroughCF"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jupiter-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jupiter-clone-script/"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sp>
        <p:nvSpPr>
          <p:cNvPr name="Freeform 2" id="2"/>
          <p:cNvSpPr/>
          <p:nvPr/>
        </p:nvSpPr>
        <p:spPr>
          <a:xfrm flipH="false" flipV="false" rot="0">
            <a:off x="7086110" y="661498"/>
            <a:ext cx="3574333" cy="1136340"/>
          </a:xfrm>
          <a:custGeom>
            <a:avLst/>
            <a:gdLst/>
            <a:ahLst/>
            <a:cxnLst/>
            <a:rect r="r" b="b" t="t" l="l"/>
            <a:pathLst>
              <a:path h="1136340" w="3574333">
                <a:moveTo>
                  <a:pt x="0" y="0"/>
                </a:moveTo>
                <a:lnTo>
                  <a:pt x="3574333" y="0"/>
                </a:lnTo>
                <a:lnTo>
                  <a:pt x="3574333" y="1136340"/>
                </a:lnTo>
                <a:lnTo>
                  <a:pt x="0" y="1136340"/>
                </a:lnTo>
                <a:lnTo>
                  <a:pt x="0" y="0"/>
                </a:lnTo>
                <a:close/>
              </a:path>
            </a:pathLst>
          </a:custGeom>
          <a:blipFill>
            <a:blip r:embed="rId2"/>
            <a:stretch>
              <a:fillRect l="0" t="0" r="0" b="0"/>
            </a:stretch>
          </a:blipFill>
        </p:spPr>
      </p:sp>
      <p:sp>
        <p:nvSpPr>
          <p:cNvPr name="TextBox 3" id="3"/>
          <p:cNvSpPr txBox="true"/>
          <p:nvPr/>
        </p:nvSpPr>
        <p:spPr>
          <a:xfrm rot="0">
            <a:off x="1321928" y="2636231"/>
            <a:ext cx="9453684" cy="4459761"/>
          </a:xfrm>
          <a:prstGeom prst="rect">
            <a:avLst/>
          </a:prstGeom>
        </p:spPr>
        <p:txBody>
          <a:bodyPr anchor="t" rtlCol="false" tIns="0" lIns="0" bIns="0" rIns="0">
            <a:spAutoFit/>
          </a:bodyPr>
          <a:lstStyle/>
          <a:p>
            <a:pPr algn="ctr">
              <a:lnSpc>
                <a:spcPts val="8896"/>
              </a:lnSpc>
              <a:spcBef>
                <a:spcPct val="0"/>
              </a:spcBef>
            </a:pPr>
            <a:r>
              <a:rPr lang="en-US" sz="6739" spc="586">
                <a:solidFill>
                  <a:srgbClr val="A30052"/>
                </a:solidFill>
                <a:latin typeface="Merriweather"/>
                <a:ea typeface="Merriweather"/>
                <a:cs typeface="Merriweather"/>
                <a:sym typeface="Merriweather"/>
              </a:rPr>
              <a:t>Scaling Your Business with a Reliable Jupiter Clone Script</a:t>
            </a:r>
          </a:p>
        </p:txBody>
      </p:sp>
      <p:sp>
        <p:nvSpPr>
          <p:cNvPr name="Freeform 4" id="4"/>
          <p:cNvSpPr/>
          <p:nvPr/>
        </p:nvSpPr>
        <p:spPr>
          <a:xfrm flipH="false" flipV="false" rot="0">
            <a:off x="13020595" y="0"/>
            <a:ext cx="5267405" cy="4114800"/>
          </a:xfrm>
          <a:custGeom>
            <a:avLst/>
            <a:gdLst/>
            <a:ahLst/>
            <a:cxnLst/>
            <a:rect r="r" b="b" t="t" l="l"/>
            <a:pathLst>
              <a:path h="4114800" w="5267405">
                <a:moveTo>
                  <a:pt x="0" y="0"/>
                </a:moveTo>
                <a:lnTo>
                  <a:pt x="5267405" y="0"/>
                </a:lnTo>
                <a:lnTo>
                  <a:pt x="526740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0124" y="6172200"/>
            <a:ext cx="5267405" cy="4114800"/>
          </a:xfrm>
          <a:custGeom>
            <a:avLst/>
            <a:gdLst/>
            <a:ahLst/>
            <a:cxnLst/>
            <a:rect r="r" b="b" t="t" l="l"/>
            <a:pathLst>
              <a:path h="4114800" w="5267405">
                <a:moveTo>
                  <a:pt x="0" y="0"/>
                </a:moveTo>
                <a:lnTo>
                  <a:pt x="5267405" y="0"/>
                </a:lnTo>
                <a:lnTo>
                  <a:pt x="526740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5400000">
            <a:off x="14449945"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931167" y="2081240"/>
            <a:ext cx="6148360" cy="6148360"/>
          </a:xfrm>
          <a:custGeom>
            <a:avLst/>
            <a:gdLst/>
            <a:ahLst/>
            <a:cxnLst/>
            <a:rect r="r" b="b" t="t" l="l"/>
            <a:pathLst>
              <a:path h="6148360" w="6148360">
                <a:moveTo>
                  <a:pt x="0" y="0"/>
                </a:moveTo>
                <a:lnTo>
                  <a:pt x="6148360" y="0"/>
                </a:lnTo>
                <a:lnTo>
                  <a:pt x="6148360" y="6148360"/>
                </a:lnTo>
                <a:lnTo>
                  <a:pt x="0" y="6148360"/>
                </a:lnTo>
                <a:lnTo>
                  <a:pt x="0" y="0"/>
                </a:lnTo>
                <a:close/>
              </a:path>
            </a:pathLst>
          </a:custGeom>
          <a:blipFill>
            <a:blip r:embed="rId7"/>
            <a:stretch>
              <a:fillRect l="0" t="0" r="0" b="0"/>
            </a:stretch>
          </a:blipFill>
        </p:spPr>
      </p:sp>
      <p:sp>
        <p:nvSpPr>
          <p:cNvPr name="TextBox 9" id="9"/>
          <p:cNvSpPr txBox="true"/>
          <p:nvPr/>
        </p:nvSpPr>
        <p:spPr>
          <a:xfrm rot="0">
            <a:off x="7086110" y="8934767"/>
            <a:ext cx="4737973" cy="580390"/>
          </a:xfrm>
          <a:prstGeom prst="rect">
            <a:avLst/>
          </a:prstGeom>
        </p:spPr>
        <p:txBody>
          <a:bodyPr anchor="t" rtlCol="false" tIns="0" lIns="0" bIns="0" rIns="0">
            <a:spAutoFit/>
          </a:bodyPr>
          <a:lstStyle/>
          <a:p>
            <a:pPr algn="ctr">
              <a:lnSpc>
                <a:spcPts val="4759"/>
              </a:lnSpc>
            </a:pPr>
            <a:r>
              <a:rPr lang="en-US" sz="3399" b="true">
                <a:solidFill>
                  <a:srgbClr val="414B3B"/>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630619" y="1191559"/>
            <a:ext cx="17026762" cy="7858465"/>
            <a:chOff x="0" y="0"/>
            <a:chExt cx="4484415" cy="2069719"/>
          </a:xfrm>
        </p:grpSpPr>
        <p:sp>
          <p:nvSpPr>
            <p:cNvPr name="Freeform 3" id="3"/>
            <p:cNvSpPr/>
            <p:nvPr/>
          </p:nvSpPr>
          <p:spPr>
            <a:xfrm flipH="false" flipV="false" rot="0">
              <a:off x="0" y="0"/>
              <a:ext cx="4484415" cy="2069719"/>
            </a:xfrm>
            <a:custGeom>
              <a:avLst/>
              <a:gdLst/>
              <a:ahLst/>
              <a:cxnLst/>
              <a:rect r="r" b="b" t="t" l="l"/>
              <a:pathLst>
                <a:path h="2069719" w="4484415">
                  <a:moveTo>
                    <a:pt x="0" y="0"/>
                  </a:moveTo>
                  <a:lnTo>
                    <a:pt x="4484415" y="0"/>
                  </a:lnTo>
                  <a:lnTo>
                    <a:pt x="4484415" y="2069719"/>
                  </a:lnTo>
                  <a:lnTo>
                    <a:pt x="0" y="2069719"/>
                  </a:lnTo>
                  <a:close/>
                </a:path>
              </a:pathLst>
            </a:custGeom>
            <a:solidFill>
              <a:srgbClr val="FFF9F3"/>
            </a:solidFill>
          </p:spPr>
        </p:sp>
        <p:sp>
          <p:nvSpPr>
            <p:cNvPr name="TextBox 4" id="4"/>
            <p:cNvSpPr txBox="true"/>
            <p:nvPr/>
          </p:nvSpPr>
          <p:spPr>
            <a:xfrm>
              <a:off x="0" y="-28575"/>
              <a:ext cx="4484415" cy="2098294"/>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617122" y="1293202"/>
            <a:ext cx="15053756" cy="7624397"/>
          </a:xfrm>
          <a:prstGeom prst="rect">
            <a:avLst/>
          </a:prstGeom>
        </p:spPr>
        <p:txBody>
          <a:bodyPr anchor="t" rtlCol="false" tIns="0" lIns="0" bIns="0" rIns="0">
            <a:spAutoFit/>
          </a:bodyPr>
          <a:lstStyle/>
          <a:p>
            <a:pPr algn="ctr">
              <a:lnSpc>
                <a:spcPts val="5532"/>
              </a:lnSpc>
            </a:pPr>
            <a:r>
              <a:rPr lang="en-US" sz="3951">
                <a:solidFill>
                  <a:srgbClr val="A44F30"/>
                </a:solidFill>
                <a:latin typeface="Canva Sans"/>
                <a:ea typeface="Canva Sans"/>
                <a:cs typeface="Canva Sans"/>
                <a:sym typeface="Canva Sans"/>
              </a:rPr>
              <a:t>Businesses have to modify rapidly to cope with the struggle and change in a rapid world digitalized today. It is one of the quickest ways to start your platform and grow your business to make it apart with </a:t>
            </a:r>
            <a:r>
              <a:rPr lang="en-US" b="true" sz="3951" u="sng">
                <a:solidFill>
                  <a:srgbClr val="215797"/>
                </a:solidFill>
                <a:latin typeface="Canva Sans Bold"/>
                <a:ea typeface="Canva Sans Bold"/>
                <a:cs typeface="Canva Sans Bold"/>
                <a:sym typeface="Canva Sans Bold"/>
                <a:hlinkClick r:id="rId2" tooltip="https://www.blockchainx.tech/jupiter-clone-script/"/>
              </a:rPr>
              <a:t>Ready-made Jupiter Clone Script development solution</a:t>
            </a:r>
            <a:r>
              <a:rPr lang="en-US" sz="3951">
                <a:solidFill>
                  <a:srgbClr val="A44F30"/>
                </a:solidFill>
                <a:latin typeface="Canva Sans"/>
                <a:ea typeface="Canva Sans"/>
                <a:cs typeface="Canva Sans"/>
                <a:sym typeface="Canva Sans"/>
              </a:rPr>
              <a:t>. Thus does therefore form a valuable basis for future time and investments, ensuring a smooth experience in terms of use. For the reason of going into financial, ecommerce, and more less-known verticals, Jupiter clone script has the scale, use flexibility, and reliability to keep pace with the unexpected business enlargement because of being considered one clenched.</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FF9F3"/>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456328" y="981075"/>
            <a:ext cx="11759263" cy="792216"/>
          </a:xfrm>
          <a:prstGeom prst="rect">
            <a:avLst/>
          </a:prstGeom>
        </p:spPr>
        <p:txBody>
          <a:bodyPr anchor="t" rtlCol="false" tIns="0" lIns="0" bIns="0" rIns="0">
            <a:spAutoFit/>
          </a:bodyPr>
          <a:lstStyle/>
          <a:p>
            <a:pPr algn="ctr">
              <a:lnSpc>
                <a:spcPts val="6473"/>
              </a:lnSpc>
              <a:spcBef>
                <a:spcPct val="0"/>
              </a:spcBef>
            </a:pPr>
            <a:r>
              <a:rPr lang="en-US" b="true" sz="4903" spc="426">
                <a:solidFill>
                  <a:srgbClr val="582308"/>
                </a:solidFill>
                <a:latin typeface="Merriweather Bold"/>
                <a:ea typeface="Merriweather Bold"/>
                <a:cs typeface="Merriweather Bold"/>
                <a:sym typeface="Merriweather Bold"/>
              </a:rPr>
              <a:t>The Need for a Scalable Solution</a:t>
            </a:r>
          </a:p>
        </p:txBody>
      </p:sp>
      <p:sp>
        <p:nvSpPr>
          <p:cNvPr name="TextBox 6" id="6"/>
          <p:cNvSpPr txBox="true"/>
          <p:nvPr/>
        </p:nvSpPr>
        <p:spPr>
          <a:xfrm rot="0">
            <a:off x="2044197" y="3020197"/>
            <a:ext cx="14583524" cy="6858780"/>
          </a:xfrm>
          <a:prstGeom prst="rect">
            <a:avLst/>
          </a:prstGeom>
        </p:spPr>
        <p:txBody>
          <a:bodyPr anchor="t" rtlCol="false" tIns="0" lIns="0" bIns="0" rIns="0">
            <a:spAutoFit/>
          </a:bodyPr>
          <a:lstStyle/>
          <a:p>
            <a:pPr algn="ctr">
              <a:lnSpc>
                <a:spcPts val="4564"/>
              </a:lnSpc>
            </a:pPr>
            <a:r>
              <a:rPr lang="en-US" sz="3260">
                <a:solidFill>
                  <a:srgbClr val="EF5241"/>
                </a:solidFill>
                <a:latin typeface="Canva Sans"/>
                <a:ea typeface="Canva Sans"/>
                <a:cs typeface="Canva Sans"/>
                <a:sym typeface="Canva Sans"/>
              </a:rPr>
              <a:t>As a business grows, its platform must approach new levels of scalability required for peak user traffic, increased transaction volumes for a given type of data, and more data. This is achieved with high-performance architecture provided by a Jupiter clone script that always ensures seamless operation in times of greatest usage. This is a highly scalable solution. This means you do not have to concern yourself with possible bottlenecks in performance or expensive overhauls as your user base grows and expands. By allowing modular developments on a plug-and-play basis, together with seamless API integrations, a Jupiter clone holds out the most dynamic solution moving with the business and ensuring that the consequences of both current and future growth under which it evolves are provided.</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FF9F3"/>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972359" y="981075"/>
            <a:ext cx="16727201" cy="792216"/>
          </a:xfrm>
          <a:prstGeom prst="rect">
            <a:avLst/>
          </a:prstGeom>
        </p:spPr>
        <p:txBody>
          <a:bodyPr anchor="t" rtlCol="false" tIns="0" lIns="0" bIns="0" rIns="0">
            <a:spAutoFit/>
          </a:bodyPr>
          <a:lstStyle/>
          <a:p>
            <a:pPr algn="ctr">
              <a:lnSpc>
                <a:spcPts val="6473"/>
              </a:lnSpc>
              <a:spcBef>
                <a:spcPct val="0"/>
              </a:spcBef>
            </a:pPr>
            <a:r>
              <a:rPr lang="en-US" b="true" sz="4903" spc="426">
                <a:solidFill>
                  <a:srgbClr val="582308"/>
                </a:solidFill>
                <a:latin typeface="Merriweather Bold"/>
                <a:ea typeface="Merriweather Bold"/>
                <a:cs typeface="Merriweather Bold"/>
                <a:sym typeface="Merriweather Bold"/>
              </a:rPr>
              <a:t>Key Features of a Reliable Jupiter Clone Script</a:t>
            </a:r>
          </a:p>
        </p:txBody>
      </p:sp>
      <p:sp>
        <p:nvSpPr>
          <p:cNvPr name="TextBox 6" id="6"/>
          <p:cNvSpPr txBox="true"/>
          <p:nvPr/>
        </p:nvSpPr>
        <p:spPr>
          <a:xfrm rot="0">
            <a:off x="2217807" y="3130121"/>
            <a:ext cx="14905240" cy="6787552"/>
          </a:xfrm>
          <a:prstGeom prst="rect">
            <a:avLst/>
          </a:prstGeom>
        </p:spPr>
        <p:txBody>
          <a:bodyPr anchor="t" rtlCol="false" tIns="0" lIns="0" bIns="0" rIns="0">
            <a:spAutoFit/>
          </a:bodyPr>
          <a:lstStyle/>
          <a:p>
            <a:pPr algn="ctr">
              <a:lnSpc>
                <a:spcPts val="4932"/>
              </a:lnSpc>
            </a:pPr>
            <a:r>
              <a:rPr lang="en-US" sz="3523">
                <a:solidFill>
                  <a:srgbClr val="EF5241"/>
                </a:solidFill>
                <a:latin typeface="Canva Sans"/>
                <a:ea typeface="Canva Sans"/>
                <a:cs typeface="Canva Sans"/>
                <a:sym typeface="Canva Sans"/>
              </a:rPr>
              <a:t>A high-end Jupiter clone script comes with advanced features that empower your business to grow limitlessly. It provides an intuitive user experience, to ensure client interaction and retention, and a comprehensive backend for inputting transactions accurately. Multi-tiered security underpins these scripts; the issue is with the critical user data, which the script is liable to protect from harm and meets industry standards. With customization options, the software can be put into very branding and operations full realization for a distinct experience with your users. The ability to integrate additional functionalities and integrate third party services makes sure that your platform stays ahead in keeping off the latest market trends.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FF9F3"/>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156021" y="981075"/>
            <a:ext cx="10359878" cy="792216"/>
          </a:xfrm>
          <a:prstGeom prst="rect">
            <a:avLst/>
          </a:prstGeom>
        </p:spPr>
        <p:txBody>
          <a:bodyPr anchor="t" rtlCol="false" tIns="0" lIns="0" bIns="0" rIns="0">
            <a:spAutoFit/>
          </a:bodyPr>
          <a:lstStyle/>
          <a:p>
            <a:pPr algn="ctr">
              <a:lnSpc>
                <a:spcPts val="6473"/>
              </a:lnSpc>
              <a:spcBef>
                <a:spcPct val="0"/>
              </a:spcBef>
            </a:pPr>
            <a:r>
              <a:rPr lang="en-US" b="true" sz="4903" spc="426">
                <a:solidFill>
                  <a:srgbClr val="582308"/>
                </a:solidFill>
                <a:latin typeface="Merriweather Bold"/>
                <a:ea typeface="Merriweather Bold"/>
                <a:cs typeface="Merriweather Bold"/>
                <a:sym typeface="Merriweather Bold"/>
              </a:rPr>
              <a:t>Accelerating Time to Market</a:t>
            </a:r>
          </a:p>
        </p:txBody>
      </p:sp>
      <p:sp>
        <p:nvSpPr>
          <p:cNvPr name="TextBox 6" id="6"/>
          <p:cNvSpPr txBox="true"/>
          <p:nvPr/>
        </p:nvSpPr>
        <p:spPr>
          <a:xfrm rot="0">
            <a:off x="1740921" y="3152829"/>
            <a:ext cx="15518379" cy="6787552"/>
          </a:xfrm>
          <a:prstGeom prst="rect">
            <a:avLst/>
          </a:prstGeom>
        </p:spPr>
        <p:txBody>
          <a:bodyPr anchor="t" rtlCol="false" tIns="0" lIns="0" bIns="0" rIns="0">
            <a:spAutoFit/>
          </a:bodyPr>
          <a:lstStyle/>
          <a:p>
            <a:pPr algn="ctr">
              <a:lnSpc>
                <a:spcPts val="4932"/>
              </a:lnSpc>
            </a:pPr>
            <a:r>
              <a:rPr lang="en-US" sz="3523">
                <a:solidFill>
                  <a:srgbClr val="EF5241"/>
                </a:solidFill>
                <a:latin typeface="Canva Sans"/>
                <a:ea typeface="Canva Sans"/>
                <a:cs typeface="Canva Sans"/>
                <a:sym typeface="Canva Sans"/>
              </a:rPr>
              <a:t>Speed is paramount in a fiercely competitive market. Instead of developing a site from the ground up, instant-script option discharges a platform at a fraction of the time. This pre-built, pretested script allows fast eradication of possible obscurities within the structure of any new version and subsequently minimizes the startup delay time. Everything transpires so hurriedly, or there arise occurrences leading to delay that could be converted into a real-time opportunity with good timing when it comes to establishing a foothold in the market. Also, the time-tested ability of the scripts promises a smooth and trouble-free launch and gears such trust to the target audience-the basics to getting this started smoothly from day one.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FF9F3"/>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963762" y="981075"/>
            <a:ext cx="8744395" cy="792216"/>
          </a:xfrm>
          <a:prstGeom prst="rect">
            <a:avLst/>
          </a:prstGeom>
        </p:spPr>
        <p:txBody>
          <a:bodyPr anchor="t" rtlCol="false" tIns="0" lIns="0" bIns="0" rIns="0">
            <a:spAutoFit/>
          </a:bodyPr>
          <a:lstStyle/>
          <a:p>
            <a:pPr algn="ctr">
              <a:lnSpc>
                <a:spcPts val="6473"/>
              </a:lnSpc>
              <a:spcBef>
                <a:spcPct val="0"/>
              </a:spcBef>
            </a:pPr>
            <a:r>
              <a:rPr lang="en-US" b="true" sz="4903" spc="426">
                <a:solidFill>
                  <a:srgbClr val="582308"/>
                </a:solidFill>
                <a:latin typeface="Merriweather Bold"/>
                <a:ea typeface="Merriweather Bold"/>
                <a:cs typeface="Merriweather Bold"/>
                <a:sym typeface="Merriweather Bold"/>
              </a:rPr>
              <a:t>Partnering with Experts</a:t>
            </a:r>
          </a:p>
        </p:txBody>
      </p:sp>
      <p:sp>
        <p:nvSpPr>
          <p:cNvPr name="TextBox 6" id="6"/>
          <p:cNvSpPr txBox="true"/>
          <p:nvPr/>
        </p:nvSpPr>
        <p:spPr>
          <a:xfrm rot="0">
            <a:off x="1740921" y="3152829"/>
            <a:ext cx="15518379" cy="6787552"/>
          </a:xfrm>
          <a:prstGeom prst="rect">
            <a:avLst/>
          </a:prstGeom>
        </p:spPr>
        <p:txBody>
          <a:bodyPr anchor="t" rtlCol="false" tIns="0" lIns="0" bIns="0" rIns="0">
            <a:spAutoFit/>
          </a:bodyPr>
          <a:lstStyle/>
          <a:p>
            <a:pPr algn="ctr">
              <a:lnSpc>
                <a:spcPts val="4932"/>
              </a:lnSpc>
            </a:pPr>
            <a:r>
              <a:rPr lang="en-US" sz="3523">
                <a:solidFill>
                  <a:srgbClr val="EF5241"/>
                </a:solidFill>
                <a:latin typeface="Canva Sans"/>
                <a:ea typeface="Canva Sans"/>
                <a:cs typeface="Canva Sans"/>
                <a:sym typeface="Canva Sans"/>
              </a:rPr>
              <a:t>Choosing a development partner for your project is very important in molding the success of your project. It's always a good idea to partner with development teams who are experts in the process of developing Jupiter clone scripts, as this expert group comes with all forms of expert advice that would benefit you in terms of customization, deployment, and scaling. Such professionals help to customize your script to meet the specific needs of your business. Hence, the final outcome says more about your aim. Besides, they ensure that your environment is always current, safe, and adaptable to changes in this era in addition to their good maintenance and technical support services.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9F3"/>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747279" y="653377"/>
            <a:ext cx="6793441" cy="1369711"/>
          </a:xfrm>
          <a:prstGeom prst="rect">
            <a:avLst/>
          </a:prstGeom>
        </p:spPr>
        <p:txBody>
          <a:bodyPr anchor="t" rtlCol="false" tIns="0" lIns="0" bIns="0" rIns="0">
            <a:spAutoFit/>
          </a:bodyPr>
          <a:lstStyle/>
          <a:p>
            <a:pPr algn="ctr">
              <a:lnSpc>
                <a:spcPts val="11079"/>
              </a:lnSpc>
              <a:spcBef>
                <a:spcPct val="0"/>
              </a:spcBef>
            </a:pPr>
            <a:r>
              <a:rPr lang="en-US" b="true" sz="8393" spc="730">
                <a:solidFill>
                  <a:srgbClr val="582308"/>
                </a:solidFill>
                <a:latin typeface="Merriweather Bold"/>
                <a:ea typeface="Merriweather Bold"/>
                <a:cs typeface="Merriweather Bold"/>
                <a:sym typeface="Merriweather Bold"/>
              </a:rPr>
              <a:t>conclusion</a:t>
            </a:r>
          </a:p>
        </p:txBody>
      </p:sp>
      <p:sp>
        <p:nvSpPr>
          <p:cNvPr name="TextBox 6" id="6"/>
          <p:cNvSpPr txBox="true"/>
          <p:nvPr/>
        </p:nvSpPr>
        <p:spPr>
          <a:xfrm rot="0">
            <a:off x="1668671" y="3538880"/>
            <a:ext cx="14950658" cy="5549302"/>
          </a:xfrm>
          <a:prstGeom prst="rect">
            <a:avLst/>
          </a:prstGeom>
        </p:spPr>
        <p:txBody>
          <a:bodyPr anchor="t" rtlCol="false" tIns="0" lIns="0" bIns="0" rIns="0">
            <a:spAutoFit/>
          </a:bodyPr>
          <a:lstStyle/>
          <a:p>
            <a:pPr algn="ctr">
              <a:lnSpc>
                <a:spcPts val="4932"/>
              </a:lnSpc>
            </a:pPr>
            <a:r>
              <a:rPr lang="en-US" sz="3523">
                <a:solidFill>
                  <a:srgbClr val="EF5241"/>
                </a:solidFill>
                <a:latin typeface="Canva Sans"/>
                <a:ea typeface="Canva Sans"/>
                <a:cs typeface="Canva Sans"/>
                <a:sym typeface="Canva Sans"/>
              </a:rPr>
              <a:t>A reliable Jupiter clone script serves as a powerful tool for businesses looking to scale efficiently. With its blend of speed, reliability, and flexibility, it provides the perfect foundation for growth. If you’re seeking a partner to bring your vision to life, collaborating with the </a:t>
            </a:r>
            <a:r>
              <a:rPr lang="en-US" b="true" sz="3523" u="sng">
                <a:solidFill>
                  <a:srgbClr val="23547B"/>
                </a:solidFill>
                <a:latin typeface="Canva Sans Bold"/>
                <a:ea typeface="Canva Sans Bold"/>
                <a:cs typeface="Canva Sans Bold"/>
                <a:sym typeface="Canva Sans Bold"/>
                <a:hlinkClick r:id="rId2" tooltip="https://www.blockchainx.tech/jupiter-clone-script/"/>
              </a:rPr>
              <a:t>Best Jupiter Exchange Clone Script Development Company </a:t>
            </a:r>
            <a:r>
              <a:rPr lang="en-US" sz="3523">
                <a:solidFill>
                  <a:srgbClr val="EF5241"/>
                </a:solidFill>
                <a:latin typeface="Canva Sans"/>
                <a:ea typeface="Canva Sans"/>
                <a:cs typeface="Canva Sans"/>
                <a:sym typeface="Canva Sans"/>
              </a:rPr>
              <a:t>is the smartest choice. Their expertise and tailored solutions will help you build a scalable, future-proof platform that meets your business objectives and exceeds user expectations.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10" id="10"/>
          <p:cNvSpPr txBox="true"/>
          <p:nvPr/>
        </p:nvSpPr>
        <p:spPr>
          <a:xfrm rot="0">
            <a:off x="6818352" y="4360607"/>
            <a:ext cx="465129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www.blockchainx.tech</a:t>
            </a:r>
          </a:p>
        </p:txBody>
      </p:sp>
      <p:sp>
        <p:nvSpPr>
          <p:cNvPr name="TextBox 11" id="11"/>
          <p:cNvSpPr txBox="true"/>
          <p:nvPr/>
        </p:nvSpPr>
        <p:spPr>
          <a:xfrm rot="0">
            <a:off x="6818352" y="6645972"/>
            <a:ext cx="554914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DAGc_m6rpIg</dc:identifier>
  <dcterms:modified xsi:type="dcterms:W3CDTF">2011-08-01T06:04:30Z</dcterms:modified>
  <cp:revision>1</cp:revision>
  <dc:title>Scaling Your Business with a Reliable Jupiter Clone Script</dc:title>
</cp:coreProperties>
</file>